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5" r:id="rId12"/>
    <p:sldId id="266" r:id="rId13"/>
    <p:sldId id="269" r:id="rId14"/>
    <p:sldId id="268" r:id="rId15"/>
    <p:sldId id="267" r:id="rId16"/>
  </p:sldIdLst>
  <p:sldSz cx="9144000" cy="5143500" type="screen16x9"/>
  <p:notesSz cx="20104100" cy="11309350"/>
  <p:defaultTextStyle>
    <a:defPPr>
      <a:defRPr lang="fr-FR"/>
    </a:defPPr>
    <a:lvl1pPr marL="0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1pPr>
    <a:lvl2pPr marL="207935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2pPr>
    <a:lvl3pPr marL="415869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3pPr>
    <a:lvl4pPr marL="623804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4pPr>
    <a:lvl5pPr marL="831738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5pPr>
    <a:lvl6pPr marL="1039673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6pPr>
    <a:lvl7pPr marL="1247607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7pPr>
    <a:lvl8pPr marL="1455542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8pPr>
    <a:lvl9pPr marL="1663476" algn="l" defTabSz="415869" rtl="0" eaLnBrk="1" latinLnBrk="0" hangingPunct="1">
      <a:defRPr sz="8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10" userDrawn="1">
          <p15:clr>
            <a:srgbClr val="A4A3A4"/>
          </p15:clr>
        </p15:guide>
        <p15:guide id="2" pos="9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3452"/>
    <a:srgbClr val="213A8F"/>
    <a:srgbClr val="059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986"/>
    <p:restoredTop sz="94705"/>
  </p:normalViewPr>
  <p:slideViewPr>
    <p:cSldViewPr>
      <p:cViewPr>
        <p:scale>
          <a:sx n="230" d="100"/>
          <a:sy n="230" d="100"/>
        </p:scale>
        <p:origin x="1448" y="64"/>
      </p:cViewPr>
      <p:guideLst>
        <p:guide orient="horz" pos="1310"/>
        <p:guide pos="98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1" d="100"/>
          <a:sy n="121" d="100"/>
        </p:scale>
        <p:origin x="92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70BD983-F60C-5E46-A815-F402420D21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74E390-A1FC-E54A-A60A-F9A3C38438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A7B94-412A-9945-84F6-9CBAE7D25266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0A73DC-7A11-C240-9623-457475B9FF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6C4371F-021F-2746-B4AB-A5FA061B1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1AC89-5AE4-BF4D-AEDF-54BBE6268F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592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6E7BC-D381-8F49-8772-DCF00FE65B8D}" type="datetimeFigureOut">
              <a:rPr lang="fr-FR" smtClean="0"/>
              <a:t>14/01/2022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EEEA8-E1F7-0243-9A84-BB4673770E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690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1pPr>
    <a:lvl2pPr marL="207935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2pPr>
    <a:lvl3pPr marL="415869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3pPr>
    <a:lvl4pPr marL="623804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4pPr>
    <a:lvl5pPr marL="831738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5pPr>
    <a:lvl6pPr marL="1039673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6pPr>
    <a:lvl7pPr marL="1247607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7pPr>
    <a:lvl8pPr marL="1455542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8pPr>
    <a:lvl9pPr marL="1663476" algn="l" defTabSz="415869" rtl="0" eaLnBrk="1" latinLnBrk="0" hangingPunct="1">
      <a:defRPr sz="5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EEEA8-E1F7-0243-9A84-BB4673770E2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07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7617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4">
            <a:extLst>
              <a:ext uri="{FF2B5EF4-FFF2-40B4-BE49-F238E27FC236}">
                <a16:creationId xmlns:a16="http://schemas.microsoft.com/office/drawing/2014/main" id="{6B00BE3A-9D71-6249-B443-EDBDDBFA3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373" y="4963219"/>
            <a:ext cx="129347" cy="66493"/>
          </a:xfrm>
          <a:prstGeom prst="rect">
            <a:avLst/>
          </a:prstGeom>
        </p:spPr>
        <p:txBody>
          <a:bodyPr lIns="0" tIns="0" rIns="0" bIns="0"/>
          <a:lstStyle>
            <a:lvl1pPr>
              <a:defRPr sz="432" b="0" i="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  <p:sp>
        <p:nvSpPr>
          <p:cNvPr id="7" name="Holder 4">
            <a:extLst>
              <a:ext uri="{FF2B5EF4-FFF2-40B4-BE49-F238E27FC236}">
                <a16:creationId xmlns:a16="http://schemas.microsoft.com/office/drawing/2014/main" id="{AF644911-29B8-894B-A523-EFE6D1237AD5}"/>
              </a:ext>
            </a:extLst>
          </p:cNvPr>
          <p:cNvSpPr txBox="1">
            <a:spLocks/>
          </p:cNvSpPr>
          <p:nvPr userDrawn="1"/>
        </p:nvSpPr>
        <p:spPr>
          <a:xfrm>
            <a:off x="8909317" y="4963219"/>
            <a:ext cx="129347" cy="66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415869" rtl="0" eaLnBrk="1" latinLnBrk="0" hangingPunct="1">
              <a:defRPr sz="432" b="0" i="0" kern="1200">
                <a:solidFill>
                  <a:srgbClr val="009FE3"/>
                </a:solidFill>
                <a:latin typeface="Arial"/>
                <a:ea typeface="+mn-ea"/>
                <a:cs typeface="Arial"/>
              </a:defRPr>
            </a:lvl1pPr>
            <a:lvl2pPr marL="207935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869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04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738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9673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607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5542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3476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1412" y="560680"/>
            <a:ext cx="8581176" cy="346377"/>
          </a:xfrm>
        </p:spPr>
        <p:txBody>
          <a:bodyPr lIns="0" tIns="0" rIns="0" bIns="0"/>
          <a:lstStyle>
            <a:lvl1pPr>
              <a:defRPr sz="2251" b="0" i="0">
                <a:solidFill>
                  <a:srgbClr val="E73452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F3C40946-9563-D748-86A5-608DEACB5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3" y="4963219"/>
            <a:ext cx="129347" cy="66493"/>
          </a:xfrm>
          <a:prstGeom prst="rect">
            <a:avLst/>
          </a:prstGeom>
        </p:spPr>
        <p:txBody>
          <a:bodyPr lIns="0" tIns="0" rIns="0" bIns="0"/>
          <a:lstStyle>
            <a:lvl1pPr>
              <a:defRPr sz="432" b="0" i="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C822E4A8-575E-B645-BCDF-D90C57DD4E08}"/>
              </a:ext>
            </a:extLst>
          </p:cNvPr>
          <p:cNvSpPr txBox="1">
            <a:spLocks/>
          </p:cNvSpPr>
          <p:nvPr userDrawn="1"/>
        </p:nvSpPr>
        <p:spPr>
          <a:xfrm>
            <a:off x="8909317" y="4963219"/>
            <a:ext cx="129347" cy="66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415869" rtl="0" eaLnBrk="1" latinLnBrk="0" hangingPunct="1">
              <a:defRPr sz="432" b="0" i="0" kern="1200">
                <a:solidFill>
                  <a:srgbClr val="009FE3"/>
                </a:solidFill>
                <a:latin typeface="Arial"/>
                <a:ea typeface="+mn-ea"/>
                <a:cs typeface="Arial"/>
              </a:defRPr>
            </a:lvl1pPr>
            <a:lvl2pPr marL="207935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869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04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738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9673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607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5542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3476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1412" y="560680"/>
            <a:ext cx="8581176" cy="346377"/>
          </a:xfrm>
        </p:spPr>
        <p:txBody>
          <a:bodyPr lIns="0" tIns="0" rIns="0" bIns="0"/>
          <a:lstStyle>
            <a:lvl1pPr>
              <a:defRPr sz="2251" b="0" i="0">
                <a:solidFill>
                  <a:srgbClr val="E73452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8E1271E1-5BBF-6F4F-9E33-1FE7FC280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3" y="4963219"/>
            <a:ext cx="129347" cy="66493"/>
          </a:xfrm>
          <a:prstGeom prst="rect">
            <a:avLst/>
          </a:prstGeom>
        </p:spPr>
        <p:txBody>
          <a:bodyPr lIns="0" tIns="0" rIns="0" bIns="0"/>
          <a:lstStyle>
            <a:lvl1pPr>
              <a:defRPr sz="432" b="0" i="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  <p:sp>
        <p:nvSpPr>
          <p:cNvPr id="9" name="Holder 4">
            <a:extLst>
              <a:ext uri="{FF2B5EF4-FFF2-40B4-BE49-F238E27FC236}">
                <a16:creationId xmlns:a16="http://schemas.microsoft.com/office/drawing/2014/main" id="{0FCB1AA1-3D5C-8043-BC3D-8BA648F5DD84}"/>
              </a:ext>
            </a:extLst>
          </p:cNvPr>
          <p:cNvSpPr txBox="1">
            <a:spLocks/>
          </p:cNvSpPr>
          <p:nvPr userDrawn="1"/>
        </p:nvSpPr>
        <p:spPr>
          <a:xfrm>
            <a:off x="8909317" y="4963219"/>
            <a:ext cx="129347" cy="66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415869" rtl="0" eaLnBrk="1" latinLnBrk="0" hangingPunct="1">
              <a:defRPr sz="432" b="0" i="0" kern="1200">
                <a:solidFill>
                  <a:srgbClr val="009FE3"/>
                </a:solidFill>
                <a:latin typeface="Arial"/>
                <a:ea typeface="+mn-ea"/>
                <a:cs typeface="Arial"/>
              </a:defRPr>
            </a:lvl1pPr>
            <a:lvl2pPr marL="207935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869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04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738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9673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607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5542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3476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1412" y="560680"/>
            <a:ext cx="8581176" cy="346377"/>
          </a:xfrm>
        </p:spPr>
        <p:txBody>
          <a:bodyPr lIns="0" tIns="0" rIns="0" bIns="0"/>
          <a:lstStyle>
            <a:lvl1pPr>
              <a:defRPr sz="2251" b="0" i="0">
                <a:solidFill>
                  <a:srgbClr val="E73452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6" name="Holder 4">
            <a:extLst>
              <a:ext uri="{FF2B5EF4-FFF2-40B4-BE49-F238E27FC236}">
                <a16:creationId xmlns:a16="http://schemas.microsoft.com/office/drawing/2014/main" id="{E6630569-1AD9-094A-A526-1CD5C0D4D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3" y="4963219"/>
            <a:ext cx="129347" cy="66493"/>
          </a:xfrm>
          <a:prstGeom prst="rect">
            <a:avLst/>
          </a:prstGeom>
        </p:spPr>
        <p:txBody>
          <a:bodyPr lIns="0" tIns="0" rIns="0" bIns="0"/>
          <a:lstStyle>
            <a:lvl1pPr>
              <a:defRPr sz="432" b="0" i="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  <p:sp>
        <p:nvSpPr>
          <p:cNvPr id="7" name="Holder 4">
            <a:extLst>
              <a:ext uri="{FF2B5EF4-FFF2-40B4-BE49-F238E27FC236}">
                <a16:creationId xmlns:a16="http://schemas.microsoft.com/office/drawing/2014/main" id="{816F3353-8503-F347-B0D4-2799888B7F21}"/>
              </a:ext>
            </a:extLst>
          </p:cNvPr>
          <p:cNvSpPr txBox="1">
            <a:spLocks/>
          </p:cNvSpPr>
          <p:nvPr userDrawn="1"/>
        </p:nvSpPr>
        <p:spPr>
          <a:xfrm>
            <a:off x="8909317" y="4963219"/>
            <a:ext cx="129347" cy="66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415869" rtl="0" eaLnBrk="1" latinLnBrk="0" hangingPunct="1">
              <a:defRPr sz="432" b="0" i="0" kern="1200">
                <a:solidFill>
                  <a:srgbClr val="009FE3"/>
                </a:solidFill>
                <a:latin typeface="Arial"/>
                <a:ea typeface="+mn-ea"/>
                <a:cs typeface="Arial"/>
              </a:defRPr>
            </a:lvl1pPr>
            <a:lvl2pPr marL="207935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869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04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738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9673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607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5542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3476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10373" y="4963219"/>
            <a:ext cx="129347" cy="66493"/>
          </a:xfrm>
          <a:prstGeom prst="rect">
            <a:avLst/>
          </a:prstGeom>
        </p:spPr>
        <p:txBody>
          <a:bodyPr lIns="0" tIns="0" rIns="0" bIns="0"/>
          <a:lstStyle>
            <a:lvl1pPr>
              <a:defRPr sz="432" b="0" i="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CE291C02-FE3B-BB4F-9E50-7EB9D4D64635}"/>
              </a:ext>
            </a:extLst>
          </p:cNvPr>
          <p:cNvSpPr txBox="1">
            <a:spLocks/>
          </p:cNvSpPr>
          <p:nvPr userDrawn="1"/>
        </p:nvSpPr>
        <p:spPr>
          <a:xfrm>
            <a:off x="8909317" y="4963219"/>
            <a:ext cx="129347" cy="66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415869" rtl="0" eaLnBrk="1" latinLnBrk="0" hangingPunct="1">
              <a:defRPr sz="432" b="0" i="0" kern="1200">
                <a:solidFill>
                  <a:srgbClr val="009FE3"/>
                </a:solidFill>
                <a:latin typeface="Arial"/>
                <a:ea typeface="+mn-ea"/>
                <a:cs typeface="Arial"/>
              </a:defRPr>
            </a:lvl1pPr>
            <a:lvl2pPr marL="207935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869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04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738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9673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607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5542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3476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37D211B0-7ABE-7242-987E-0AFE4564F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3" y="4963219"/>
            <a:ext cx="129347" cy="66493"/>
          </a:xfrm>
          <a:prstGeom prst="rect">
            <a:avLst/>
          </a:prstGeom>
        </p:spPr>
        <p:txBody>
          <a:bodyPr lIns="0" tIns="0" rIns="0" bIns="0"/>
          <a:lstStyle>
            <a:lvl1pPr>
              <a:defRPr sz="432" b="0" i="0">
                <a:solidFill>
                  <a:srgbClr val="009FE3"/>
                </a:solidFill>
                <a:latin typeface="Arial"/>
                <a:cs typeface="Arial"/>
              </a:defRPr>
            </a:lvl1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986BADB4-437A-1B40-85D4-F5CE5A242691}"/>
              </a:ext>
            </a:extLst>
          </p:cNvPr>
          <p:cNvSpPr txBox="1">
            <a:spLocks/>
          </p:cNvSpPr>
          <p:nvPr userDrawn="1"/>
        </p:nvSpPr>
        <p:spPr>
          <a:xfrm>
            <a:off x="8909317" y="4963219"/>
            <a:ext cx="129347" cy="66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fr-FR"/>
            </a:defPPr>
            <a:lvl1pPr marL="0" algn="l" defTabSz="415869" rtl="0" eaLnBrk="1" latinLnBrk="0" hangingPunct="1">
              <a:defRPr sz="432" b="0" i="0" kern="1200">
                <a:solidFill>
                  <a:srgbClr val="009FE3"/>
                </a:solidFill>
                <a:latin typeface="Arial"/>
                <a:ea typeface="+mn-ea"/>
                <a:cs typeface="Arial"/>
              </a:defRPr>
            </a:lvl1pPr>
            <a:lvl2pPr marL="207935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869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804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738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9673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607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5542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3476" algn="l" defTabSz="415869" rtl="0" eaLnBrk="1" latinLnBrk="0" hangingPunct="1">
              <a:defRPr sz="8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28">
              <a:spcBef>
                <a:spcPts val="20"/>
              </a:spcBef>
            </a:pPr>
            <a:fld id="{81D60167-4931-47E6-BA6A-407CBD079E47}" type="slidenum">
              <a:rPr lang="fr-FR" spc="9" smtClean="0"/>
              <a:pPr marL="17328">
                <a:spcBef>
                  <a:spcPts val="20"/>
                </a:spcBef>
              </a:pPr>
              <a:t>‹N°›</a:t>
            </a:fld>
            <a:endParaRPr lang="fr-FR" spc="9" dirty="0"/>
          </a:p>
        </p:txBody>
      </p:sp>
    </p:spTree>
    <p:extLst>
      <p:ext uri="{BB962C8B-B14F-4D97-AF65-F5344CB8AC3E}">
        <p14:creationId xmlns:p14="http://schemas.microsoft.com/office/powerpoint/2010/main" val="30086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1412" y="560680"/>
            <a:ext cx="8581176" cy="7617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rgbClr val="E73452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1412" y="2114550"/>
            <a:ext cx="778395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5">
        <a:defRPr>
          <a:latin typeface="+mn-lt"/>
          <a:ea typeface="+mn-ea"/>
          <a:cs typeface="+mn-cs"/>
        </a:defRPr>
      </a:lvl2pPr>
      <a:lvl3pPr marL="415869">
        <a:defRPr>
          <a:latin typeface="+mn-lt"/>
          <a:ea typeface="+mn-ea"/>
          <a:cs typeface="+mn-cs"/>
        </a:defRPr>
      </a:lvl3pPr>
      <a:lvl4pPr marL="623804">
        <a:defRPr>
          <a:latin typeface="+mn-lt"/>
          <a:ea typeface="+mn-ea"/>
          <a:cs typeface="+mn-cs"/>
        </a:defRPr>
      </a:lvl4pPr>
      <a:lvl5pPr marL="831738">
        <a:defRPr>
          <a:latin typeface="+mn-lt"/>
          <a:ea typeface="+mn-ea"/>
          <a:cs typeface="+mn-cs"/>
        </a:defRPr>
      </a:lvl5pPr>
      <a:lvl6pPr marL="1039673">
        <a:defRPr>
          <a:latin typeface="+mn-lt"/>
          <a:ea typeface="+mn-ea"/>
          <a:cs typeface="+mn-cs"/>
        </a:defRPr>
      </a:lvl6pPr>
      <a:lvl7pPr marL="1247607">
        <a:defRPr>
          <a:latin typeface="+mn-lt"/>
          <a:ea typeface="+mn-ea"/>
          <a:cs typeface="+mn-cs"/>
        </a:defRPr>
      </a:lvl7pPr>
      <a:lvl8pPr marL="1455542">
        <a:defRPr>
          <a:latin typeface="+mn-lt"/>
          <a:ea typeface="+mn-ea"/>
          <a:cs typeface="+mn-cs"/>
        </a:defRPr>
      </a:lvl8pPr>
      <a:lvl9pPr marL="166347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34" Type="http://schemas.openxmlformats.org/officeDocument/2006/relationships/image" Target="../media/image2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jpeg"/><Relationship Id="rId30" Type="http://schemas.openxmlformats.org/officeDocument/2006/relationships/image" Target="../media/image54.png"/><Relationship Id="rId35" Type="http://schemas.openxmlformats.org/officeDocument/2006/relationships/image" Target="../media/image58.png"/><Relationship Id="rId8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iel, sport, sport aquatique&#10;&#10;Description générée automatiquement">
            <a:extLst>
              <a:ext uri="{FF2B5EF4-FFF2-40B4-BE49-F238E27FC236}">
                <a16:creationId xmlns:a16="http://schemas.microsoft.com/office/drawing/2014/main" id="{8AE72AB9-92DF-7E41-94ED-05A6B27C67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4414"/>
            <a:ext cx="9143358" cy="513908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AA81345-CF75-6D43-89EE-8453B5B29E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4414"/>
            <a:ext cx="963142" cy="973175"/>
          </a:xfrm>
          <a:prstGeom prst="rect">
            <a:avLst/>
          </a:prstGeom>
        </p:spPr>
      </p:pic>
      <p:sp>
        <p:nvSpPr>
          <p:cNvPr id="14" name="object 17">
            <a:extLst>
              <a:ext uri="{FF2B5EF4-FFF2-40B4-BE49-F238E27FC236}">
                <a16:creationId xmlns:a16="http://schemas.microsoft.com/office/drawing/2014/main" id="{82674ABC-B34F-524F-A71D-2F112170543E}"/>
              </a:ext>
            </a:extLst>
          </p:cNvPr>
          <p:cNvSpPr/>
          <p:nvPr/>
        </p:nvSpPr>
        <p:spPr>
          <a:xfrm>
            <a:off x="71333" y="1074021"/>
            <a:ext cx="814700" cy="3990905"/>
          </a:xfrm>
          <a:custGeom>
            <a:avLst/>
            <a:gdLst/>
            <a:ahLst/>
            <a:cxnLst/>
            <a:rect l="l" t="t" r="r" b="b"/>
            <a:pathLst>
              <a:path w="1791334" h="8775065">
                <a:moveTo>
                  <a:pt x="419315" y="8639873"/>
                </a:moveTo>
                <a:lnTo>
                  <a:pt x="233387" y="8639873"/>
                </a:lnTo>
                <a:lnTo>
                  <a:pt x="318516" y="8585390"/>
                </a:lnTo>
                <a:lnTo>
                  <a:pt x="357657" y="8556828"/>
                </a:lnTo>
                <a:lnTo>
                  <a:pt x="387985" y="8524354"/>
                </a:lnTo>
                <a:lnTo>
                  <a:pt x="407593" y="8485124"/>
                </a:lnTo>
                <a:lnTo>
                  <a:pt x="414540" y="8436254"/>
                </a:lnTo>
                <a:lnTo>
                  <a:pt x="414540" y="8434883"/>
                </a:lnTo>
                <a:lnTo>
                  <a:pt x="408241" y="8391880"/>
                </a:lnTo>
                <a:lnTo>
                  <a:pt x="390207" y="8354200"/>
                </a:lnTo>
                <a:lnTo>
                  <a:pt x="361759" y="8322932"/>
                </a:lnTo>
                <a:lnTo>
                  <a:pt x="324243" y="8299234"/>
                </a:lnTo>
                <a:lnTo>
                  <a:pt x="278968" y="8284184"/>
                </a:lnTo>
                <a:lnTo>
                  <a:pt x="227266" y="8278927"/>
                </a:lnTo>
                <a:lnTo>
                  <a:pt x="172491" y="8283295"/>
                </a:lnTo>
                <a:lnTo>
                  <a:pt x="126123" y="8296237"/>
                </a:lnTo>
                <a:lnTo>
                  <a:pt x="86093" y="8317471"/>
                </a:lnTo>
                <a:lnTo>
                  <a:pt x="50342" y="8346757"/>
                </a:lnTo>
                <a:lnTo>
                  <a:pt x="16814" y="8383816"/>
                </a:lnTo>
                <a:lnTo>
                  <a:pt x="121691" y="8473021"/>
                </a:lnTo>
                <a:lnTo>
                  <a:pt x="148894" y="8445957"/>
                </a:lnTo>
                <a:lnTo>
                  <a:pt x="172262" y="8427568"/>
                </a:lnTo>
                <a:lnTo>
                  <a:pt x="193332" y="8417103"/>
                </a:lnTo>
                <a:lnTo>
                  <a:pt x="213639" y="8413775"/>
                </a:lnTo>
                <a:lnTo>
                  <a:pt x="231838" y="8416442"/>
                </a:lnTo>
                <a:lnTo>
                  <a:pt x="245313" y="8423821"/>
                </a:lnTo>
                <a:lnTo>
                  <a:pt x="253682" y="8435035"/>
                </a:lnTo>
                <a:lnTo>
                  <a:pt x="256552" y="8449196"/>
                </a:lnTo>
                <a:lnTo>
                  <a:pt x="254279" y="8463026"/>
                </a:lnTo>
                <a:lnTo>
                  <a:pt x="247015" y="8477110"/>
                </a:lnTo>
                <a:lnTo>
                  <a:pt x="234137" y="8491715"/>
                </a:lnTo>
                <a:lnTo>
                  <a:pt x="214998" y="8507070"/>
                </a:lnTo>
                <a:lnTo>
                  <a:pt x="17500" y="8648738"/>
                </a:lnTo>
                <a:lnTo>
                  <a:pt x="17500" y="8764511"/>
                </a:lnTo>
                <a:lnTo>
                  <a:pt x="419315" y="8764511"/>
                </a:lnTo>
                <a:lnTo>
                  <a:pt x="419315" y="8639873"/>
                </a:lnTo>
                <a:close/>
              </a:path>
              <a:path w="1791334" h="8775065">
                <a:moveTo>
                  <a:pt x="419315" y="7521867"/>
                </a:moveTo>
                <a:lnTo>
                  <a:pt x="233387" y="7521867"/>
                </a:lnTo>
                <a:lnTo>
                  <a:pt x="318516" y="7467397"/>
                </a:lnTo>
                <a:lnTo>
                  <a:pt x="357657" y="7438822"/>
                </a:lnTo>
                <a:lnTo>
                  <a:pt x="387985" y="7406348"/>
                </a:lnTo>
                <a:lnTo>
                  <a:pt x="407593" y="7367117"/>
                </a:lnTo>
                <a:lnTo>
                  <a:pt x="414540" y="7318248"/>
                </a:lnTo>
                <a:lnTo>
                  <a:pt x="414540" y="7316876"/>
                </a:lnTo>
                <a:lnTo>
                  <a:pt x="408241" y="7273874"/>
                </a:lnTo>
                <a:lnTo>
                  <a:pt x="390207" y="7236193"/>
                </a:lnTo>
                <a:lnTo>
                  <a:pt x="361759" y="7204926"/>
                </a:lnTo>
                <a:lnTo>
                  <a:pt x="324243" y="7181228"/>
                </a:lnTo>
                <a:lnTo>
                  <a:pt x="278968" y="7166178"/>
                </a:lnTo>
                <a:lnTo>
                  <a:pt x="227266" y="7160920"/>
                </a:lnTo>
                <a:lnTo>
                  <a:pt x="172491" y="7165289"/>
                </a:lnTo>
                <a:lnTo>
                  <a:pt x="126123" y="7178230"/>
                </a:lnTo>
                <a:lnTo>
                  <a:pt x="86093" y="7199465"/>
                </a:lnTo>
                <a:lnTo>
                  <a:pt x="50342" y="7228751"/>
                </a:lnTo>
                <a:lnTo>
                  <a:pt x="16814" y="7265810"/>
                </a:lnTo>
                <a:lnTo>
                  <a:pt x="121691" y="7355014"/>
                </a:lnTo>
                <a:lnTo>
                  <a:pt x="148894" y="7327951"/>
                </a:lnTo>
                <a:lnTo>
                  <a:pt x="172262" y="7309561"/>
                </a:lnTo>
                <a:lnTo>
                  <a:pt x="193332" y="7299096"/>
                </a:lnTo>
                <a:lnTo>
                  <a:pt x="213639" y="7295769"/>
                </a:lnTo>
                <a:lnTo>
                  <a:pt x="231838" y="7298436"/>
                </a:lnTo>
                <a:lnTo>
                  <a:pt x="245313" y="7305815"/>
                </a:lnTo>
                <a:lnTo>
                  <a:pt x="253682" y="7317029"/>
                </a:lnTo>
                <a:lnTo>
                  <a:pt x="256552" y="7331189"/>
                </a:lnTo>
                <a:lnTo>
                  <a:pt x="254279" y="7345019"/>
                </a:lnTo>
                <a:lnTo>
                  <a:pt x="247015" y="7359104"/>
                </a:lnTo>
                <a:lnTo>
                  <a:pt x="234137" y="7373709"/>
                </a:lnTo>
                <a:lnTo>
                  <a:pt x="214998" y="7389063"/>
                </a:lnTo>
                <a:lnTo>
                  <a:pt x="17500" y="7530732"/>
                </a:lnTo>
                <a:lnTo>
                  <a:pt x="17500" y="7646505"/>
                </a:lnTo>
                <a:lnTo>
                  <a:pt x="419315" y="7646505"/>
                </a:lnTo>
                <a:lnTo>
                  <a:pt x="419315" y="7521867"/>
                </a:lnTo>
                <a:close/>
              </a:path>
              <a:path w="1791334" h="8775065">
                <a:moveTo>
                  <a:pt x="419315" y="6403861"/>
                </a:moveTo>
                <a:lnTo>
                  <a:pt x="233387" y="6403861"/>
                </a:lnTo>
                <a:lnTo>
                  <a:pt x="318516" y="6349390"/>
                </a:lnTo>
                <a:lnTo>
                  <a:pt x="357657" y="6320815"/>
                </a:lnTo>
                <a:lnTo>
                  <a:pt x="387985" y="6288341"/>
                </a:lnTo>
                <a:lnTo>
                  <a:pt x="407593" y="6249111"/>
                </a:lnTo>
                <a:lnTo>
                  <a:pt x="414540" y="6200241"/>
                </a:lnTo>
                <a:lnTo>
                  <a:pt x="414540" y="6198882"/>
                </a:lnTo>
                <a:lnTo>
                  <a:pt x="408241" y="6155868"/>
                </a:lnTo>
                <a:lnTo>
                  <a:pt x="390207" y="6118187"/>
                </a:lnTo>
                <a:lnTo>
                  <a:pt x="361759" y="6086919"/>
                </a:lnTo>
                <a:lnTo>
                  <a:pt x="324243" y="6063221"/>
                </a:lnTo>
                <a:lnTo>
                  <a:pt x="278968" y="6048172"/>
                </a:lnTo>
                <a:lnTo>
                  <a:pt x="227266" y="6042914"/>
                </a:lnTo>
                <a:lnTo>
                  <a:pt x="172491" y="6047283"/>
                </a:lnTo>
                <a:lnTo>
                  <a:pt x="126123" y="6060224"/>
                </a:lnTo>
                <a:lnTo>
                  <a:pt x="86093" y="6081458"/>
                </a:lnTo>
                <a:lnTo>
                  <a:pt x="50342" y="6110744"/>
                </a:lnTo>
                <a:lnTo>
                  <a:pt x="16814" y="6147803"/>
                </a:lnTo>
                <a:lnTo>
                  <a:pt x="121691" y="6237008"/>
                </a:lnTo>
                <a:lnTo>
                  <a:pt x="148894" y="6209944"/>
                </a:lnTo>
                <a:lnTo>
                  <a:pt x="172262" y="6191555"/>
                </a:lnTo>
                <a:lnTo>
                  <a:pt x="193332" y="6181090"/>
                </a:lnTo>
                <a:lnTo>
                  <a:pt x="213639" y="6177762"/>
                </a:lnTo>
                <a:lnTo>
                  <a:pt x="231838" y="6180429"/>
                </a:lnTo>
                <a:lnTo>
                  <a:pt x="245313" y="6187808"/>
                </a:lnTo>
                <a:lnTo>
                  <a:pt x="253682" y="6199022"/>
                </a:lnTo>
                <a:lnTo>
                  <a:pt x="256552" y="6213183"/>
                </a:lnTo>
                <a:lnTo>
                  <a:pt x="254279" y="6227013"/>
                </a:lnTo>
                <a:lnTo>
                  <a:pt x="247015" y="6241097"/>
                </a:lnTo>
                <a:lnTo>
                  <a:pt x="234137" y="6255702"/>
                </a:lnTo>
                <a:lnTo>
                  <a:pt x="214998" y="6271057"/>
                </a:lnTo>
                <a:lnTo>
                  <a:pt x="17500" y="6412725"/>
                </a:lnTo>
                <a:lnTo>
                  <a:pt x="17500" y="6528498"/>
                </a:lnTo>
                <a:lnTo>
                  <a:pt x="419315" y="6528498"/>
                </a:lnTo>
                <a:lnTo>
                  <a:pt x="419315" y="6403861"/>
                </a:lnTo>
                <a:close/>
              </a:path>
              <a:path w="1791334" h="8775065">
                <a:moveTo>
                  <a:pt x="419315" y="5285854"/>
                </a:moveTo>
                <a:lnTo>
                  <a:pt x="233387" y="5285854"/>
                </a:lnTo>
                <a:lnTo>
                  <a:pt x="318516" y="5231384"/>
                </a:lnTo>
                <a:lnTo>
                  <a:pt x="357657" y="5202809"/>
                </a:lnTo>
                <a:lnTo>
                  <a:pt x="387985" y="5170335"/>
                </a:lnTo>
                <a:lnTo>
                  <a:pt x="407593" y="5131105"/>
                </a:lnTo>
                <a:lnTo>
                  <a:pt x="414540" y="5082235"/>
                </a:lnTo>
                <a:lnTo>
                  <a:pt x="414540" y="5080876"/>
                </a:lnTo>
                <a:lnTo>
                  <a:pt x="408241" y="5037861"/>
                </a:lnTo>
                <a:lnTo>
                  <a:pt x="390207" y="5000180"/>
                </a:lnTo>
                <a:lnTo>
                  <a:pt x="361759" y="4968926"/>
                </a:lnTo>
                <a:lnTo>
                  <a:pt x="324243" y="4945215"/>
                </a:lnTo>
                <a:lnTo>
                  <a:pt x="278968" y="4930165"/>
                </a:lnTo>
                <a:lnTo>
                  <a:pt x="227266" y="4924907"/>
                </a:lnTo>
                <a:lnTo>
                  <a:pt x="172491" y="4929276"/>
                </a:lnTo>
                <a:lnTo>
                  <a:pt x="126123" y="4942217"/>
                </a:lnTo>
                <a:lnTo>
                  <a:pt x="86093" y="4963452"/>
                </a:lnTo>
                <a:lnTo>
                  <a:pt x="50342" y="4992738"/>
                </a:lnTo>
                <a:lnTo>
                  <a:pt x="16814" y="5029797"/>
                </a:lnTo>
                <a:lnTo>
                  <a:pt x="121691" y="5119001"/>
                </a:lnTo>
                <a:lnTo>
                  <a:pt x="148894" y="5091938"/>
                </a:lnTo>
                <a:lnTo>
                  <a:pt x="172262" y="5073548"/>
                </a:lnTo>
                <a:lnTo>
                  <a:pt x="193332" y="5063083"/>
                </a:lnTo>
                <a:lnTo>
                  <a:pt x="213639" y="5059756"/>
                </a:lnTo>
                <a:lnTo>
                  <a:pt x="231838" y="5062423"/>
                </a:lnTo>
                <a:lnTo>
                  <a:pt x="245313" y="5069802"/>
                </a:lnTo>
                <a:lnTo>
                  <a:pt x="253682" y="5081028"/>
                </a:lnTo>
                <a:lnTo>
                  <a:pt x="256552" y="5095176"/>
                </a:lnTo>
                <a:lnTo>
                  <a:pt x="254279" y="5109007"/>
                </a:lnTo>
                <a:lnTo>
                  <a:pt x="247015" y="5123091"/>
                </a:lnTo>
                <a:lnTo>
                  <a:pt x="234137" y="5137696"/>
                </a:lnTo>
                <a:lnTo>
                  <a:pt x="214998" y="5153063"/>
                </a:lnTo>
                <a:lnTo>
                  <a:pt x="17500" y="5294719"/>
                </a:lnTo>
                <a:lnTo>
                  <a:pt x="17500" y="5410492"/>
                </a:lnTo>
                <a:lnTo>
                  <a:pt x="419315" y="5410492"/>
                </a:lnTo>
                <a:lnTo>
                  <a:pt x="419315" y="5285854"/>
                </a:lnTo>
                <a:close/>
              </a:path>
              <a:path w="1791334" h="8775065">
                <a:moveTo>
                  <a:pt x="419315" y="4167848"/>
                </a:moveTo>
                <a:lnTo>
                  <a:pt x="233387" y="4167848"/>
                </a:lnTo>
                <a:lnTo>
                  <a:pt x="318516" y="4113377"/>
                </a:lnTo>
                <a:lnTo>
                  <a:pt x="357657" y="4084802"/>
                </a:lnTo>
                <a:lnTo>
                  <a:pt x="387985" y="4052328"/>
                </a:lnTo>
                <a:lnTo>
                  <a:pt x="407593" y="4013098"/>
                </a:lnTo>
                <a:lnTo>
                  <a:pt x="414540" y="3964228"/>
                </a:lnTo>
                <a:lnTo>
                  <a:pt x="414540" y="3962870"/>
                </a:lnTo>
                <a:lnTo>
                  <a:pt x="408241" y="3919855"/>
                </a:lnTo>
                <a:lnTo>
                  <a:pt x="390207" y="3882174"/>
                </a:lnTo>
                <a:lnTo>
                  <a:pt x="361759" y="3850919"/>
                </a:lnTo>
                <a:lnTo>
                  <a:pt x="324243" y="3827208"/>
                </a:lnTo>
                <a:lnTo>
                  <a:pt x="278968" y="3812159"/>
                </a:lnTo>
                <a:lnTo>
                  <a:pt x="227266" y="3806901"/>
                </a:lnTo>
                <a:lnTo>
                  <a:pt x="172491" y="3811270"/>
                </a:lnTo>
                <a:lnTo>
                  <a:pt x="126123" y="3824211"/>
                </a:lnTo>
                <a:lnTo>
                  <a:pt x="86093" y="3845445"/>
                </a:lnTo>
                <a:lnTo>
                  <a:pt x="50342" y="3874732"/>
                </a:lnTo>
                <a:lnTo>
                  <a:pt x="16814" y="3911790"/>
                </a:lnTo>
                <a:lnTo>
                  <a:pt x="121691" y="4000995"/>
                </a:lnTo>
                <a:lnTo>
                  <a:pt x="148894" y="3973931"/>
                </a:lnTo>
                <a:lnTo>
                  <a:pt x="172262" y="3955542"/>
                </a:lnTo>
                <a:lnTo>
                  <a:pt x="193332" y="3945077"/>
                </a:lnTo>
                <a:lnTo>
                  <a:pt x="213639" y="3941749"/>
                </a:lnTo>
                <a:lnTo>
                  <a:pt x="231838" y="3944416"/>
                </a:lnTo>
                <a:lnTo>
                  <a:pt x="245313" y="3951795"/>
                </a:lnTo>
                <a:lnTo>
                  <a:pt x="253682" y="3963009"/>
                </a:lnTo>
                <a:lnTo>
                  <a:pt x="256552" y="3977170"/>
                </a:lnTo>
                <a:lnTo>
                  <a:pt x="254279" y="3991000"/>
                </a:lnTo>
                <a:lnTo>
                  <a:pt x="247015" y="4005084"/>
                </a:lnTo>
                <a:lnTo>
                  <a:pt x="234137" y="4019689"/>
                </a:lnTo>
                <a:lnTo>
                  <a:pt x="214998" y="4035056"/>
                </a:lnTo>
                <a:lnTo>
                  <a:pt x="17500" y="4176712"/>
                </a:lnTo>
                <a:lnTo>
                  <a:pt x="17500" y="4292485"/>
                </a:lnTo>
                <a:lnTo>
                  <a:pt x="419315" y="4292485"/>
                </a:lnTo>
                <a:lnTo>
                  <a:pt x="419315" y="4167848"/>
                </a:lnTo>
                <a:close/>
              </a:path>
              <a:path w="1791334" h="8775065">
                <a:moveTo>
                  <a:pt x="419315" y="3049841"/>
                </a:moveTo>
                <a:lnTo>
                  <a:pt x="233387" y="3049841"/>
                </a:lnTo>
                <a:lnTo>
                  <a:pt x="318516" y="2995371"/>
                </a:lnTo>
                <a:lnTo>
                  <a:pt x="357657" y="2966796"/>
                </a:lnTo>
                <a:lnTo>
                  <a:pt x="387985" y="2934335"/>
                </a:lnTo>
                <a:lnTo>
                  <a:pt x="407593" y="2895092"/>
                </a:lnTo>
                <a:lnTo>
                  <a:pt x="414540" y="2846222"/>
                </a:lnTo>
                <a:lnTo>
                  <a:pt x="414540" y="2844863"/>
                </a:lnTo>
                <a:lnTo>
                  <a:pt x="408241" y="2801848"/>
                </a:lnTo>
                <a:lnTo>
                  <a:pt x="390207" y="2764167"/>
                </a:lnTo>
                <a:lnTo>
                  <a:pt x="361759" y="2732913"/>
                </a:lnTo>
                <a:lnTo>
                  <a:pt x="324243" y="2709202"/>
                </a:lnTo>
                <a:lnTo>
                  <a:pt x="278968" y="2694152"/>
                </a:lnTo>
                <a:lnTo>
                  <a:pt x="227266" y="2688894"/>
                </a:lnTo>
                <a:lnTo>
                  <a:pt x="172491" y="2693263"/>
                </a:lnTo>
                <a:lnTo>
                  <a:pt x="126123" y="2706205"/>
                </a:lnTo>
                <a:lnTo>
                  <a:pt x="86093" y="2727439"/>
                </a:lnTo>
                <a:lnTo>
                  <a:pt x="50342" y="2756725"/>
                </a:lnTo>
                <a:lnTo>
                  <a:pt x="16814" y="2793784"/>
                </a:lnTo>
                <a:lnTo>
                  <a:pt x="121691" y="2882989"/>
                </a:lnTo>
                <a:lnTo>
                  <a:pt x="148894" y="2855925"/>
                </a:lnTo>
                <a:lnTo>
                  <a:pt x="172262" y="2837535"/>
                </a:lnTo>
                <a:lnTo>
                  <a:pt x="193332" y="2827070"/>
                </a:lnTo>
                <a:lnTo>
                  <a:pt x="213639" y="2823756"/>
                </a:lnTo>
                <a:lnTo>
                  <a:pt x="231838" y="2826410"/>
                </a:lnTo>
                <a:lnTo>
                  <a:pt x="245313" y="2833789"/>
                </a:lnTo>
                <a:lnTo>
                  <a:pt x="253682" y="2845016"/>
                </a:lnTo>
                <a:lnTo>
                  <a:pt x="256552" y="2859163"/>
                </a:lnTo>
                <a:lnTo>
                  <a:pt x="254279" y="2872994"/>
                </a:lnTo>
                <a:lnTo>
                  <a:pt x="247015" y="2887078"/>
                </a:lnTo>
                <a:lnTo>
                  <a:pt x="234137" y="2901683"/>
                </a:lnTo>
                <a:lnTo>
                  <a:pt x="214998" y="2917050"/>
                </a:lnTo>
                <a:lnTo>
                  <a:pt x="17500" y="3058706"/>
                </a:lnTo>
                <a:lnTo>
                  <a:pt x="17500" y="3174479"/>
                </a:lnTo>
                <a:lnTo>
                  <a:pt x="419315" y="3174479"/>
                </a:lnTo>
                <a:lnTo>
                  <a:pt x="419315" y="3049841"/>
                </a:lnTo>
                <a:close/>
              </a:path>
              <a:path w="1791334" h="8775065">
                <a:moveTo>
                  <a:pt x="419315" y="1931847"/>
                </a:moveTo>
                <a:lnTo>
                  <a:pt x="233387" y="1931847"/>
                </a:lnTo>
                <a:lnTo>
                  <a:pt x="318516" y="1877364"/>
                </a:lnTo>
                <a:lnTo>
                  <a:pt x="357657" y="1848789"/>
                </a:lnTo>
                <a:lnTo>
                  <a:pt x="387985" y="1816328"/>
                </a:lnTo>
                <a:lnTo>
                  <a:pt x="407593" y="1777085"/>
                </a:lnTo>
                <a:lnTo>
                  <a:pt x="414540" y="1728216"/>
                </a:lnTo>
                <a:lnTo>
                  <a:pt x="414540" y="1726857"/>
                </a:lnTo>
                <a:lnTo>
                  <a:pt x="408241" y="1683854"/>
                </a:lnTo>
                <a:lnTo>
                  <a:pt x="390207" y="1646161"/>
                </a:lnTo>
                <a:lnTo>
                  <a:pt x="361759" y="1614906"/>
                </a:lnTo>
                <a:lnTo>
                  <a:pt x="324243" y="1591195"/>
                </a:lnTo>
                <a:lnTo>
                  <a:pt x="278968" y="1576158"/>
                </a:lnTo>
                <a:lnTo>
                  <a:pt x="227266" y="1570888"/>
                </a:lnTo>
                <a:lnTo>
                  <a:pt x="172491" y="1575257"/>
                </a:lnTo>
                <a:lnTo>
                  <a:pt x="126123" y="1588198"/>
                </a:lnTo>
                <a:lnTo>
                  <a:pt x="86093" y="1609432"/>
                </a:lnTo>
                <a:lnTo>
                  <a:pt x="50342" y="1638719"/>
                </a:lnTo>
                <a:lnTo>
                  <a:pt x="16814" y="1675777"/>
                </a:lnTo>
                <a:lnTo>
                  <a:pt x="121691" y="1764995"/>
                </a:lnTo>
                <a:lnTo>
                  <a:pt x="148894" y="1737918"/>
                </a:lnTo>
                <a:lnTo>
                  <a:pt x="172262" y="1719529"/>
                </a:lnTo>
                <a:lnTo>
                  <a:pt x="193332" y="1709064"/>
                </a:lnTo>
                <a:lnTo>
                  <a:pt x="213639" y="1705749"/>
                </a:lnTo>
                <a:lnTo>
                  <a:pt x="231838" y="1708404"/>
                </a:lnTo>
                <a:lnTo>
                  <a:pt x="245313" y="1715795"/>
                </a:lnTo>
                <a:lnTo>
                  <a:pt x="253682" y="1727009"/>
                </a:lnTo>
                <a:lnTo>
                  <a:pt x="256552" y="1741157"/>
                </a:lnTo>
                <a:lnTo>
                  <a:pt x="254279" y="1754987"/>
                </a:lnTo>
                <a:lnTo>
                  <a:pt x="247015" y="1769084"/>
                </a:lnTo>
                <a:lnTo>
                  <a:pt x="234137" y="1783676"/>
                </a:lnTo>
                <a:lnTo>
                  <a:pt x="214998" y="1799043"/>
                </a:lnTo>
                <a:lnTo>
                  <a:pt x="17500" y="1940699"/>
                </a:lnTo>
                <a:lnTo>
                  <a:pt x="17500" y="2056472"/>
                </a:lnTo>
                <a:lnTo>
                  <a:pt x="419315" y="2056472"/>
                </a:lnTo>
                <a:lnTo>
                  <a:pt x="419315" y="1931847"/>
                </a:lnTo>
                <a:close/>
              </a:path>
              <a:path w="1791334" h="8775065">
                <a:moveTo>
                  <a:pt x="419315" y="813841"/>
                </a:moveTo>
                <a:lnTo>
                  <a:pt x="233387" y="813841"/>
                </a:lnTo>
                <a:lnTo>
                  <a:pt x="318516" y="759358"/>
                </a:lnTo>
                <a:lnTo>
                  <a:pt x="357657" y="730783"/>
                </a:lnTo>
                <a:lnTo>
                  <a:pt x="387985" y="698322"/>
                </a:lnTo>
                <a:lnTo>
                  <a:pt x="407593" y="659079"/>
                </a:lnTo>
                <a:lnTo>
                  <a:pt x="414540" y="610209"/>
                </a:lnTo>
                <a:lnTo>
                  <a:pt x="414540" y="608850"/>
                </a:lnTo>
                <a:lnTo>
                  <a:pt x="408241" y="565848"/>
                </a:lnTo>
                <a:lnTo>
                  <a:pt x="390207" y="528154"/>
                </a:lnTo>
                <a:lnTo>
                  <a:pt x="361759" y="496900"/>
                </a:lnTo>
                <a:lnTo>
                  <a:pt x="324243" y="473189"/>
                </a:lnTo>
                <a:lnTo>
                  <a:pt x="278968" y="458152"/>
                </a:lnTo>
                <a:lnTo>
                  <a:pt x="227266" y="452882"/>
                </a:lnTo>
                <a:lnTo>
                  <a:pt x="172491" y="457250"/>
                </a:lnTo>
                <a:lnTo>
                  <a:pt x="126123" y="470192"/>
                </a:lnTo>
                <a:lnTo>
                  <a:pt x="86093" y="491426"/>
                </a:lnTo>
                <a:lnTo>
                  <a:pt x="50342" y="520712"/>
                </a:lnTo>
                <a:lnTo>
                  <a:pt x="16814" y="557771"/>
                </a:lnTo>
                <a:lnTo>
                  <a:pt x="121691" y="646988"/>
                </a:lnTo>
                <a:lnTo>
                  <a:pt x="148894" y="619912"/>
                </a:lnTo>
                <a:lnTo>
                  <a:pt x="172262" y="601535"/>
                </a:lnTo>
                <a:lnTo>
                  <a:pt x="193332" y="591058"/>
                </a:lnTo>
                <a:lnTo>
                  <a:pt x="213639" y="587743"/>
                </a:lnTo>
                <a:lnTo>
                  <a:pt x="231838" y="590397"/>
                </a:lnTo>
                <a:lnTo>
                  <a:pt x="245313" y="597789"/>
                </a:lnTo>
                <a:lnTo>
                  <a:pt x="253682" y="609003"/>
                </a:lnTo>
                <a:lnTo>
                  <a:pt x="256552" y="623150"/>
                </a:lnTo>
                <a:lnTo>
                  <a:pt x="254279" y="636981"/>
                </a:lnTo>
                <a:lnTo>
                  <a:pt x="247015" y="651078"/>
                </a:lnTo>
                <a:lnTo>
                  <a:pt x="234137" y="665670"/>
                </a:lnTo>
                <a:lnTo>
                  <a:pt x="214998" y="681037"/>
                </a:lnTo>
                <a:lnTo>
                  <a:pt x="17500" y="822693"/>
                </a:lnTo>
                <a:lnTo>
                  <a:pt x="17500" y="938466"/>
                </a:lnTo>
                <a:lnTo>
                  <a:pt x="419315" y="938466"/>
                </a:lnTo>
                <a:lnTo>
                  <a:pt x="419315" y="813841"/>
                </a:lnTo>
                <a:close/>
              </a:path>
              <a:path w="1791334" h="8775065">
                <a:moveTo>
                  <a:pt x="426224" y="7834096"/>
                </a:moveTo>
                <a:lnTo>
                  <a:pt x="287388" y="7834096"/>
                </a:lnTo>
                <a:lnTo>
                  <a:pt x="214198" y="8045602"/>
                </a:lnTo>
                <a:lnTo>
                  <a:pt x="140995" y="7834096"/>
                </a:lnTo>
                <a:lnTo>
                  <a:pt x="0" y="7834096"/>
                </a:lnTo>
                <a:lnTo>
                  <a:pt x="152844" y="8213509"/>
                </a:lnTo>
                <a:lnTo>
                  <a:pt x="273392" y="8213509"/>
                </a:lnTo>
                <a:lnTo>
                  <a:pt x="341033" y="8045602"/>
                </a:lnTo>
                <a:lnTo>
                  <a:pt x="426224" y="7834096"/>
                </a:lnTo>
                <a:close/>
              </a:path>
              <a:path w="1791334" h="8775065">
                <a:moveTo>
                  <a:pt x="426224" y="6716090"/>
                </a:moveTo>
                <a:lnTo>
                  <a:pt x="287388" y="6716090"/>
                </a:lnTo>
                <a:lnTo>
                  <a:pt x="214198" y="6927596"/>
                </a:lnTo>
                <a:lnTo>
                  <a:pt x="140995" y="6716090"/>
                </a:lnTo>
                <a:lnTo>
                  <a:pt x="0" y="6716090"/>
                </a:lnTo>
                <a:lnTo>
                  <a:pt x="152844" y="7095503"/>
                </a:lnTo>
                <a:lnTo>
                  <a:pt x="273392" y="7095503"/>
                </a:lnTo>
                <a:lnTo>
                  <a:pt x="341033" y="6927596"/>
                </a:lnTo>
                <a:lnTo>
                  <a:pt x="426224" y="6716090"/>
                </a:lnTo>
                <a:close/>
              </a:path>
              <a:path w="1791334" h="8775065">
                <a:moveTo>
                  <a:pt x="426224" y="5598084"/>
                </a:moveTo>
                <a:lnTo>
                  <a:pt x="287388" y="5598084"/>
                </a:lnTo>
                <a:lnTo>
                  <a:pt x="214198" y="5809589"/>
                </a:lnTo>
                <a:lnTo>
                  <a:pt x="140995" y="5598084"/>
                </a:lnTo>
                <a:lnTo>
                  <a:pt x="0" y="5598084"/>
                </a:lnTo>
                <a:lnTo>
                  <a:pt x="152844" y="5977496"/>
                </a:lnTo>
                <a:lnTo>
                  <a:pt x="273392" y="5977496"/>
                </a:lnTo>
                <a:lnTo>
                  <a:pt x="341033" y="5809589"/>
                </a:lnTo>
                <a:lnTo>
                  <a:pt x="426224" y="5598084"/>
                </a:lnTo>
                <a:close/>
              </a:path>
              <a:path w="1791334" h="8775065">
                <a:moveTo>
                  <a:pt x="426224" y="4480077"/>
                </a:moveTo>
                <a:lnTo>
                  <a:pt x="287388" y="4480077"/>
                </a:lnTo>
                <a:lnTo>
                  <a:pt x="214198" y="4691583"/>
                </a:lnTo>
                <a:lnTo>
                  <a:pt x="140995" y="4480077"/>
                </a:lnTo>
                <a:lnTo>
                  <a:pt x="0" y="4480077"/>
                </a:lnTo>
                <a:lnTo>
                  <a:pt x="152844" y="4859490"/>
                </a:lnTo>
                <a:lnTo>
                  <a:pt x="273392" y="4859490"/>
                </a:lnTo>
                <a:lnTo>
                  <a:pt x="341033" y="4691583"/>
                </a:lnTo>
                <a:lnTo>
                  <a:pt x="426224" y="4480077"/>
                </a:lnTo>
                <a:close/>
              </a:path>
              <a:path w="1791334" h="8775065">
                <a:moveTo>
                  <a:pt x="426224" y="3362083"/>
                </a:moveTo>
                <a:lnTo>
                  <a:pt x="287388" y="3362083"/>
                </a:lnTo>
                <a:lnTo>
                  <a:pt x="214198" y="3573576"/>
                </a:lnTo>
                <a:lnTo>
                  <a:pt x="140995" y="3362083"/>
                </a:lnTo>
                <a:lnTo>
                  <a:pt x="0" y="3362083"/>
                </a:lnTo>
                <a:lnTo>
                  <a:pt x="152844" y="3741483"/>
                </a:lnTo>
                <a:lnTo>
                  <a:pt x="273392" y="3741483"/>
                </a:lnTo>
                <a:lnTo>
                  <a:pt x="341033" y="3573576"/>
                </a:lnTo>
                <a:lnTo>
                  <a:pt x="426224" y="3362083"/>
                </a:lnTo>
                <a:close/>
              </a:path>
              <a:path w="1791334" h="8775065">
                <a:moveTo>
                  <a:pt x="426224" y="2244077"/>
                </a:moveTo>
                <a:lnTo>
                  <a:pt x="287388" y="2244077"/>
                </a:lnTo>
                <a:lnTo>
                  <a:pt x="214198" y="2455570"/>
                </a:lnTo>
                <a:lnTo>
                  <a:pt x="140995" y="2244077"/>
                </a:lnTo>
                <a:lnTo>
                  <a:pt x="0" y="2244077"/>
                </a:lnTo>
                <a:lnTo>
                  <a:pt x="152844" y="2623477"/>
                </a:lnTo>
                <a:lnTo>
                  <a:pt x="273392" y="2623477"/>
                </a:lnTo>
                <a:lnTo>
                  <a:pt x="341033" y="2455570"/>
                </a:lnTo>
                <a:lnTo>
                  <a:pt x="426224" y="2244077"/>
                </a:lnTo>
                <a:close/>
              </a:path>
              <a:path w="1791334" h="8775065">
                <a:moveTo>
                  <a:pt x="426224" y="1126070"/>
                </a:moveTo>
                <a:lnTo>
                  <a:pt x="287388" y="1126070"/>
                </a:lnTo>
                <a:lnTo>
                  <a:pt x="214198" y="1337564"/>
                </a:lnTo>
                <a:lnTo>
                  <a:pt x="140995" y="1126070"/>
                </a:lnTo>
                <a:lnTo>
                  <a:pt x="0" y="1126070"/>
                </a:lnTo>
                <a:lnTo>
                  <a:pt x="152844" y="1505470"/>
                </a:lnTo>
                <a:lnTo>
                  <a:pt x="273392" y="1505470"/>
                </a:lnTo>
                <a:lnTo>
                  <a:pt x="341033" y="1337564"/>
                </a:lnTo>
                <a:lnTo>
                  <a:pt x="426224" y="1126070"/>
                </a:lnTo>
                <a:close/>
              </a:path>
              <a:path w="1791334" h="8775065">
                <a:moveTo>
                  <a:pt x="426224" y="8064"/>
                </a:moveTo>
                <a:lnTo>
                  <a:pt x="287388" y="8064"/>
                </a:lnTo>
                <a:lnTo>
                  <a:pt x="214198" y="219557"/>
                </a:lnTo>
                <a:lnTo>
                  <a:pt x="140995" y="8064"/>
                </a:lnTo>
                <a:lnTo>
                  <a:pt x="0" y="8064"/>
                </a:lnTo>
                <a:lnTo>
                  <a:pt x="152844" y="387464"/>
                </a:lnTo>
                <a:lnTo>
                  <a:pt x="273392" y="387464"/>
                </a:lnTo>
                <a:lnTo>
                  <a:pt x="341033" y="219557"/>
                </a:lnTo>
                <a:lnTo>
                  <a:pt x="426224" y="8064"/>
                </a:lnTo>
                <a:close/>
              </a:path>
              <a:path w="1791334" h="8775065">
                <a:moveTo>
                  <a:pt x="568617" y="7834096"/>
                </a:moveTo>
                <a:lnTo>
                  <a:pt x="442683" y="7834096"/>
                </a:lnTo>
                <a:lnTo>
                  <a:pt x="442683" y="8210817"/>
                </a:lnTo>
                <a:lnTo>
                  <a:pt x="568617" y="8210817"/>
                </a:lnTo>
                <a:lnTo>
                  <a:pt x="568617" y="7834096"/>
                </a:lnTo>
                <a:close/>
              </a:path>
              <a:path w="1791334" h="8775065">
                <a:moveTo>
                  <a:pt x="568617" y="6716090"/>
                </a:moveTo>
                <a:lnTo>
                  <a:pt x="442683" y="6716090"/>
                </a:lnTo>
                <a:lnTo>
                  <a:pt x="442683" y="7092810"/>
                </a:lnTo>
                <a:lnTo>
                  <a:pt x="568617" y="7092810"/>
                </a:lnTo>
                <a:lnTo>
                  <a:pt x="568617" y="6716090"/>
                </a:lnTo>
                <a:close/>
              </a:path>
              <a:path w="1791334" h="8775065">
                <a:moveTo>
                  <a:pt x="568617" y="5598084"/>
                </a:moveTo>
                <a:lnTo>
                  <a:pt x="442683" y="5598084"/>
                </a:lnTo>
                <a:lnTo>
                  <a:pt x="442683" y="5974804"/>
                </a:lnTo>
                <a:lnTo>
                  <a:pt x="568617" y="5974804"/>
                </a:lnTo>
                <a:lnTo>
                  <a:pt x="568617" y="5598084"/>
                </a:lnTo>
                <a:close/>
              </a:path>
              <a:path w="1791334" h="8775065">
                <a:moveTo>
                  <a:pt x="568617" y="4480077"/>
                </a:moveTo>
                <a:lnTo>
                  <a:pt x="442683" y="4480077"/>
                </a:lnTo>
                <a:lnTo>
                  <a:pt x="442683" y="4856797"/>
                </a:lnTo>
                <a:lnTo>
                  <a:pt x="568617" y="4856797"/>
                </a:lnTo>
                <a:lnTo>
                  <a:pt x="568617" y="4480077"/>
                </a:lnTo>
                <a:close/>
              </a:path>
              <a:path w="1791334" h="8775065">
                <a:moveTo>
                  <a:pt x="568617" y="3362071"/>
                </a:moveTo>
                <a:lnTo>
                  <a:pt x="442683" y="3362071"/>
                </a:lnTo>
                <a:lnTo>
                  <a:pt x="442683" y="3738791"/>
                </a:lnTo>
                <a:lnTo>
                  <a:pt x="568617" y="3738791"/>
                </a:lnTo>
                <a:lnTo>
                  <a:pt x="568617" y="3362071"/>
                </a:lnTo>
                <a:close/>
              </a:path>
              <a:path w="1791334" h="8775065">
                <a:moveTo>
                  <a:pt x="568617" y="2244064"/>
                </a:moveTo>
                <a:lnTo>
                  <a:pt x="442683" y="2244064"/>
                </a:lnTo>
                <a:lnTo>
                  <a:pt x="442683" y="2620784"/>
                </a:lnTo>
                <a:lnTo>
                  <a:pt x="568617" y="2620784"/>
                </a:lnTo>
                <a:lnTo>
                  <a:pt x="568617" y="2244064"/>
                </a:lnTo>
                <a:close/>
              </a:path>
              <a:path w="1791334" h="8775065">
                <a:moveTo>
                  <a:pt x="568617" y="1126058"/>
                </a:moveTo>
                <a:lnTo>
                  <a:pt x="442683" y="1126058"/>
                </a:lnTo>
                <a:lnTo>
                  <a:pt x="442683" y="1502778"/>
                </a:lnTo>
                <a:lnTo>
                  <a:pt x="568617" y="1502778"/>
                </a:lnTo>
                <a:lnTo>
                  <a:pt x="568617" y="1126058"/>
                </a:lnTo>
                <a:close/>
              </a:path>
              <a:path w="1791334" h="8775065">
                <a:moveTo>
                  <a:pt x="568617" y="8051"/>
                </a:moveTo>
                <a:lnTo>
                  <a:pt x="442683" y="8051"/>
                </a:lnTo>
                <a:lnTo>
                  <a:pt x="442683" y="384771"/>
                </a:lnTo>
                <a:lnTo>
                  <a:pt x="568617" y="384771"/>
                </a:lnTo>
                <a:lnTo>
                  <a:pt x="568617" y="8051"/>
                </a:lnTo>
                <a:close/>
              </a:path>
              <a:path w="1791334" h="8775065">
                <a:moveTo>
                  <a:pt x="909662" y="8524786"/>
                </a:moveTo>
                <a:lnTo>
                  <a:pt x="905751" y="8476424"/>
                </a:lnTo>
                <a:lnTo>
                  <a:pt x="894207" y="8430704"/>
                </a:lnTo>
                <a:lnTo>
                  <a:pt x="887501" y="8415820"/>
                </a:lnTo>
                <a:lnTo>
                  <a:pt x="875334" y="8388794"/>
                </a:lnTo>
                <a:lnTo>
                  <a:pt x="849388" y="8351875"/>
                </a:lnTo>
                <a:lnTo>
                  <a:pt x="816686" y="8321129"/>
                </a:lnTo>
                <a:lnTo>
                  <a:pt x="777494" y="8297710"/>
                </a:lnTo>
                <a:lnTo>
                  <a:pt x="751662" y="8289226"/>
                </a:lnTo>
                <a:lnTo>
                  <a:pt x="751662" y="8526145"/>
                </a:lnTo>
                <a:lnTo>
                  <a:pt x="751662" y="8527517"/>
                </a:lnTo>
                <a:lnTo>
                  <a:pt x="746633" y="8572119"/>
                </a:lnTo>
                <a:lnTo>
                  <a:pt x="732345" y="8606511"/>
                </a:lnTo>
                <a:lnTo>
                  <a:pt x="710006" y="8628647"/>
                </a:lnTo>
                <a:lnTo>
                  <a:pt x="680834" y="8636470"/>
                </a:lnTo>
                <a:lnTo>
                  <a:pt x="651459" y="8628431"/>
                </a:lnTo>
                <a:lnTo>
                  <a:pt x="628650" y="8605825"/>
                </a:lnTo>
                <a:lnTo>
                  <a:pt x="613892" y="8570963"/>
                </a:lnTo>
                <a:lnTo>
                  <a:pt x="608647" y="8526145"/>
                </a:lnTo>
                <a:lnTo>
                  <a:pt x="608647" y="8524786"/>
                </a:lnTo>
                <a:lnTo>
                  <a:pt x="613676" y="8480171"/>
                </a:lnTo>
                <a:lnTo>
                  <a:pt x="627976" y="8445779"/>
                </a:lnTo>
                <a:lnTo>
                  <a:pt x="650303" y="8423656"/>
                </a:lnTo>
                <a:lnTo>
                  <a:pt x="679475" y="8415820"/>
                </a:lnTo>
                <a:lnTo>
                  <a:pt x="708850" y="8423859"/>
                </a:lnTo>
                <a:lnTo>
                  <a:pt x="731659" y="8446465"/>
                </a:lnTo>
                <a:lnTo>
                  <a:pt x="746417" y="8481327"/>
                </a:lnTo>
                <a:lnTo>
                  <a:pt x="751662" y="8526145"/>
                </a:lnTo>
                <a:lnTo>
                  <a:pt x="751662" y="8289226"/>
                </a:lnTo>
                <a:lnTo>
                  <a:pt x="732116" y="8282800"/>
                </a:lnTo>
                <a:lnTo>
                  <a:pt x="680834" y="8277568"/>
                </a:lnTo>
                <a:lnTo>
                  <a:pt x="629488" y="8282851"/>
                </a:lnTo>
                <a:lnTo>
                  <a:pt x="583958" y="8297913"/>
                </a:lnTo>
                <a:lnTo>
                  <a:pt x="544550" y="8321561"/>
                </a:lnTo>
                <a:lnTo>
                  <a:pt x="511594" y="8352561"/>
                </a:lnTo>
                <a:lnTo>
                  <a:pt x="485406" y="8389721"/>
                </a:lnTo>
                <a:lnTo>
                  <a:pt x="466305" y="8431847"/>
                </a:lnTo>
                <a:lnTo>
                  <a:pt x="454609" y="8477720"/>
                </a:lnTo>
                <a:lnTo>
                  <a:pt x="450748" y="8524786"/>
                </a:lnTo>
                <a:lnTo>
                  <a:pt x="450634" y="8527517"/>
                </a:lnTo>
                <a:lnTo>
                  <a:pt x="454545" y="8575878"/>
                </a:lnTo>
                <a:lnTo>
                  <a:pt x="466090" y="8621598"/>
                </a:lnTo>
                <a:lnTo>
                  <a:pt x="484974" y="8663495"/>
                </a:lnTo>
                <a:lnTo>
                  <a:pt x="510921" y="8700414"/>
                </a:lnTo>
                <a:lnTo>
                  <a:pt x="543623" y="8731161"/>
                </a:lnTo>
                <a:lnTo>
                  <a:pt x="582803" y="8754593"/>
                </a:lnTo>
                <a:lnTo>
                  <a:pt x="628192" y="8769502"/>
                </a:lnTo>
                <a:lnTo>
                  <a:pt x="679475" y="8774735"/>
                </a:lnTo>
                <a:lnTo>
                  <a:pt x="730808" y="8769439"/>
                </a:lnTo>
                <a:lnTo>
                  <a:pt x="776351" y="8754377"/>
                </a:lnTo>
                <a:lnTo>
                  <a:pt x="815759" y="8730729"/>
                </a:lnTo>
                <a:lnTo>
                  <a:pt x="848715" y="8699729"/>
                </a:lnTo>
                <a:lnTo>
                  <a:pt x="874903" y="8662556"/>
                </a:lnTo>
                <a:lnTo>
                  <a:pt x="886726" y="8636470"/>
                </a:lnTo>
                <a:lnTo>
                  <a:pt x="894003" y="8620430"/>
                </a:lnTo>
                <a:lnTo>
                  <a:pt x="905687" y="8574557"/>
                </a:lnTo>
                <a:lnTo>
                  <a:pt x="909548" y="8527517"/>
                </a:lnTo>
                <a:lnTo>
                  <a:pt x="909662" y="8524786"/>
                </a:lnTo>
                <a:close/>
              </a:path>
              <a:path w="1791334" h="8775065">
                <a:moveTo>
                  <a:pt x="909662" y="7406780"/>
                </a:moveTo>
                <a:lnTo>
                  <a:pt x="905751" y="7358418"/>
                </a:lnTo>
                <a:lnTo>
                  <a:pt x="894207" y="7312698"/>
                </a:lnTo>
                <a:lnTo>
                  <a:pt x="887501" y="7297814"/>
                </a:lnTo>
                <a:lnTo>
                  <a:pt x="875334" y="7270788"/>
                </a:lnTo>
                <a:lnTo>
                  <a:pt x="849388" y="7233882"/>
                </a:lnTo>
                <a:lnTo>
                  <a:pt x="816686" y="7203122"/>
                </a:lnTo>
                <a:lnTo>
                  <a:pt x="777494" y="7179704"/>
                </a:lnTo>
                <a:lnTo>
                  <a:pt x="751662" y="7171220"/>
                </a:lnTo>
                <a:lnTo>
                  <a:pt x="751662" y="7408138"/>
                </a:lnTo>
                <a:lnTo>
                  <a:pt x="751662" y="7409510"/>
                </a:lnTo>
                <a:lnTo>
                  <a:pt x="746633" y="7454112"/>
                </a:lnTo>
                <a:lnTo>
                  <a:pt x="732345" y="7488504"/>
                </a:lnTo>
                <a:lnTo>
                  <a:pt x="710006" y="7510640"/>
                </a:lnTo>
                <a:lnTo>
                  <a:pt x="680834" y="7518463"/>
                </a:lnTo>
                <a:lnTo>
                  <a:pt x="651459" y="7510424"/>
                </a:lnTo>
                <a:lnTo>
                  <a:pt x="628650" y="7487818"/>
                </a:lnTo>
                <a:lnTo>
                  <a:pt x="613892" y="7452957"/>
                </a:lnTo>
                <a:lnTo>
                  <a:pt x="608647" y="7408138"/>
                </a:lnTo>
                <a:lnTo>
                  <a:pt x="608647" y="7406780"/>
                </a:lnTo>
                <a:lnTo>
                  <a:pt x="613676" y="7362164"/>
                </a:lnTo>
                <a:lnTo>
                  <a:pt x="627976" y="7327773"/>
                </a:lnTo>
                <a:lnTo>
                  <a:pt x="650303" y="7305649"/>
                </a:lnTo>
                <a:lnTo>
                  <a:pt x="679475" y="7297814"/>
                </a:lnTo>
                <a:lnTo>
                  <a:pt x="708850" y="7305853"/>
                </a:lnTo>
                <a:lnTo>
                  <a:pt x="731659" y="7328459"/>
                </a:lnTo>
                <a:lnTo>
                  <a:pt x="746417" y="7363320"/>
                </a:lnTo>
                <a:lnTo>
                  <a:pt x="751662" y="7408138"/>
                </a:lnTo>
                <a:lnTo>
                  <a:pt x="751662" y="7171220"/>
                </a:lnTo>
                <a:lnTo>
                  <a:pt x="732116" y="7164794"/>
                </a:lnTo>
                <a:lnTo>
                  <a:pt x="680834" y="7159561"/>
                </a:lnTo>
                <a:lnTo>
                  <a:pt x="629488" y="7164845"/>
                </a:lnTo>
                <a:lnTo>
                  <a:pt x="583958" y="7179919"/>
                </a:lnTo>
                <a:lnTo>
                  <a:pt x="544550" y="7203554"/>
                </a:lnTo>
                <a:lnTo>
                  <a:pt x="511594" y="7234555"/>
                </a:lnTo>
                <a:lnTo>
                  <a:pt x="485406" y="7271728"/>
                </a:lnTo>
                <a:lnTo>
                  <a:pt x="466305" y="7313841"/>
                </a:lnTo>
                <a:lnTo>
                  <a:pt x="454609" y="7359713"/>
                </a:lnTo>
                <a:lnTo>
                  <a:pt x="450748" y="7406780"/>
                </a:lnTo>
                <a:lnTo>
                  <a:pt x="450634" y="7409510"/>
                </a:lnTo>
                <a:lnTo>
                  <a:pt x="454545" y="7457872"/>
                </a:lnTo>
                <a:lnTo>
                  <a:pt x="466090" y="7503592"/>
                </a:lnTo>
                <a:lnTo>
                  <a:pt x="484974" y="7545489"/>
                </a:lnTo>
                <a:lnTo>
                  <a:pt x="510921" y="7582408"/>
                </a:lnTo>
                <a:lnTo>
                  <a:pt x="543623" y="7613167"/>
                </a:lnTo>
                <a:lnTo>
                  <a:pt x="582803" y="7636586"/>
                </a:lnTo>
                <a:lnTo>
                  <a:pt x="628192" y="7651496"/>
                </a:lnTo>
                <a:lnTo>
                  <a:pt x="679475" y="7656728"/>
                </a:lnTo>
                <a:lnTo>
                  <a:pt x="730808" y="7651432"/>
                </a:lnTo>
                <a:lnTo>
                  <a:pt x="776351" y="7636370"/>
                </a:lnTo>
                <a:lnTo>
                  <a:pt x="815759" y="7612723"/>
                </a:lnTo>
                <a:lnTo>
                  <a:pt x="848715" y="7581722"/>
                </a:lnTo>
                <a:lnTo>
                  <a:pt x="874903" y="7544549"/>
                </a:lnTo>
                <a:lnTo>
                  <a:pt x="886726" y="7518463"/>
                </a:lnTo>
                <a:lnTo>
                  <a:pt x="894003" y="7502436"/>
                </a:lnTo>
                <a:lnTo>
                  <a:pt x="905687" y="7456551"/>
                </a:lnTo>
                <a:lnTo>
                  <a:pt x="909548" y="7409510"/>
                </a:lnTo>
                <a:lnTo>
                  <a:pt x="909662" y="7406780"/>
                </a:lnTo>
                <a:close/>
              </a:path>
              <a:path w="1791334" h="8775065">
                <a:moveTo>
                  <a:pt x="909662" y="6288773"/>
                </a:moveTo>
                <a:lnTo>
                  <a:pt x="905751" y="6240411"/>
                </a:lnTo>
                <a:lnTo>
                  <a:pt x="894207" y="6194691"/>
                </a:lnTo>
                <a:lnTo>
                  <a:pt x="887501" y="6179807"/>
                </a:lnTo>
                <a:lnTo>
                  <a:pt x="875334" y="6152781"/>
                </a:lnTo>
                <a:lnTo>
                  <a:pt x="849388" y="6115875"/>
                </a:lnTo>
                <a:lnTo>
                  <a:pt x="816686" y="6085116"/>
                </a:lnTo>
                <a:lnTo>
                  <a:pt x="777494" y="6061697"/>
                </a:lnTo>
                <a:lnTo>
                  <a:pt x="751662" y="6053213"/>
                </a:lnTo>
                <a:lnTo>
                  <a:pt x="751662" y="6290132"/>
                </a:lnTo>
                <a:lnTo>
                  <a:pt x="751662" y="6291504"/>
                </a:lnTo>
                <a:lnTo>
                  <a:pt x="746633" y="6336106"/>
                </a:lnTo>
                <a:lnTo>
                  <a:pt x="732345" y="6370498"/>
                </a:lnTo>
                <a:lnTo>
                  <a:pt x="710006" y="6392634"/>
                </a:lnTo>
                <a:lnTo>
                  <a:pt x="680834" y="6400457"/>
                </a:lnTo>
                <a:lnTo>
                  <a:pt x="651459" y="6392418"/>
                </a:lnTo>
                <a:lnTo>
                  <a:pt x="628650" y="6369812"/>
                </a:lnTo>
                <a:lnTo>
                  <a:pt x="613892" y="6334950"/>
                </a:lnTo>
                <a:lnTo>
                  <a:pt x="608647" y="6290132"/>
                </a:lnTo>
                <a:lnTo>
                  <a:pt x="608647" y="6288773"/>
                </a:lnTo>
                <a:lnTo>
                  <a:pt x="613676" y="6244158"/>
                </a:lnTo>
                <a:lnTo>
                  <a:pt x="627976" y="6209766"/>
                </a:lnTo>
                <a:lnTo>
                  <a:pt x="650303" y="6187643"/>
                </a:lnTo>
                <a:lnTo>
                  <a:pt x="679475" y="6179807"/>
                </a:lnTo>
                <a:lnTo>
                  <a:pt x="708850" y="6187846"/>
                </a:lnTo>
                <a:lnTo>
                  <a:pt x="731659" y="6210452"/>
                </a:lnTo>
                <a:lnTo>
                  <a:pt x="746417" y="6245314"/>
                </a:lnTo>
                <a:lnTo>
                  <a:pt x="751662" y="6290132"/>
                </a:lnTo>
                <a:lnTo>
                  <a:pt x="751662" y="6053213"/>
                </a:lnTo>
                <a:lnTo>
                  <a:pt x="732116" y="6046787"/>
                </a:lnTo>
                <a:lnTo>
                  <a:pt x="680834" y="6041555"/>
                </a:lnTo>
                <a:lnTo>
                  <a:pt x="629488" y="6046838"/>
                </a:lnTo>
                <a:lnTo>
                  <a:pt x="583958" y="6061913"/>
                </a:lnTo>
                <a:lnTo>
                  <a:pt x="544550" y="6085548"/>
                </a:lnTo>
                <a:lnTo>
                  <a:pt x="511594" y="6116548"/>
                </a:lnTo>
                <a:lnTo>
                  <a:pt x="485406" y="6153721"/>
                </a:lnTo>
                <a:lnTo>
                  <a:pt x="466305" y="6195834"/>
                </a:lnTo>
                <a:lnTo>
                  <a:pt x="454609" y="6241707"/>
                </a:lnTo>
                <a:lnTo>
                  <a:pt x="450748" y="6288773"/>
                </a:lnTo>
                <a:lnTo>
                  <a:pt x="450634" y="6291504"/>
                </a:lnTo>
                <a:lnTo>
                  <a:pt x="454545" y="6339865"/>
                </a:lnTo>
                <a:lnTo>
                  <a:pt x="466090" y="6385585"/>
                </a:lnTo>
                <a:lnTo>
                  <a:pt x="484974" y="6427483"/>
                </a:lnTo>
                <a:lnTo>
                  <a:pt x="510921" y="6464401"/>
                </a:lnTo>
                <a:lnTo>
                  <a:pt x="543623" y="6495161"/>
                </a:lnTo>
                <a:lnTo>
                  <a:pt x="582803" y="6518580"/>
                </a:lnTo>
                <a:lnTo>
                  <a:pt x="628192" y="6533489"/>
                </a:lnTo>
                <a:lnTo>
                  <a:pt x="679475" y="6538722"/>
                </a:lnTo>
                <a:lnTo>
                  <a:pt x="730808" y="6533426"/>
                </a:lnTo>
                <a:lnTo>
                  <a:pt x="776351" y="6518364"/>
                </a:lnTo>
                <a:lnTo>
                  <a:pt x="815759" y="6494716"/>
                </a:lnTo>
                <a:lnTo>
                  <a:pt x="848715" y="6463716"/>
                </a:lnTo>
                <a:lnTo>
                  <a:pt x="874903" y="6426543"/>
                </a:lnTo>
                <a:lnTo>
                  <a:pt x="886726" y="6400457"/>
                </a:lnTo>
                <a:lnTo>
                  <a:pt x="894003" y="6384430"/>
                </a:lnTo>
                <a:lnTo>
                  <a:pt x="905687" y="6338544"/>
                </a:lnTo>
                <a:lnTo>
                  <a:pt x="909548" y="6291504"/>
                </a:lnTo>
                <a:lnTo>
                  <a:pt x="909662" y="6288773"/>
                </a:lnTo>
                <a:close/>
              </a:path>
              <a:path w="1791334" h="8775065">
                <a:moveTo>
                  <a:pt x="909662" y="5170767"/>
                </a:moveTo>
                <a:lnTo>
                  <a:pt x="905751" y="5122405"/>
                </a:lnTo>
                <a:lnTo>
                  <a:pt x="894207" y="5076685"/>
                </a:lnTo>
                <a:lnTo>
                  <a:pt x="887501" y="5061801"/>
                </a:lnTo>
                <a:lnTo>
                  <a:pt x="875334" y="5034775"/>
                </a:lnTo>
                <a:lnTo>
                  <a:pt x="849388" y="4997869"/>
                </a:lnTo>
                <a:lnTo>
                  <a:pt x="816686" y="4967109"/>
                </a:lnTo>
                <a:lnTo>
                  <a:pt x="777494" y="4943691"/>
                </a:lnTo>
                <a:lnTo>
                  <a:pt x="751662" y="4935207"/>
                </a:lnTo>
                <a:lnTo>
                  <a:pt x="751662" y="5172126"/>
                </a:lnTo>
                <a:lnTo>
                  <a:pt x="751662" y="5173497"/>
                </a:lnTo>
                <a:lnTo>
                  <a:pt x="746633" y="5218100"/>
                </a:lnTo>
                <a:lnTo>
                  <a:pt x="732345" y="5252491"/>
                </a:lnTo>
                <a:lnTo>
                  <a:pt x="710006" y="5274627"/>
                </a:lnTo>
                <a:lnTo>
                  <a:pt x="680834" y="5282450"/>
                </a:lnTo>
                <a:lnTo>
                  <a:pt x="651459" y="5274411"/>
                </a:lnTo>
                <a:lnTo>
                  <a:pt x="628650" y="5251805"/>
                </a:lnTo>
                <a:lnTo>
                  <a:pt x="613892" y="5216944"/>
                </a:lnTo>
                <a:lnTo>
                  <a:pt x="608647" y="5172126"/>
                </a:lnTo>
                <a:lnTo>
                  <a:pt x="608647" y="5170767"/>
                </a:lnTo>
                <a:lnTo>
                  <a:pt x="613676" y="5126152"/>
                </a:lnTo>
                <a:lnTo>
                  <a:pt x="627976" y="5091760"/>
                </a:lnTo>
                <a:lnTo>
                  <a:pt x="650303" y="5069637"/>
                </a:lnTo>
                <a:lnTo>
                  <a:pt x="679475" y="5061801"/>
                </a:lnTo>
                <a:lnTo>
                  <a:pt x="708850" y="5069852"/>
                </a:lnTo>
                <a:lnTo>
                  <a:pt x="731659" y="5092446"/>
                </a:lnTo>
                <a:lnTo>
                  <a:pt x="746417" y="5127307"/>
                </a:lnTo>
                <a:lnTo>
                  <a:pt x="751662" y="5172126"/>
                </a:lnTo>
                <a:lnTo>
                  <a:pt x="751662" y="4935207"/>
                </a:lnTo>
                <a:lnTo>
                  <a:pt x="732116" y="4928781"/>
                </a:lnTo>
                <a:lnTo>
                  <a:pt x="680834" y="4923548"/>
                </a:lnTo>
                <a:lnTo>
                  <a:pt x="629488" y="4928832"/>
                </a:lnTo>
                <a:lnTo>
                  <a:pt x="583958" y="4943907"/>
                </a:lnTo>
                <a:lnTo>
                  <a:pt x="544550" y="4967541"/>
                </a:lnTo>
                <a:lnTo>
                  <a:pt x="511594" y="4998542"/>
                </a:lnTo>
                <a:lnTo>
                  <a:pt x="485406" y="5035715"/>
                </a:lnTo>
                <a:lnTo>
                  <a:pt x="466305" y="5077828"/>
                </a:lnTo>
                <a:lnTo>
                  <a:pt x="454609" y="5123700"/>
                </a:lnTo>
                <a:lnTo>
                  <a:pt x="450748" y="5170767"/>
                </a:lnTo>
                <a:lnTo>
                  <a:pt x="450634" y="5173497"/>
                </a:lnTo>
                <a:lnTo>
                  <a:pt x="454545" y="5221859"/>
                </a:lnTo>
                <a:lnTo>
                  <a:pt x="466090" y="5267579"/>
                </a:lnTo>
                <a:lnTo>
                  <a:pt x="484974" y="5309476"/>
                </a:lnTo>
                <a:lnTo>
                  <a:pt x="510921" y="5346395"/>
                </a:lnTo>
                <a:lnTo>
                  <a:pt x="543623" y="5377154"/>
                </a:lnTo>
                <a:lnTo>
                  <a:pt x="582803" y="5400573"/>
                </a:lnTo>
                <a:lnTo>
                  <a:pt x="628192" y="5415483"/>
                </a:lnTo>
                <a:lnTo>
                  <a:pt x="679475" y="5420715"/>
                </a:lnTo>
                <a:lnTo>
                  <a:pt x="730808" y="5415419"/>
                </a:lnTo>
                <a:lnTo>
                  <a:pt x="776351" y="5400357"/>
                </a:lnTo>
                <a:lnTo>
                  <a:pt x="815759" y="5376710"/>
                </a:lnTo>
                <a:lnTo>
                  <a:pt x="848715" y="5345709"/>
                </a:lnTo>
                <a:lnTo>
                  <a:pt x="874903" y="5308536"/>
                </a:lnTo>
                <a:lnTo>
                  <a:pt x="886726" y="5282450"/>
                </a:lnTo>
                <a:lnTo>
                  <a:pt x="894003" y="5266423"/>
                </a:lnTo>
                <a:lnTo>
                  <a:pt x="905687" y="5220538"/>
                </a:lnTo>
                <a:lnTo>
                  <a:pt x="909548" y="5173497"/>
                </a:lnTo>
                <a:lnTo>
                  <a:pt x="909662" y="5170767"/>
                </a:lnTo>
                <a:close/>
              </a:path>
              <a:path w="1791334" h="8775065">
                <a:moveTo>
                  <a:pt x="909662" y="4052760"/>
                </a:moveTo>
                <a:lnTo>
                  <a:pt x="905751" y="4004399"/>
                </a:lnTo>
                <a:lnTo>
                  <a:pt x="894207" y="3958679"/>
                </a:lnTo>
                <a:lnTo>
                  <a:pt x="887501" y="3943794"/>
                </a:lnTo>
                <a:lnTo>
                  <a:pt x="875334" y="3916769"/>
                </a:lnTo>
                <a:lnTo>
                  <a:pt x="849388" y="3879862"/>
                </a:lnTo>
                <a:lnTo>
                  <a:pt x="816686" y="3849103"/>
                </a:lnTo>
                <a:lnTo>
                  <a:pt x="777494" y="3825684"/>
                </a:lnTo>
                <a:lnTo>
                  <a:pt x="751662" y="3817201"/>
                </a:lnTo>
                <a:lnTo>
                  <a:pt x="751662" y="4054119"/>
                </a:lnTo>
                <a:lnTo>
                  <a:pt x="751662" y="4055491"/>
                </a:lnTo>
                <a:lnTo>
                  <a:pt x="746633" y="4100093"/>
                </a:lnTo>
                <a:lnTo>
                  <a:pt x="732345" y="4134485"/>
                </a:lnTo>
                <a:lnTo>
                  <a:pt x="710006" y="4156621"/>
                </a:lnTo>
                <a:lnTo>
                  <a:pt x="680834" y="4164444"/>
                </a:lnTo>
                <a:lnTo>
                  <a:pt x="651459" y="4156405"/>
                </a:lnTo>
                <a:lnTo>
                  <a:pt x="628650" y="4133799"/>
                </a:lnTo>
                <a:lnTo>
                  <a:pt x="613892" y="4098937"/>
                </a:lnTo>
                <a:lnTo>
                  <a:pt x="608647" y="4054119"/>
                </a:lnTo>
                <a:lnTo>
                  <a:pt x="608647" y="4052760"/>
                </a:lnTo>
                <a:lnTo>
                  <a:pt x="613676" y="4008145"/>
                </a:lnTo>
                <a:lnTo>
                  <a:pt x="627976" y="3973753"/>
                </a:lnTo>
                <a:lnTo>
                  <a:pt x="650303" y="3951630"/>
                </a:lnTo>
                <a:lnTo>
                  <a:pt x="679475" y="3943794"/>
                </a:lnTo>
                <a:lnTo>
                  <a:pt x="708850" y="3951846"/>
                </a:lnTo>
                <a:lnTo>
                  <a:pt x="731659" y="3974439"/>
                </a:lnTo>
                <a:lnTo>
                  <a:pt x="746417" y="4009301"/>
                </a:lnTo>
                <a:lnTo>
                  <a:pt x="751662" y="4054119"/>
                </a:lnTo>
                <a:lnTo>
                  <a:pt x="751662" y="3817201"/>
                </a:lnTo>
                <a:lnTo>
                  <a:pt x="732116" y="3810774"/>
                </a:lnTo>
                <a:lnTo>
                  <a:pt x="680834" y="3805542"/>
                </a:lnTo>
                <a:lnTo>
                  <a:pt x="629488" y="3810825"/>
                </a:lnTo>
                <a:lnTo>
                  <a:pt x="583958" y="3825900"/>
                </a:lnTo>
                <a:lnTo>
                  <a:pt x="544550" y="3849535"/>
                </a:lnTo>
                <a:lnTo>
                  <a:pt x="511594" y="3880535"/>
                </a:lnTo>
                <a:lnTo>
                  <a:pt x="485406" y="3917708"/>
                </a:lnTo>
                <a:lnTo>
                  <a:pt x="466305" y="3959822"/>
                </a:lnTo>
                <a:lnTo>
                  <a:pt x="454609" y="4005694"/>
                </a:lnTo>
                <a:lnTo>
                  <a:pt x="450748" y="4052760"/>
                </a:lnTo>
                <a:lnTo>
                  <a:pt x="450634" y="4055491"/>
                </a:lnTo>
                <a:lnTo>
                  <a:pt x="454545" y="4103852"/>
                </a:lnTo>
                <a:lnTo>
                  <a:pt x="466090" y="4149572"/>
                </a:lnTo>
                <a:lnTo>
                  <a:pt x="484974" y="4191470"/>
                </a:lnTo>
                <a:lnTo>
                  <a:pt x="510921" y="4228389"/>
                </a:lnTo>
                <a:lnTo>
                  <a:pt x="543623" y="4259148"/>
                </a:lnTo>
                <a:lnTo>
                  <a:pt x="582803" y="4282567"/>
                </a:lnTo>
                <a:lnTo>
                  <a:pt x="628192" y="4297477"/>
                </a:lnTo>
                <a:lnTo>
                  <a:pt x="679475" y="4302709"/>
                </a:lnTo>
                <a:lnTo>
                  <a:pt x="730808" y="4297413"/>
                </a:lnTo>
                <a:lnTo>
                  <a:pt x="776351" y="4282351"/>
                </a:lnTo>
                <a:lnTo>
                  <a:pt x="815759" y="4258716"/>
                </a:lnTo>
                <a:lnTo>
                  <a:pt x="848715" y="4227703"/>
                </a:lnTo>
                <a:lnTo>
                  <a:pt x="874903" y="4190530"/>
                </a:lnTo>
                <a:lnTo>
                  <a:pt x="886726" y="4164444"/>
                </a:lnTo>
                <a:lnTo>
                  <a:pt x="894003" y="4148417"/>
                </a:lnTo>
                <a:lnTo>
                  <a:pt x="905687" y="4102544"/>
                </a:lnTo>
                <a:lnTo>
                  <a:pt x="909548" y="4055491"/>
                </a:lnTo>
                <a:lnTo>
                  <a:pt x="909662" y="4052760"/>
                </a:lnTo>
                <a:close/>
              </a:path>
              <a:path w="1791334" h="8775065">
                <a:moveTo>
                  <a:pt x="909662" y="2934754"/>
                </a:moveTo>
                <a:lnTo>
                  <a:pt x="905751" y="2886392"/>
                </a:lnTo>
                <a:lnTo>
                  <a:pt x="894207" y="2840672"/>
                </a:lnTo>
                <a:lnTo>
                  <a:pt x="887501" y="2825788"/>
                </a:lnTo>
                <a:lnTo>
                  <a:pt x="875334" y="2798762"/>
                </a:lnTo>
                <a:lnTo>
                  <a:pt x="849388" y="2761856"/>
                </a:lnTo>
                <a:lnTo>
                  <a:pt x="816686" y="2731097"/>
                </a:lnTo>
                <a:lnTo>
                  <a:pt x="777494" y="2707678"/>
                </a:lnTo>
                <a:lnTo>
                  <a:pt x="751662" y="2699194"/>
                </a:lnTo>
                <a:lnTo>
                  <a:pt x="751662" y="2936113"/>
                </a:lnTo>
                <a:lnTo>
                  <a:pt x="751662" y="2937484"/>
                </a:lnTo>
                <a:lnTo>
                  <a:pt x="746633" y="2982087"/>
                </a:lnTo>
                <a:lnTo>
                  <a:pt x="732345" y="3016478"/>
                </a:lnTo>
                <a:lnTo>
                  <a:pt x="710006" y="3038614"/>
                </a:lnTo>
                <a:lnTo>
                  <a:pt x="680834" y="3046450"/>
                </a:lnTo>
                <a:lnTo>
                  <a:pt x="651459" y="3038398"/>
                </a:lnTo>
                <a:lnTo>
                  <a:pt x="628650" y="3015792"/>
                </a:lnTo>
                <a:lnTo>
                  <a:pt x="613892" y="2980931"/>
                </a:lnTo>
                <a:lnTo>
                  <a:pt x="608647" y="2936113"/>
                </a:lnTo>
                <a:lnTo>
                  <a:pt x="608647" y="2934754"/>
                </a:lnTo>
                <a:lnTo>
                  <a:pt x="613676" y="2890139"/>
                </a:lnTo>
                <a:lnTo>
                  <a:pt x="627976" y="2855760"/>
                </a:lnTo>
                <a:lnTo>
                  <a:pt x="650303" y="2833624"/>
                </a:lnTo>
                <a:lnTo>
                  <a:pt x="679475" y="2825788"/>
                </a:lnTo>
                <a:lnTo>
                  <a:pt x="708850" y="2833840"/>
                </a:lnTo>
                <a:lnTo>
                  <a:pt x="731659" y="2856433"/>
                </a:lnTo>
                <a:lnTo>
                  <a:pt x="746417" y="2891294"/>
                </a:lnTo>
                <a:lnTo>
                  <a:pt x="751662" y="2936113"/>
                </a:lnTo>
                <a:lnTo>
                  <a:pt x="751662" y="2699194"/>
                </a:lnTo>
                <a:lnTo>
                  <a:pt x="732116" y="2692768"/>
                </a:lnTo>
                <a:lnTo>
                  <a:pt x="680834" y="2687536"/>
                </a:lnTo>
                <a:lnTo>
                  <a:pt x="629488" y="2692819"/>
                </a:lnTo>
                <a:lnTo>
                  <a:pt x="583958" y="2707894"/>
                </a:lnTo>
                <a:lnTo>
                  <a:pt x="544550" y="2731528"/>
                </a:lnTo>
                <a:lnTo>
                  <a:pt x="511594" y="2762529"/>
                </a:lnTo>
                <a:lnTo>
                  <a:pt x="485406" y="2799702"/>
                </a:lnTo>
                <a:lnTo>
                  <a:pt x="466305" y="2841815"/>
                </a:lnTo>
                <a:lnTo>
                  <a:pt x="454609" y="2887688"/>
                </a:lnTo>
                <a:lnTo>
                  <a:pt x="450748" y="2934754"/>
                </a:lnTo>
                <a:lnTo>
                  <a:pt x="450634" y="2937484"/>
                </a:lnTo>
                <a:lnTo>
                  <a:pt x="454545" y="2985846"/>
                </a:lnTo>
                <a:lnTo>
                  <a:pt x="466090" y="3031566"/>
                </a:lnTo>
                <a:lnTo>
                  <a:pt x="484974" y="3073463"/>
                </a:lnTo>
                <a:lnTo>
                  <a:pt x="510921" y="3110382"/>
                </a:lnTo>
                <a:lnTo>
                  <a:pt x="543623" y="3141141"/>
                </a:lnTo>
                <a:lnTo>
                  <a:pt x="582803" y="3164560"/>
                </a:lnTo>
                <a:lnTo>
                  <a:pt x="628192" y="3179470"/>
                </a:lnTo>
                <a:lnTo>
                  <a:pt x="679475" y="3184702"/>
                </a:lnTo>
                <a:lnTo>
                  <a:pt x="730808" y="3179407"/>
                </a:lnTo>
                <a:lnTo>
                  <a:pt x="776351" y="3164344"/>
                </a:lnTo>
                <a:lnTo>
                  <a:pt x="815759" y="3140710"/>
                </a:lnTo>
                <a:lnTo>
                  <a:pt x="848715" y="3109696"/>
                </a:lnTo>
                <a:lnTo>
                  <a:pt x="874903" y="3072536"/>
                </a:lnTo>
                <a:lnTo>
                  <a:pt x="886726" y="3046450"/>
                </a:lnTo>
                <a:lnTo>
                  <a:pt x="894003" y="3030410"/>
                </a:lnTo>
                <a:lnTo>
                  <a:pt x="905687" y="2984538"/>
                </a:lnTo>
                <a:lnTo>
                  <a:pt x="909548" y="2937484"/>
                </a:lnTo>
                <a:lnTo>
                  <a:pt x="909662" y="2934754"/>
                </a:lnTo>
                <a:close/>
              </a:path>
              <a:path w="1791334" h="8775065">
                <a:moveTo>
                  <a:pt x="909662" y="1816747"/>
                </a:moveTo>
                <a:lnTo>
                  <a:pt x="905751" y="1768386"/>
                </a:lnTo>
                <a:lnTo>
                  <a:pt x="894207" y="1722666"/>
                </a:lnTo>
                <a:lnTo>
                  <a:pt x="887501" y="1707781"/>
                </a:lnTo>
                <a:lnTo>
                  <a:pt x="875334" y="1680768"/>
                </a:lnTo>
                <a:lnTo>
                  <a:pt x="849388" y="1643849"/>
                </a:lnTo>
                <a:lnTo>
                  <a:pt x="816686" y="1613090"/>
                </a:lnTo>
                <a:lnTo>
                  <a:pt x="777494" y="1589671"/>
                </a:lnTo>
                <a:lnTo>
                  <a:pt x="751662" y="1581188"/>
                </a:lnTo>
                <a:lnTo>
                  <a:pt x="751662" y="1818106"/>
                </a:lnTo>
                <a:lnTo>
                  <a:pt x="751662" y="1819478"/>
                </a:lnTo>
                <a:lnTo>
                  <a:pt x="746633" y="1864080"/>
                </a:lnTo>
                <a:lnTo>
                  <a:pt x="732345" y="1898472"/>
                </a:lnTo>
                <a:lnTo>
                  <a:pt x="710006" y="1920608"/>
                </a:lnTo>
                <a:lnTo>
                  <a:pt x="680834" y="1928444"/>
                </a:lnTo>
                <a:lnTo>
                  <a:pt x="651459" y="1920392"/>
                </a:lnTo>
                <a:lnTo>
                  <a:pt x="628650" y="1897786"/>
                </a:lnTo>
                <a:lnTo>
                  <a:pt x="613892" y="1862924"/>
                </a:lnTo>
                <a:lnTo>
                  <a:pt x="608647" y="1818106"/>
                </a:lnTo>
                <a:lnTo>
                  <a:pt x="608647" y="1816747"/>
                </a:lnTo>
                <a:lnTo>
                  <a:pt x="613676" y="1772145"/>
                </a:lnTo>
                <a:lnTo>
                  <a:pt x="627976" y="1737753"/>
                </a:lnTo>
                <a:lnTo>
                  <a:pt x="650303" y="1715617"/>
                </a:lnTo>
                <a:lnTo>
                  <a:pt x="679475" y="1707781"/>
                </a:lnTo>
                <a:lnTo>
                  <a:pt x="708850" y="1715833"/>
                </a:lnTo>
                <a:lnTo>
                  <a:pt x="731659" y="1738426"/>
                </a:lnTo>
                <a:lnTo>
                  <a:pt x="746417" y="1773288"/>
                </a:lnTo>
                <a:lnTo>
                  <a:pt x="751662" y="1818106"/>
                </a:lnTo>
                <a:lnTo>
                  <a:pt x="751662" y="1581188"/>
                </a:lnTo>
                <a:lnTo>
                  <a:pt x="732116" y="1574761"/>
                </a:lnTo>
                <a:lnTo>
                  <a:pt x="680834" y="1569529"/>
                </a:lnTo>
                <a:lnTo>
                  <a:pt x="629488" y="1574825"/>
                </a:lnTo>
                <a:lnTo>
                  <a:pt x="583958" y="1589887"/>
                </a:lnTo>
                <a:lnTo>
                  <a:pt x="544550" y="1613522"/>
                </a:lnTo>
                <a:lnTo>
                  <a:pt x="511594" y="1644523"/>
                </a:lnTo>
                <a:lnTo>
                  <a:pt x="485406" y="1681695"/>
                </a:lnTo>
                <a:lnTo>
                  <a:pt x="466305" y="1723821"/>
                </a:lnTo>
                <a:lnTo>
                  <a:pt x="454609" y="1769694"/>
                </a:lnTo>
                <a:lnTo>
                  <a:pt x="450748" y="1816747"/>
                </a:lnTo>
                <a:lnTo>
                  <a:pt x="450634" y="1819478"/>
                </a:lnTo>
                <a:lnTo>
                  <a:pt x="454545" y="1867839"/>
                </a:lnTo>
                <a:lnTo>
                  <a:pt x="466090" y="1913559"/>
                </a:lnTo>
                <a:lnTo>
                  <a:pt x="484974" y="1955457"/>
                </a:lnTo>
                <a:lnTo>
                  <a:pt x="510921" y="1992376"/>
                </a:lnTo>
                <a:lnTo>
                  <a:pt x="543623" y="2023135"/>
                </a:lnTo>
                <a:lnTo>
                  <a:pt x="582803" y="2046554"/>
                </a:lnTo>
                <a:lnTo>
                  <a:pt x="628192" y="2061464"/>
                </a:lnTo>
                <a:lnTo>
                  <a:pt x="679475" y="2066696"/>
                </a:lnTo>
                <a:lnTo>
                  <a:pt x="730808" y="2061413"/>
                </a:lnTo>
                <a:lnTo>
                  <a:pt x="776351" y="2046338"/>
                </a:lnTo>
                <a:lnTo>
                  <a:pt x="815759" y="2022703"/>
                </a:lnTo>
                <a:lnTo>
                  <a:pt x="848715" y="1991690"/>
                </a:lnTo>
                <a:lnTo>
                  <a:pt x="874903" y="1954530"/>
                </a:lnTo>
                <a:lnTo>
                  <a:pt x="886726" y="1928444"/>
                </a:lnTo>
                <a:lnTo>
                  <a:pt x="894003" y="1912404"/>
                </a:lnTo>
                <a:lnTo>
                  <a:pt x="905687" y="1866531"/>
                </a:lnTo>
                <a:lnTo>
                  <a:pt x="909548" y="1819478"/>
                </a:lnTo>
                <a:lnTo>
                  <a:pt x="909662" y="1816747"/>
                </a:lnTo>
                <a:close/>
              </a:path>
              <a:path w="1791334" h="8775065">
                <a:moveTo>
                  <a:pt x="909662" y="698741"/>
                </a:moveTo>
                <a:lnTo>
                  <a:pt x="905751" y="650379"/>
                </a:lnTo>
                <a:lnTo>
                  <a:pt x="894207" y="604659"/>
                </a:lnTo>
                <a:lnTo>
                  <a:pt x="887501" y="589775"/>
                </a:lnTo>
                <a:lnTo>
                  <a:pt x="875334" y="562762"/>
                </a:lnTo>
                <a:lnTo>
                  <a:pt x="849388" y="525843"/>
                </a:lnTo>
                <a:lnTo>
                  <a:pt x="816686" y="495084"/>
                </a:lnTo>
                <a:lnTo>
                  <a:pt x="777494" y="471665"/>
                </a:lnTo>
                <a:lnTo>
                  <a:pt x="751662" y="463181"/>
                </a:lnTo>
                <a:lnTo>
                  <a:pt x="751662" y="700100"/>
                </a:lnTo>
                <a:lnTo>
                  <a:pt x="751662" y="701471"/>
                </a:lnTo>
                <a:lnTo>
                  <a:pt x="746633" y="746074"/>
                </a:lnTo>
                <a:lnTo>
                  <a:pt x="732345" y="780465"/>
                </a:lnTo>
                <a:lnTo>
                  <a:pt x="710006" y="802601"/>
                </a:lnTo>
                <a:lnTo>
                  <a:pt x="680834" y="810437"/>
                </a:lnTo>
                <a:lnTo>
                  <a:pt x="651459" y="802386"/>
                </a:lnTo>
                <a:lnTo>
                  <a:pt x="628650" y="779780"/>
                </a:lnTo>
                <a:lnTo>
                  <a:pt x="613892" y="744918"/>
                </a:lnTo>
                <a:lnTo>
                  <a:pt x="608647" y="700100"/>
                </a:lnTo>
                <a:lnTo>
                  <a:pt x="608647" y="698741"/>
                </a:lnTo>
                <a:lnTo>
                  <a:pt x="613676" y="654138"/>
                </a:lnTo>
                <a:lnTo>
                  <a:pt x="627976" y="619747"/>
                </a:lnTo>
                <a:lnTo>
                  <a:pt x="650303" y="597611"/>
                </a:lnTo>
                <a:lnTo>
                  <a:pt x="679475" y="589775"/>
                </a:lnTo>
                <a:lnTo>
                  <a:pt x="708850" y="597827"/>
                </a:lnTo>
                <a:lnTo>
                  <a:pt x="731659" y="620420"/>
                </a:lnTo>
                <a:lnTo>
                  <a:pt x="746417" y="655281"/>
                </a:lnTo>
                <a:lnTo>
                  <a:pt x="751662" y="700100"/>
                </a:lnTo>
                <a:lnTo>
                  <a:pt x="751662" y="463181"/>
                </a:lnTo>
                <a:lnTo>
                  <a:pt x="732116" y="456755"/>
                </a:lnTo>
                <a:lnTo>
                  <a:pt x="680834" y="451523"/>
                </a:lnTo>
                <a:lnTo>
                  <a:pt x="629488" y="456819"/>
                </a:lnTo>
                <a:lnTo>
                  <a:pt x="583958" y="471881"/>
                </a:lnTo>
                <a:lnTo>
                  <a:pt x="544550" y="495515"/>
                </a:lnTo>
                <a:lnTo>
                  <a:pt x="511594" y="526516"/>
                </a:lnTo>
                <a:lnTo>
                  <a:pt x="485406" y="563689"/>
                </a:lnTo>
                <a:lnTo>
                  <a:pt x="466305" y="605815"/>
                </a:lnTo>
                <a:lnTo>
                  <a:pt x="454609" y="651687"/>
                </a:lnTo>
                <a:lnTo>
                  <a:pt x="450748" y="698741"/>
                </a:lnTo>
                <a:lnTo>
                  <a:pt x="450634" y="701471"/>
                </a:lnTo>
                <a:lnTo>
                  <a:pt x="454545" y="749833"/>
                </a:lnTo>
                <a:lnTo>
                  <a:pt x="466090" y="795553"/>
                </a:lnTo>
                <a:lnTo>
                  <a:pt x="484974" y="837463"/>
                </a:lnTo>
                <a:lnTo>
                  <a:pt x="510921" y="874369"/>
                </a:lnTo>
                <a:lnTo>
                  <a:pt x="543623" y="905129"/>
                </a:lnTo>
                <a:lnTo>
                  <a:pt x="582803" y="928547"/>
                </a:lnTo>
                <a:lnTo>
                  <a:pt x="628192" y="943457"/>
                </a:lnTo>
                <a:lnTo>
                  <a:pt x="679475" y="948690"/>
                </a:lnTo>
                <a:lnTo>
                  <a:pt x="730808" y="943406"/>
                </a:lnTo>
                <a:lnTo>
                  <a:pt x="776351" y="928331"/>
                </a:lnTo>
                <a:lnTo>
                  <a:pt x="815759" y="904697"/>
                </a:lnTo>
                <a:lnTo>
                  <a:pt x="848715" y="873683"/>
                </a:lnTo>
                <a:lnTo>
                  <a:pt x="874903" y="836523"/>
                </a:lnTo>
                <a:lnTo>
                  <a:pt x="886726" y="810437"/>
                </a:lnTo>
                <a:lnTo>
                  <a:pt x="894003" y="794397"/>
                </a:lnTo>
                <a:lnTo>
                  <a:pt x="905687" y="748525"/>
                </a:lnTo>
                <a:lnTo>
                  <a:pt x="909548" y="701471"/>
                </a:lnTo>
                <a:lnTo>
                  <a:pt x="909662" y="698741"/>
                </a:lnTo>
                <a:close/>
              </a:path>
              <a:path w="1791334" h="8775065">
                <a:moveTo>
                  <a:pt x="977379" y="8117179"/>
                </a:moveTo>
                <a:lnTo>
                  <a:pt x="957376" y="8105876"/>
                </a:lnTo>
                <a:lnTo>
                  <a:pt x="873518" y="8058518"/>
                </a:lnTo>
                <a:lnTo>
                  <a:pt x="860831" y="8077721"/>
                </a:lnTo>
                <a:lnTo>
                  <a:pt x="845464" y="8092694"/>
                </a:lnTo>
                <a:lnTo>
                  <a:pt x="826363" y="8102409"/>
                </a:lnTo>
                <a:lnTo>
                  <a:pt x="802474" y="8105876"/>
                </a:lnTo>
                <a:lnTo>
                  <a:pt x="773988" y="8099730"/>
                </a:lnTo>
                <a:lnTo>
                  <a:pt x="751687" y="8082534"/>
                </a:lnTo>
                <a:lnTo>
                  <a:pt x="737171" y="8056156"/>
                </a:lnTo>
                <a:lnTo>
                  <a:pt x="731977" y="8022450"/>
                </a:lnTo>
                <a:lnTo>
                  <a:pt x="731977" y="8021383"/>
                </a:lnTo>
                <a:lnTo>
                  <a:pt x="737019" y="7989443"/>
                </a:lnTo>
                <a:lnTo>
                  <a:pt x="751281" y="7963255"/>
                </a:lnTo>
                <a:lnTo>
                  <a:pt x="773531" y="7945552"/>
                </a:lnTo>
                <a:lnTo>
                  <a:pt x="802474" y="7939049"/>
                </a:lnTo>
                <a:lnTo>
                  <a:pt x="825728" y="7942415"/>
                </a:lnTo>
                <a:lnTo>
                  <a:pt x="844321" y="7951825"/>
                </a:lnTo>
                <a:lnTo>
                  <a:pt x="859091" y="7966291"/>
                </a:lnTo>
                <a:lnTo>
                  <a:pt x="870826" y="7984782"/>
                </a:lnTo>
                <a:lnTo>
                  <a:pt x="948956" y="7939049"/>
                </a:lnTo>
                <a:lnTo>
                  <a:pt x="946302" y="7884376"/>
                </a:lnTo>
                <a:lnTo>
                  <a:pt x="908570" y="7853413"/>
                </a:lnTo>
                <a:lnTo>
                  <a:pt x="861250" y="7833233"/>
                </a:lnTo>
                <a:lnTo>
                  <a:pt x="804087" y="7826032"/>
                </a:lnTo>
                <a:lnTo>
                  <a:pt x="757593" y="7831010"/>
                </a:lnTo>
                <a:lnTo>
                  <a:pt x="715213" y="7845298"/>
                </a:lnTo>
                <a:lnTo>
                  <a:pt x="678078" y="7867929"/>
                </a:lnTo>
                <a:lnTo>
                  <a:pt x="647280" y="7897927"/>
                </a:lnTo>
                <a:lnTo>
                  <a:pt x="623912" y="7934325"/>
                </a:lnTo>
                <a:lnTo>
                  <a:pt x="609079" y="7976159"/>
                </a:lnTo>
                <a:lnTo>
                  <a:pt x="604024" y="8021383"/>
                </a:lnTo>
                <a:lnTo>
                  <a:pt x="603897" y="8023530"/>
                </a:lnTo>
                <a:lnTo>
                  <a:pt x="609244" y="8071129"/>
                </a:lnTo>
                <a:lnTo>
                  <a:pt x="624370" y="8113331"/>
                </a:lnTo>
                <a:lnTo>
                  <a:pt x="647915" y="8149450"/>
                </a:lnTo>
                <a:lnTo>
                  <a:pt x="678535" y="8178774"/>
                </a:lnTo>
                <a:lnTo>
                  <a:pt x="714870" y="8200593"/>
                </a:lnTo>
                <a:lnTo>
                  <a:pt x="755561" y="8214195"/>
                </a:lnTo>
                <a:lnTo>
                  <a:pt x="799249" y="8218894"/>
                </a:lnTo>
                <a:lnTo>
                  <a:pt x="862126" y="8210867"/>
                </a:lnTo>
                <a:lnTo>
                  <a:pt x="911529" y="8189023"/>
                </a:lnTo>
                <a:lnTo>
                  <a:pt x="949325" y="8156676"/>
                </a:lnTo>
                <a:lnTo>
                  <a:pt x="977379" y="8117179"/>
                </a:lnTo>
                <a:close/>
              </a:path>
              <a:path w="1791334" h="8775065">
                <a:moveTo>
                  <a:pt x="977379" y="6999173"/>
                </a:moveTo>
                <a:lnTo>
                  <a:pt x="957376" y="6987870"/>
                </a:lnTo>
                <a:lnTo>
                  <a:pt x="873518" y="6940512"/>
                </a:lnTo>
                <a:lnTo>
                  <a:pt x="860831" y="6959714"/>
                </a:lnTo>
                <a:lnTo>
                  <a:pt x="845464" y="6974687"/>
                </a:lnTo>
                <a:lnTo>
                  <a:pt x="826363" y="6984403"/>
                </a:lnTo>
                <a:lnTo>
                  <a:pt x="802474" y="6987870"/>
                </a:lnTo>
                <a:lnTo>
                  <a:pt x="773988" y="6981723"/>
                </a:lnTo>
                <a:lnTo>
                  <a:pt x="751687" y="6964527"/>
                </a:lnTo>
                <a:lnTo>
                  <a:pt x="737171" y="6938150"/>
                </a:lnTo>
                <a:lnTo>
                  <a:pt x="731977" y="6904456"/>
                </a:lnTo>
                <a:lnTo>
                  <a:pt x="731977" y="6903377"/>
                </a:lnTo>
                <a:lnTo>
                  <a:pt x="737019" y="6871436"/>
                </a:lnTo>
                <a:lnTo>
                  <a:pt x="751281" y="6845249"/>
                </a:lnTo>
                <a:lnTo>
                  <a:pt x="773531" y="6827545"/>
                </a:lnTo>
                <a:lnTo>
                  <a:pt x="802474" y="6821043"/>
                </a:lnTo>
                <a:lnTo>
                  <a:pt x="825728" y="6824408"/>
                </a:lnTo>
                <a:lnTo>
                  <a:pt x="844321" y="6833819"/>
                </a:lnTo>
                <a:lnTo>
                  <a:pt x="859091" y="6848284"/>
                </a:lnTo>
                <a:lnTo>
                  <a:pt x="870826" y="6866776"/>
                </a:lnTo>
                <a:lnTo>
                  <a:pt x="948956" y="6821043"/>
                </a:lnTo>
                <a:lnTo>
                  <a:pt x="946302" y="6766369"/>
                </a:lnTo>
                <a:lnTo>
                  <a:pt x="908570" y="6735407"/>
                </a:lnTo>
                <a:lnTo>
                  <a:pt x="861250" y="6715226"/>
                </a:lnTo>
                <a:lnTo>
                  <a:pt x="804087" y="6708026"/>
                </a:lnTo>
                <a:lnTo>
                  <a:pt x="757593" y="6713004"/>
                </a:lnTo>
                <a:lnTo>
                  <a:pt x="715213" y="6727291"/>
                </a:lnTo>
                <a:lnTo>
                  <a:pt x="678078" y="6749923"/>
                </a:lnTo>
                <a:lnTo>
                  <a:pt x="647280" y="6779920"/>
                </a:lnTo>
                <a:lnTo>
                  <a:pt x="623912" y="6816318"/>
                </a:lnTo>
                <a:lnTo>
                  <a:pt x="609079" y="6858152"/>
                </a:lnTo>
                <a:lnTo>
                  <a:pt x="604024" y="6903377"/>
                </a:lnTo>
                <a:lnTo>
                  <a:pt x="603897" y="6905523"/>
                </a:lnTo>
                <a:lnTo>
                  <a:pt x="609244" y="6953123"/>
                </a:lnTo>
                <a:lnTo>
                  <a:pt x="624370" y="6995325"/>
                </a:lnTo>
                <a:lnTo>
                  <a:pt x="647915" y="7031444"/>
                </a:lnTo>
                <a:lnTo>
                  <a:pt x="678535" y="7060768"/>
                </a:lnTo>
                <a:lnTo>
                  <a:pt x="714870" y="7082587"/>
                </a:lnTo>
                <a:lnTo>
                  <a:pt x="755561" y="7096188"/>
                </a:lnTo>
                <a:lnTo>
                  <a:pt x="799249" y="7100887"/>
                </a:lnTo>
                <a:lnTo>
                  <a:pt x="862126" y="7092861"/>
                </a:lnTo>
                <a:lnTo>
                  <a:pt x="911529" y="7071017"/>
                </a:lnTo>
                <a:lnTo>
                  <a:pt x="949325" y="7038670"/>
                </a:lnTo>
                <a:lnTo>
                  <a:pt x="977379" y="6999173"/>
                </a:lnTo>
                <a:close/>
              </a:path>
              <a:path w="1791334" h="8775065">
                <a:moveTo>
                  <a:pt x="977379" y="5881167"/>
                </a:moveTo>
                <a:lnTo>
                  <a:pt x="957376" y="5869864"/>
                </a:lnTo>
                <a:lnTo>
                  <a:pt x="873518" y="5822505"/>
                </a:lnTo>
                <a:lnTo>
                  <a:pt x="860831" y="5841708"/>
                </a:lnTo>
                <a:lnTo>
                  <a:pt x="845464" y="5856681"/>
                </a:lnTo>
                <a:lnTo>
                  <a:pt x="826363" y="5866396"/>
                </a:lnTo>
                <a:lnTo>
                  <a:pt x="802474" y="5869864"/>
                </a:lnTo>
                <a:lnTo>
                  <a:pt x="773988" y="5863717"/>
                </a:lnTo>
                <a:lnTo>
                  <a:pt x="751687" y="5846521"/>
                </a:lnTo>
                <a:lnTo>
                  <a:pt x="737171" y="5820143"/>
                </a:lnTo>
                <a:lnTo>
                  <a:pt x="731977" y="5786450"/>
                </a:lnTo>
                <a:lnTo>
                  <a:pt x="731977" y="5785370"/>
                </a:lnTo>
                <a:lnTo>
                  <a:pt x="737019" y="5753430"/>
                </a:lnTo>
                <a:lnTo>
                  <a:pt x="751281" y="5727255"/>
                </a:lnTo>
                <a:lnTo>
                  <a:pt x="773531" y="5709539"/>
                </a:lnTo>
                <a:lnTo>
                  <a:pt x="802474" y="5703036"/>
                </a:lnTo>
                <a:lnTo>
                  <a:pt x="825728" y="5706402"/>
                </a:lnTo>
                <a:lnTo>
                  <a:pt x="844321" y="5715813"/>
                </a:lnTo>
                <a:lnTo>
                  <a:pt x="859091" y="5730278"/>
                </a:lnTo>
                <a:lnTo>
                  <a:pt x="870826" y="5748769"/>
                </a:lnTo>
                <a:lnTo>
                  <a:pt x="948956" y="5703036"/>
                </a:lnTo>
                <a:lnTo>
                  <a:pt x="946302" y="5648363"/>
                </a:lnTo>
                <a:lnTo>
                  <a:pt x="908570" y="5617400"/>
                </a:lnTo>
                <a:lnTo>
                  <a:pt x="861250" y="5597233"/>
                </a:lnTo>
                <a:lnTo>
                  <a:pt x="804087" y="5590019"/>
                </a:lnTo>
                <a:lnTo>
                  <a:pt x="757593" y="5594997"/>
                </a:lnTo>
                <a:lnTo>
                  <a:pt x="715213" y="5609285"/>
                </a:lnTo>
                <a:lnTo>
                  <a:pt x="678078" y="5631916"/>
                </a:lnTo>
                <a:lnTo>
                  <a:pt x="647280" y="5661914"/>
                </a:lnTo>
                <a:lnTo>
                  <a:pt x="623912" y="5698312"/>
                </a:lnTo>
                <a:lnTo>
                  <a:pt x="609079" y="5740146"/>
                </a:lnTo>
                <a:lnTo>
                  <a:pt x="604024" y="5785370"/>
                </a:lnTo>
                <a:lnTo>
                  <a:pt x="603897" y="5787529"/>
                </a:lnTo>
                <a:lnTo>
                  <a:pt x="609244" y="5835116"/>
                </a:lnTo>
                <a:lnTo>
                  <a:pt x="624370" y="5877318"/>
                </a:lnTo>
                <a:lnTo>
                  <a:pt x="647915" y="5913437"/>
                </a:lnTo>
                <a:lnTo>
                  <a:pt x="678535" y="5942762"/>
                </a:lnTo>
                <a:lnTo>
                  <a:pt x="714870" y="5964580"/>
                </a:lnTo>
                <a:lnTo>
                  <a:pt x="755561" y="5978182"/>
                </a:lnTo>
                <a:lnTo>
                  <a:pt x="799249" y="5982881"/>
                </a:lnTo>
                <a:lnTo>
                  <a:pt x="862126" y="5974854"/>
                </a:lnTo>
                <a:lnTo>
                  <a:pt x="911529" y="5953010"/>
                </a:lnTo>
                <a:lnTo>
                  <a:pt x="949325" y="5920664"/>
                </a:lnTo>
                <a:lnTo>
                  <a:pt x="977379" y="5881167"/>
                </a:lnTo>
                <a:close/>
              </a:path>
              <a:path w="1791334" h="8775065">
                <a:moveTo>
                  <a:pt x="977379" y="4763160"/>
                </a:moveTo>
                <a:lnTo>
                  <a:pt x="957376" y="4751857"/>
                </a:lnTo>
                <a:lnTo>
                  <a:pt x="873518" y="4704499"/>
                </a:lnTo>
                <a:lnTo>
                  <a:pt x="860831" y="4723701"/>
                </a:lnTo>
                <a:lnTo>
                  <a:pt x="845464" y="4738675"/>
                </a:lnTo>
                <a:lnTo>
                  <a:pt x="826363" y="4748390"/>
                </a:lnTo>
                <a:lnTo>
                  <a:pt x="802474" y="4751857"/>
                </a:lnTo>
                <a:lnTo>
                  <a:pt x="773988" y="4745710"/>
                </a:lnTo>
                <a:lnTo>
                  <a:pt x="751687" y="4728515"/>
                </a:lnTo>
                <a:lnTo>
                  <a:pt x="737171" y="4702137"/>
                </a:lnTo>
                <a:lnTo>
                  <a:pt x="731977" y="4668444"/>
                </a:lnTo>
                <a:lnTo>
                  <a:pt x="731977" y="4667364"/>
                </a:lnTo>
                <a:lnTo>
                  <a:pt x="737019" y="4635424"/>
                </a:lnTo>
                <a:lnTo>
                  <a:pt x="751281" y="4609249"/>
                </a:lnTo>
                <a:lnTo>
                  <a:pt x="773531" y="4591532"/>
                </a:lnTo>
                <a:lnTo>
                  <a:pt x="802474" y="4585030"/>
                </a:lnTo>
                <a:lnTo>
                  <a:pt x="825728" y="4588395"/>
                </a:lnTo>
                <a:lnTo>
                  <a:pt x="844321" y="4597806"/>
                </a:lnTo>
                <a:lnTo>
                  <a:pt x="859091" y="4612271"/>
                </a:lnTo>
                <a:lnTo>
                  <a:pt x="870826" y="4630763"/>
                </a:lnTo>
                <a:lnTo>
                  <a:pt x="948956" y="4585030"/>
                </a:lnTo>
                <a:lnTo>
                  <a:pt x="946302" y="4530356"/>
                </a:lnTo>
                <a:lnTo>
                  <a:pt x="908570" y="4499394"/>
                </a:lnTo>
                <a:lnTo>
                  <a:pt x="861250" y="4479226"/>
                </a:lnTo>
                <a:lnTo>
                  <a:pt x="804087" y="4472013"/>
                </a:lnTo>
                <a:lnTo>
                  <a:pt x="757593" y="4476991"/>
                </a:lnTo>
                <a:lnTo>
                  <a:pt x="715213" y="4491279"/>
                </a:lnTo>
                <a:lnTo>
                  <a:pt x="678078" y="4513910"/>
                </a:lnTo>
                <a:lnTo>
                  <a:pt x="647280" y="4543907"/>
                </a:lnTo>
                <a:lnTo>
                  <a:pt x="623912" y="4580306"/>
                </a:lnTo>
                <a:lnTo>
                  <a:pt x="609079" y="4622139"/>
                </a:lnTo>
                <a:lnTo>
                  <a:pt x="604024" y="4667364"/>
                </a:lnTo>
                <a:lnTo>
                  <a:pt x="603897" y="4669523"/>
                </a:lnTo>
                <a:lnTo>
                  <a:pt x="609244" y="4717110"/>
                </a:lnTo>
                <a:lnTo>
                  <a:pt x="624370" y="4759312"/>
                </a:lnTo>
                <a:lnTo>
                  <a:pt x="647915" y="4795431"/>
                </a:lnTo>
                <a:lnTo>
                  <a:pt x="678535" y="4824755"/>
                </a:lnTo>
                <a:lnTo>
                  <a:pt x="714870" y="4846574"/>
                </a:lnTo>
                <a:lnTo>
                  <a:pt x="755561" y="4860175"/>
                </a:lnTo>
                <a:lnTo>
                  <a:pt x="799249" y="4864874"/>
                </a:lnTo>
                <a:lnTo>
                  <a:pt x="862126" y="4856848"/>
                </a:lnTo>
                <a:lnTo>
                  <a:pt x="911529" y="4835004"/>
                </a:lnTo>
                <a:lnTo>
                  <a:pt x="949325" y="4802657"/>
                </a:lnTo>
                <a:lnTo>
                  <a:pt x="977379" y="4763160"/>
                </a:lnTo>
                <a:close/>
              </a:path>
              <a:path w="1791334" h="8775065">
                <a:moveTo>
                  <a:pt x="977379" y="3645154"/>
                </a:moveTo>
                <a:lnTo>
                  <a:pt x="957376" y="3633851"/>
                </a:lnTo>
                <a:lnTo>
                  <a:pt x="873518" y="3586492"/>
                </a:lnTo>
                <a:lnTo>
                  <a:pt x="860831" y="3605695"/>
                </a:lnTo>
                <a:lnTo>
                  <a:pt x="845464" y="3620668"/>
                </a:lnTo>
                <a:lnTo>
                  <a:pt x="826363" y="3630384"/>
                </a:lnTo>
                <a:lnTo>
                  <a:pt x="802474" y="3633851"/>
                </a:lnTo>
                <a:lnTo>
                  <a:pt x="773988" y="3627704"/>
                </a:lnTo>
                <a:lnTo>
                  <a:pt x="751687" y="3610508"/>
                </a:lnTo>
                <a:lnTo>
                  <a:pt x="737171" y="3584130"/>
                </a:lnTo>
                <a:lnTo>
                  <a:pt x="731977" y="3550437"/>
                </a:lnTo>
                <a:lnTo>
                  <a:pt x="731977" y="3549358"/>
                </a:lnTo>
                <a:lnTo>
                  <a:pt x="737019" y="3517417"/>
                </a:lnTo>
                <a:lnTo>
                  <a:pt x="751281" y="3491242"/>
                </a:lnTo>
                <a:lnTo>
                  <a:pt x="773531" y="3473526"/>
                </a:lnTo>
                <a:lnTo>
                  <a:pt x="802474" y="3467023"/>
                </a:lnTo>
                <a:lnTo>
                  <a:pt x="825728" y="3470389"/>
                </a:lnTo>
                <a:lnTo>
                  <a:pt x="844321" y="3479800"/>
                </a:lnTo>
                <a:lnTo>
                  <a:pt x="859091" y="3494265"/>
                </a:lnTo>
                <a:lnTo>
                  <a:pt x="870826" y="3512756"/>
                </a:lnTo>
                <a:lnTo>
                  <a:pt x="948956" y="3467023"/>
                </a:lnTo>
                <a:lnTo>
                  <a:pt x="946302" y="3412350"/>
                </a:lnTo>
                <a:lnTo>
                  <a:pt x="908570" y="3381387"/>
                </a:lnTo>
                <a:lnTo>
                  <a:pt x="861250" y="3361220"/>
                </a:lnTo>
                <a:lnTo>
                  <a:pt x="804087" y="3354006"/>
                </a:lnTo>
                <a:lnTo>
                  <a:pt x="757593" y="3358985"/>
                </a:lnTo>
                <a:lnTo>
                  <a:pt x="715213" y="3373272"/>
                </a:lnTo>
                <a:lnTo>
                  <a:pt x="678078" y="3395903"/>
                </a:lnTo>
                <a:lnTo>
                  <a:pt x="647280" y="3425901"/>
                </a:lnTo>
                <a:lnTo>
                  <a:pt x="623912" y="3462299"/>
                </a:lnTo>
                <a:lnTo>
                  <a:pt x="609079" y="3504133"/>
                </a:lnTo>
                <a:lnTo>
                  <a:pt x="604024" y="3549358"/>
                </a:lnTo>
                <a:lnTo>
                  <a:pt x="603897" y="3551517"/>
                </a:lnTo>
                <a:lnTo>
                  <a:pt x="609244" y="3599103"/>
                </a:lnTo>
                <a:lnTo>
                  <a:pt x="624370" y="3641306"/>
                </a:lnTo>
                <a:lnTo>
                  <a:pt x="647915" y="3677424"/>
                </a:lnTo>
                <a:lnTo>
                  <a:pt x="678535" y="3706749"/>
                </a:lnTo>
                <a:lnTo>
                  <a:pt x="714870" y="3728567"/>
                </a:lnTo>
                <a:lnTo>
                  <a:pt x="755561" y="3742169"/>
                </a:lnTo>
                <a:lnTo>
                  <a:pt x="799249" y="3746868"/>
                </a:lnTo>
                <a:lnTo>
                  <a:pt x="862126" y="3738842"/>
                </a:lnTo>
                <a:lnTo>
                  <a:pt x="911529" y="3716998"/>
                </a:lnTo>
                <a:lnTo>
                  <a:pt x="949325" y="3684651"/>
                </a:lnTo>
                <a:lnTo>
                  <a:pt x="977379" y="3645154"/>
                </a:lnTo>
                <a:close/>
              </a:path>
              <a:path w="1791334" h="8775065">
                <a:moveTo>
                  <a:pt x="977379" y="2527147"/>
                </a:moveTo>
                <a:lnTo>
                  <a:pt x="957376" y="2515844"/>
                </a:lnTo>
                <a:lnTo>
                  <a:pt x="873518" y="2468486"/>
                </a:lnTo>
                <a:lnTo>
                  <a:pt x="860831" y="2487688"/>
                </a:lnTo>
                <a:lnTo>
                  <a:pt x="845464" y="2502662"/>
                </a:lnTo>
                <a:lnTo>
                  <a:pt x="826363" y="2512377"/>
                </a:lnTo>
                <a:lnTo>
                  <a:pt x="802474" y="2515844"/>
                </a:lnTo>
                <a:lnTo>
                  <a:pt x="773988" y="2509697"/>
                </a:lnTo>
                <a:lnTo>
                  <a:pt x="751687" y="2492502"/>
                </a:lnTo>
                <a:lnTo>
                  <a:pt x="737171" y="2466124"/>
                </a:lnTo>
                <a:lnTo>
                  <a:pt x="731977" y="2432431"/>
                </a:lnTo>
                <a:lnTo>
                  <a:pt x="731977" y="2431351"/>
                </a:lnTo>
                <a:lnTo>
                  <a:pt x="737019" y="2399411"/>
                </a:lnTo>
                <a:lnTo>
                  <a:pt x="751281" y="2373236"/>
                </a:lnTo>
                <a:lnTo>
                  <a:pt x="773531" y="2355519"/>
                </a:lnTo>
                <a:lnTo>
                  <a:pt x="802474" y="2349017"/>
                </a:lnTo>
                <a:lnTo>
                  <a:pt x="825728" y="2352383"/>
                </a:lnTo>
                <a:lnTo>
                  <a:pt x="844321" y="2361793"/>
                </a:lnTo>
                <a:lnTo>
                  <a:pt x="859091" y="2376259"/>
                </a:lnTo>
                <a:lnTo>
                  <a:pt x="870826" y="2394750"/>
                </a:lnTo>
                <a:lnTo>
                  <a:pt x="948956" y="2349017"/>
                </a:lnTo>
                <a:lnTo>
                  <a:pt x="946302" y="2294344"/>
                </a:lnTo>
                <a:lnTo>
                  <a:pt x="908570" y="2263381"/>
                </a:lnTo>
                <a:lnTo>
                  <a:pt x="861250" y="2243213"/>
                </a:lnTo>
                <a:lnTo>
                  <a:pt x="804087" y="2236000"/>
                </a:lnTo>
                <a:lnTo>
                  <a:pt x="757593" y="2240978"/>
                </a:lnTo>
                <a:lnTo>
                  <a:pt x="715213" y="2255266"/>
                </a:lnTo>
                <a:lnTo>
                  <a:pt x="678078" y="2277897"/>
                </a:lnTo>
                <a:lnTo>
                  <a:pt x="647280" y="2307894"/>
                </a:lnTo>
                <a:lnTo>
                  <a:pt x="623912" y="2344293"/>
                </a:lnTo>
                <a:lnTo>
                  <a:pt x="609079" y="2386126"/>
                </a:lnTo>
                <a:lnTo>
                  <a:pt x="604024" y="2431351"/>
                </a:lnTo>
                <a:lnTo>
                  <a:pt x="603897" y="2433510"/>
                </a:lnTo>
                <a:lnTo>
                  <a:pt x="609244" y="2481097"/>
                </a:lnTo>
                <a:lnTo>
                  <a:pt x="624370" y="2523312"/>
                </a:lnTo>
                <a:lnTo>
                  <a:pt x="647915" y="2559418"/>
                </a:lnTo>
                <a:lnTo>
                  <a:pt x="678535" y="2588742"/>
                </a:lnTo>
                <a:lnTo>
                  <a:pt x="714870" y="2610561"/>
                </a:lnTo>
                <a:lnTo>
                  <a:pt x="755561" y="2624163"/>
                </a:lnTo>
                <a:lnTo>
                  <a:pt x="799249" y="2628862"/>
                </a:lnTo>
                <a:lnTo>
                  <a:pt x="862126" y="2620835"/>
                </a:lnTo>
                <a:lnTo>
                  <a:pt x="911529" y="2598991"/>
                </a:lnTo>
                <a:lnTo>
                  <a:pt x="949325" y="2566657"/>
                </a:lnTo>
                <a:lnTo>
                  <a:pt x="977379" y="2527147"/>
                </a:lnTo>
                <a:close/>
              </a:path>
              <a:path w="1791334" h="8775065">
                <a:moveTo>
                  <a:pt x="977379" y="1409141"/>
                </a:moveTo>
                <a:lnTo>
                  <a:pt x="957376" y="1397850"/>
                </a:lnTo>
                <a:lnTo>
                  <a:pt x="873518" y="1350479"/>
                </a:lnTo>
                <a:lnTo>
                  <a:pt x="860831" y="1369682"/>
                </a:lnTo>
                <a:lnTo>
                  <a:pt x="845464" y="1384655"/>
                </a:lnTo>
                <a:lnTo>
                  <a:pt x="826363" y="1394383"/>
                </a:lnTo>
                <a:lnTo>
                  <a:pt x="802474" y="1397850"/>
                </a:lnTo>
                <a:lnTo>
                  <a:pt x="773988" y="1391691"/>
                </a:lnTo>
                <a:lnTo>
                  <a:pt x="751687" y="1374495"/>
                </a:lnTo>
                <a:lnTo>
                  <a:pt x="737171" y="1348117"/>
                </a:lnTo>
                <a:lnTo>
                  <a:pt x="731977" y="1314424"/>
                </a:lnTo>
                <a:lnTo>
                  <a:pt x="731977" y="1313345"/>
                </a:lnTo>
                <a:lnTo>
                  <a:pt x="737019" y="1281404"/>
                </a:lnTo>
                <a:lnTo>
                  <a:pt x="751281" y="1255229"/>
                </a:lnTo>
                <a:lnTo>
                  <a:pt x="773531" y="1237526"/>
                </a:lnTo>
                <a:lnTo>
                  <a:pt x="802474" y="1231011"/>
                </a:lnTo>
                <a:lnTo>
                  <a:pt x="825728" y="1234376"/>
                </a:lnTo>
                <a:lnTo>
                  <a:pt x="844321" y="1243787"/>
                </a:lnTo>
                <a:lnTo>
                  <a:pt x="859091" y="1258252"/>
                </a:lnTo>
                <a:lnTo>
                  <a:pt x="870826" y="1276743"/>
                </a:lnTo>
                <a:lnTo>
                  <a:pt x="948956" y="1231011"/>
                </a:lnTo>
                <a:lnTo>
                  <a:pt x="946302" y="1176350"/>
                </a:lnTo>
                <a:lnTo>
                  <a:pt x="908570" y="1145374"/>
                </a:lnTo>
                <a:lnTo>
                  <a:pt x="861250" y="1125207"/>
                </a:lnTo>
                <a:lnTo>
                  <a:pt x="804087" y="1117993"/>
                </a:lnTo>
                <a:lnTo>
                  <a:pt x="757593" y="1122972"/>
                </a:lnTo>
                <a:lnTo>
                  <a:pt x="715213" y="1137259"/>
                </a:lnTo>
                <a:lnTo>
                  <a:pt x="678078" y="1159891"/>
                </a:lnTo>
                <a:lnTo>
                  <a:pt x="647280" y="1189888"/>
                </a:lnTo>
                <a:lnTo>
                  <a:pt x="623912" y="1226299"/>
                </a:lnTo>
                <a:lnTo>
                  <a:pt x="609079" y="1268120"/>
                </a:lnTo>
                <a:lnTo>
                  <a:pt x="604024" y="1313345"/>
                </a:lnTo>
                <a:lnTo>
                  <a:pt x="603897" y="1315504"/>
                </a:lnTo>
                <a:lnTo>
                  <a:pt x="609244" y="1363091"/>
                </a:lnTo>
                <a:lnTo>
                  <a:pt x="624370" y="1405305"/>
                </a:lnTo>
                <a:lnTo>
                  <a:pt x="647915" y="1441424"/>
                </a:lnTo>
                <a:lnTo>
                  <a:pt x="678535" y="1470736"/>
                </a:lnTo>
                <a:lnTo>
                  <a:pt x="714870" y="1492554"/>
                </a:lnTo>
                <a:lnTo>
                  <a:pt x="755561" y="1506169"/>
                </a:lnTo>
                <a:lnTo>
                  <a:pt x="799249" y="1510855"/>
                </a:lnTo>
                <a:lnTo>
                  <a:pt x="862126" y="1502829"/>
                </a:lnTo>
                <a:lnTo>
                  <a:pt x="911529" y="1480985"/>
                </a:lnTo>
                <a:lnTo>
                  <a:pt x="949325" y="1448650"/>
                </a:lnTo>
                <a:lnTo>
                  <a:pt x="977379" y="1409141"/>
                </a:lnTo>
                <a:close/>
              </a:path>
              <a:path w="1791334" h="8775065">
                <a:moveTo>
                  <a:pt x="977379" y="291134"/>
                </a:moveTo>
                <a:lnTo>
                  <a:pt x="957376" y="279844"/>
                </a:lnTo>
                <a:lnTo>
                  <a:pt x="873518" y="232473"/>
                </a:lnTo>
                <a:lnTo>
                  <a:pt x="860831" y="251688"/>
                </a:lnTo>
                <a:lnTo>
                  <a:pt x="845464" y="266649"/>
                </a:lnTo>
                <a:lnTo>
                  <a:pt x="826363" y="276377"/>
                </a:lnTo>
                <a:lnTo>
                  <a:pt x="802474" y="279844"/>
                </a:lnTo>
                <a:lnTo>
                  <a:pt x="773988" y="273685"/>
                </a:lnTo>
                <a:lnTo>
                  <a:pt x="751687" y="256489"/>
                </a:lnTo>
                <a:lnTo>
                  <a:pt x="737171" y="230111"/>
                </a:lnTo>
                <a:lnTo>
                  <a:pt x="731977" y="196418"/>
                </a:lnTo>
                <a:lnTo>
                  <a:pt x="731977" y="195338"/>
                </a:lnTo>
                <a:lnTo>
                  <a:pt x="737019" y="163398"/>
                </a:lnTo>
                <a:lnTo>
                  <a:pt x="751281" y="137223"/>
                </a:lnTo>
                <a:lnTo>
                  <a:pt x="773531" y="119519"/>
                </a:lnTo>
                <a:lnTo>
                  <a:pt x="802474" y="113004"/>
                </a:lnTo>
                <a:lnTo>
                  <a:pt x="825728" y="116370"/>
                </a:lnTo>
                <a:lnTo>
                  <a:pt x="844321" y="125793"/>
                </a:lnTo>
                <a:lnTo>
                  <a:pt x="859091" y="140246"/>
                </a:lnTo>
                <a:lnTo>
                  <a:pt x="870826" y="158737"/>
                </a:lnTo>
                <a:lnTo>
                  <a:pt x="948956" y="113004"/>
                </a:lnTo>
                <a:lnTo>
                  <a:pt x="946302" y="58343"/>
                </a:lnTo>
                <a:lnTo>
                  <a:pt x="908570" y="27368"/>
                </a:lnTo>
                <a:lnTo>
                  <a:pt x="861250" y="7200"/>
                </a:lnTo>
                <a:lnTo>
                  <a:pt x="804087" y="0"/>
                </a:lnTo>
                <a:lnTo>
                  <a:pt x="757593" y="4965"/>
                </a:lnTo>
                <a:lnTo>
                  <a:pt x="715213" y="19265"/>
                </a:lnTo>
                <a:lnTo>
                  <a:pt x="678078" y="41884"/>
                </a:lnTo>
                <a:lnTo>
                  <a:pt x="647280" y="71882"/>
                </a:lnTo>
                <a:lnTo>
                  <a:pt x="623912" y="108292"/>
                </a:lnTo>
                <a:lnTo>
                  <a:pt x="609079" y="150126"/>
                </a:lnTo>
                <a:lnTo>
                  <a:pt x="604024" y="195338"/>
                </a:lnTo>
                <a:lnTo>
                  <a:pt x="603897" y="197497"/>
                </a:lnTo>
                <a:lnTo>
                  <a:pt x="609244" y="245084"/>
                </a:lnTo>
                <a:lnTo>
                  <a:pt x="624370" y="287299"/>
                </a:lnTo>
                <a:lnTo>
                  <a:pt x="647915" y="323418"/>
                </a:lnTo>
                <a:lnTo>
                  <a:pt x="678535" y="352729"/>
                </a:lnTo>
                <a:lnTo>
                  <a:pt x="714870" y="374548"/>
                </a:lnTo>
                <a:lnTo>
                  <a:pt x="755561" y="388162"/>
                </a:lnTo>
                <a:lnTo>
                  <a:pt x="799249" y="392849"/>
                </a:lnTo>
                <a:lnTo>
                  <a:pt x="862126" y="384822"/>
                </a:lnTo>
                <a:lnTo>
                  <a:pt x="911529" y="362978"/>
                </a:lnTo>
                <a:lnTo>
                  <a:pt x="949325" y="330644"/>
                </a:lnTo>
                <a:lnTo>
                  <a:pt x="977379" y="291134"/>
                </a:lnTo>
                <a:close/>
              </a:path>
              <a:path w="1791334" h="8775065">
                <a:moveTo>
                  <a:pt x="1335328" y="8639873"/>
                </a:moveTo>
                <a:lnTo>
                  <a:pt x="1149388" y="8639873"/>
                </a:lnTo>
                <a:lnTo>
                  <a:pt x="1234516" y="8585390"/>
                </a:lnTo>
                <a:lnTo>
                  <a:pt x="1273657" y="8556828"/>
                </a:lnTo>
                <a:lnTo>
                  <a:pt x="1303985" y="8524354"/>
                </a:lnTo>
                <a:lnTo>
                  <a:pt x="1323594" y="8485124"/>
                </a:lnTo>
                <a:lnTo>
                  <a:pt x="1330553" y="8436254"/>
                </a:lnTo>
                <a:lnTo>
                  <a:pt x="1330553" y="8434883"/>
                </a:lnTo>
                <a:lnTo>
                  <a:pt x="1327454" y="8413775"/>
                </a:lnTo>
                <a:lnTo>
                  <a:pt x="1324241" y="8391880"/>
                </a:lnTo>
                <a:lnTo>
                  <a:pt x="1306207" y="8354200"/>
                </a:lnTo>
                <a:lnTo>
                  <a:pt x="1277772" y="8322932"/>
                </a:lnTo>
                <a:lnTo>
                  <a:pt x="1240243" y="8299234"/>
                </a:lnTo>
                <a:lnTo>
                  <a:pt x="1194968" y="8284184"/>
                </a:lnTo>
                <a:lnTo>
                  <a:pt x="1143266" y="8278927"/>
                </a:lnTo>
                <a:lnTo>
                  <a:pt x="1088491" y="8283295"/>
                </a:lnTo>
                <a:lnTo>
                  <a:pt x="1042123" y="8296237"/>
                </a:lnTo>
                <a:lnTo>
                  <a:pt x="1002093" y="8317471"/>
                </a:lnTo>
                <a:lnTo>
                  <a:pt x="966343" y="8346757"/>
                </a:lnTo>
                <a:lnTo>
                  <a:pt x="932827" y="8383816"/>
                </a:lnTo>
                <a:lnTo>
                  <a:pt x="1037704" y="8473021"/>
                </a:lnTo>
                <a:lnTo>
                  <a:pt x="1064907" y="8445957"/>
                </a:lnTo>
                <a:lnTo>
                  <a:pt x="1088275" y="8427568"/>
                </a:lnTo>
                <a:lnTo>
                  <a:pt x="1109345" y="8417103"/>
                </a:lnTo>
                <a:lnTo>
                  <a:pt x="1129639" y="8413775"/>
                </a:lnTo>
                <a:lnTo>
                  <a:pt x="1147838" y="8416442"/>
                </a:lnTo>
                <a:lnTo>
                  <a:pt x="1161313" y="8423821"/>
                </a:lnTo>
                <a:lnTo>
                  <a:pt x="1169682" y="8435035"/>
                </a:lnTo>
                <a:lnTo>
                  <a:pt x="1172552" y="8449196"/>
                </a:lnTo>
                <a:lnTo>
                  <a:pt x="1170279" y="8463026"/>
                </a:lnTo>
                <a:lnTo>
                  <a:pt x="1163015" y="8477110"/>
                </a:lnTo>
                <a:lnTo>
                  <a:pt x="1150137" y="8491715"/>
                </a:lnTo>
                <a:lnTo>
                  <a:pt x="1131011" y="8507070"/>
                </a:lnTo>
                <a:lnTo>
                  <a:pt x="933500" y="8648738"/>
                </a:lnTo>
                <a:lnTo>
                  <a:pt x="933500" y="8764511"/>
                </a:lnTo>
                <a:lnTo>
                  <a:pt x="1335328" y="8764511"/>
                </a:lnTo>
                <a:lnTo>
                  <a:pt x="1335328" y="8639873"/>
                </a:lnTo>
                <a:close/>
              </a:path>
              <a:path w="1791334" h="8775065">
                <a:moveTo>
                  <a:pt x="1335328" y="7521867"/>
                </a:moveTo>
                <a:lnTo>
                  <a:pt x="1149388" y="7521867"/>
                </a:lnTo>
                <a:lnTo>
                  <a:pt x="1234516" y="7467397"/>
                </a:lnTo>
                <a:lnTo>
                  <a:pt x="1273657" y="7438822"/>
                </a:lnTo>
                <a:lnTo>
                  <a:pt x="1303985" y="7406348"/>
                </a:lnTo>
                <a:lnTo>
                  <a:pt x="1323594" y="7367117"/>
                </a:lnTo>
                <a:lnTo>
                  <a:pt x="1330553" y="7318248"/>
                </a:lnTo>
                <a:lnTo>
                  <a:pt x="1330553" y="7316876"/>
                </a:lnTo>
                <a:lnTo>
                  <a:pt x="1327454" y="7295769"/>
                </a:lnTo>
                <a:lnTo>
                  <a:pt x="1324241" y="7273874"/>
                </a:lnTo>
                <a:lnTo>
                  <a:pt x="1306207" y="7236193"/>
                </a:lnTo>
                <a:lnTo>
                  <a:pt x="1277772" y="7204926"/>
                </a:lnTo>
                <a:lnTo>
                  <a:pt x="1240243" y="7181228"/>
                </a:lnTo>
                <a:lnTo>
                  <a:pt x="1194968" y="7166178"/>
                </a:lnTo>
                <a:lnTo>
                  <a:pt x="1143266" y="7160920"/>
                </a:lnTo>
                <a:lnTo>
                  <a:pt x="1088491" y="7165289"/>
                </a:lnTo>
                <a:lnTo>
                  <a:pt x="1042123" y="7178230"/>
                </a:lnTo>
                <a:lnTo>
                  <a:pt x="1002093" y="7199465"/>
                </a:lnTo>
                <a:lnTo>
                  <a:pt x="966343" y="7228751"/>
                </a:lnTo>
                <a:lnTo>
                  <a:pt x="932827" y="7265810"/>
                </a:lnTo>
                <a:lnTo>
                  <a:pt x="1037704" y="7355014"/>
                </a:lnTo>
                <a:lnTo>
                  <a:pt x="1064907" y="7327951"/>
                </a:lnTo>
                <a:lnTo>
                  <a:pt x="1088275" y="7309561"/>
                </a:lnTo>
                <a:lnTo>
                  <a:pt x="1109345" y="7299096"/>
                </a:lnTo>
                <a:lnTo>
                  <a:pt x="1129639" y="7295769"/>
                </a:lnTo>
                <a:lnTo>
                  <a:pt x="1147838" y="7298436"/>
                </a:lnTo>
                <a:lnTo>
                  <a:pt x="1161313" y="7305815"/>
                </a:lnTo>
                <a:lnTo>
                  <a:pt x="1169682" y="7317029"/>
                </a:lnTo>
                <a:lnTo>
                  <a:pt x="1172552" y="7331189"/>
                </a:lnTo>
                <a:lnTo>
                  <a:pt x="1170279" y="7345019"/>
                </a:lnTo>
                <a:lnTo>
                  <a:pt x="1163015" y="7359104"/>
                </a:lnTo>
                <a:lnTo>
                  <a:pt x="1150137" y="7373709"/>
                </a:lnTo>
                <a:lnTo>
                  <a:pt x="1131011" y="7389063"/>
                </a:lnTo>
                <a:lnTo>
                  <a:pt x="933500" y="7530732"/>
                </a:lnTo>
                <a:lnTo>
                  <a:pt x="933500" y="7646505"/>
                </a:lnTo>
                <a:lnTo>
                  <a:pt x="1335328" y="7646505"/>
                </a:lnTo>
                <a:lnTo>
                  <a:pt x="1335328" y="7521867"/>
                </a:lnTo>
                <a:close/>
              </a:path>
              <a:path w="1791334" h="8775065">
                <a:moveTo>
                  <a:pt x="1335328" y="6403861"/>
                </a:moveTo>
                <a:lnTo>
                  <a:pt x="1149388" y="6403861"/>
                </a:lnTo>
                <a:lnTo>
                  <a:pt x="1234516" y="6349390"/>
                </a:lnTo>
                <a:lnTo>
                  <a:pt x="1273657" y="6320815"/>
                </a:lnTo>
                <a:lnTo>
                  <a:pt x="1303985" y="6288341"/>
                </a:lnTo>
                <a:lnTo>
                  <a:pt x="1323594" y="6249111"/>
                </a:lnTo>
                <a:lnTo>
                  <a:pt x="1330553" y="6200241"/>
                </a:lnTo>
                <a:lnTo>
                  <a:pt x="1330553" y="6198882"/>
                </a:lnTo>
                <a:lnTo>
                  <a:pt x="1324241" y="6155868"/>
                </a:lnTo>
                <a:lnTo>
                  <a:pt x="1306207" y="6118187"/>
                </a:lnTo>
                <a:lnTo>
                  <a:pt x="1277772" y="6086919"/>
                </a:lnTo>
                <a:lnTo>
                  <a:pt x="1240243" y="6063221"/>
                </a:lnTo>
                <a:lnTo>
                  <a:pt x="1194968" y="6048172"/>
                </a:lnTo>
                <a:lnTo>
                  <a:pt x="1143266" y="6042914"/>
                </a:lnTo>
                <a:lnTo>
                  <a:pt x="1088491" y="6047283"/>
                </a:lnTo>
                <a:lnTo>
                  <a:pt x="1042123" y="6060224"/>
                </a:lnTo>
                <a:lnTo>
                  <a:pt x="1002093" y="6081458"/>
                </a:lnTo>
                <a:lnTo>
                  <a:pt x="966343" y="6110744"/>
                </a:lnTo>
                <a:lnTo>
                  <a:pt x="932827" y="6147803"/>
                </a:lnTo>
                <a:lnTo>
                  <a:pt x="1037704" y="6237008"/>
                </a:lnTo>
                <a:lnTo>
                  <a:pt x="1064907" y="6209944"/>
                </a:lnTo>
                <a:lnTo>
                  <a:pt x="1088275" y="6191555"/>
                </a:lnTo>
                <a:lnTo>
                  <a:pt x="1109345" y="6181090"/>
                </a:lnTo>
                <a:lnTo>
                  <a:pt x="1129639" y="6177762"/>
                </a:lnTo>
                <a:lnTo>
                  <a:pt x="1147838" y="6180429"/>
                </a:lnTo>
                <a:lnTo>
                  <a:pt x="1161313" y="6187808"/>
                </a:lnTo>
                <a:lnTo>
                  <a:pt x="1169682" y="6199022"/>
                </a:lnTo>
                <a:lnTo>
                  <a:pt x="1172552" y="6213183"/>
                </a:lnTo>
                <a:lnTo>
                  <a:pt x="1170279" y="6227013"/>
                </a:lnTo>
                <a:lnTo>
                  <a:pt x="1163015" y="6241097"/>
                </a:lnTo>
                <a:lnTo>
                  <a:pt x="1150137" y="6255702"/>
                </a:lnTo>
                <a:lnTo>
                  <a:pt x="1131011" y="6271057"/>
                </a:lnTo>
                <a:lnTo>
                  <a:pt x="933500" y="6412725"/>
                </a:lnTo>
                <a:lnTo>
                  <a:pt x="933500" y="6528498"/>
                </a:lnTo>
                <a:lnTo>
                  <a:pt x="1335328" y="6528498"/>
                </a:lnTo>
                <a:lnTo>
                  <a:pt x="1335328" y="6403861"/>
                </a:lnTo>
                <a:close/>
              </a:path>
              <a:path w="1791334" h="8775065">
                <a:moveTo>
                  <a:pt x="1335328" y="5285854"/>
                </a:moveTo>
                <a:lnTo>
                  <a:pt x="1149388" y="5285854"/>
                </a:lnTo>
                <a:lnTo>
                  <a:pt x="1234516" y="5231384"/>
                </a:lnTo>
                <a:lnTo>
                  <a:pt x="1273657" y="5202809"/>
                </a:lnTo>
                <a:lnTo>
                  <a:pt x="1303985" y="5170335"/>
                </a:lnTo>
                <a:lnTo>
                  <a:pt x="1323594" y="5131105"/>
                </a:lnTo>
                <a:lnTo>
                  <a:pt x="1330553" y="5082235"/>
                </a:lnTo>
                <a:lnTo>
                  <a:pt x="1330553" y="5080876"/>
                </a:lnTo>
                <a:lnTo>
                  <a:pt x="1324241" y="5037861"/>
                </a:lnTo>
                <a:lnTo>
                  <a:pt x="1306207" y="5000180"/>
                </a:lnTo>
                <a:lnTo>
                  <a:pt x="1277772" y="4968926"/>
                </a:lnTo>
                <a:lnTo>
                  <a:pt x="1240243" y="4945215"/>
                </a:lnTo>
                <a:lnTo>
                  <a:pt x="1194968" y="4930165"/>
                </a:lnTo>
                <a:lnTo>
                  <a:pt x="1143266" y="4924907"/>
                </a:lnTo>
                <a:lnTo>
                  <a:pt x="1088491" y="4929276"/>
                </a:lnTo>
                <a:lnTo>
                  <a:pt x="1042123" y="4942217"/>
                </a:lnTo>
                <a:lnTo>
                  <a:pt x="1002093" y="4963452"/>
                </a:lnTo>
                <a:lnTo>
                  <a:pt x="966343" y="4992738"/>
                </a:lnTo>
                <a:lnTo>
                  <a:pt x="932827" y="5029797"/>
                </a:lnTo>
                <a:lnTo>
                  <a:pt x="1037704" y="5119001"/>
                </a:lnTo>
                <a:lnTo>
                  <a:pt x="1064907" y="5091938"/>
                </a:lnTo>
                <a:lnTo>
                  <a:pt x="1088275" y="5073548"/>
                </a:lnTo>
                <a:lnTo>
                  <a:pt x="1109345" y="5063083"/>
                </a:lnTo>
                <a:lnTo>
                  <a:pt x="1129639" y="5059756"/>
                </a:lnTo>
                <a:lnTo>
                  <a:pt x="1147838" y="5062423"/>
                </a:lnTo>
                <a:lnTo>
                  <a:pt x="1161313" y="5069802"/>
                </a:lnTo>
                <a:lnTo>
                  <a:pt x="1169682" y="5081028"/>
                </a:lnTo>
                <a:lnTo>
                  <a:pt x="1172552" y="5095176"/>
                </a:lnTo>
                <a:lnTo>
                  <a:pt x="1170279" y="5109007"/>
                </a:lnTo>
                <a:lnTo>
                  <a:pt x="1163015" y="5123091"/>
                </a:lnTo>
                <a:lnTo>
                  <a:pt x="1150137" y="5137696"/>
                </a:lnTo>
                <a:lnTo>
                  <a:pt x="1131011" y="5153063"/>
                </a:lnTo>
                <a:lnTo>
                  <a:pt x="933500" y="5294719"/>
                </a:lnTo>
                <a:lnTo>
                  <a:pt x="933500" y="5410492"/>
                </a:lnTo>
                <a:lnTo>
                  <a:pt x="1335328" y="5410492"/>
                </a:lnTo>
                <a:lnTo>
                  <a:pt x="1335328" y="5285854"/>
                </a:lnTo>
                <a:close/>
              </a:path>
              <a:path w="1791334" h="8775065">
                <a:moveTo>
                  <a:pt x="1335328" y="4167848"/>
                </a:moveTo>
                <a:lnTo>
                  <a:pt x="1149388" y="4167848"/>
                </a:lnTo>
                <a:lnTo>
                  <a:pt x="1234516" y="4113377"/>
                </a:lnTo>
                <a:lnTo>
                  <a:pt x="1273657" y="4084802"/>
                </a:lnTo>
                <a:lnTo>
                  <a:pt x="1303985" y="4052328"/>
                </a:lnTo>
                <a:lnTo>
                  <a:pt x="1323594" y="4013098"/>
                </a:lnTo>
                <a:lnTo>
                  <a:pt x="1330553" y="3964228"/>
                </a:lnTo>
                <a:lnTo>
                  <a:pt x="1330553" y="3962870"/>
                </a:lnTo>
                <a:lnTo>
                  <a:pt x="1324241" y="3919855"/>
                </a:lnTo>
                <a:lnTo>
                  <a:pt x="1306207" y="3882174"/>
                </a:lnTo>
                <a:lnTo>
                  <a:pt x="1277772" y="3850919"/>
                </a:lnTo>
                <a:lnTo>
                  <a:pt x="1240243" y="3827208"/>
                </a:lnTo>
                <a:lnTo>
                  <a:pt x="1194968" y="3812159"/>
                </a:lnTo>
                <a:lnTo>
                  <a:pt x="1143266" y="3806901"/>
                </a:lnTo>
                <a:lnTo>
                  <a:pt x="1088491" y="3811270"/>
                </a:lnTo>
                <a:lnTo>
                  <a:pt x="1042123" y="3824211"/>
                </a:lnTo>
                <a:lnTo>
                  <a:pt x="1002093" y="3845445"/>
                </a:lnTo>
                <a:lnTo>
                  <a:pt x="966343" y="3874732"/>
                </a:lnTo>
                <a:lnTo>
                  <a:pt x="932827" y="3911790"/>
                </a:lnTo>
                <a:lnTo>
                  <a:pt x="1037704" y="4000995"/>
                </a:lnTo>
                <a:lnTo>
                  <a:pt x="1064907" y="3973931"/>
                </a:lnTo>
                <a:lnTo>
                  <a:pt x="1088275" y="3955542"/>
                </a:lnTo>
                <a:lnTo>
                  <a:pt x="1109345" y="3945077"/>
                </a:lnTo>
                <a:lnTo>
                  <a:pt x="1129639" y="3941749"/>
                </a:lnTo>
                <a:lnTo>
                  <a:pt x="1147838" y="3944416"/>
                </a:lnTo>
                <a:lnTo>
                  <a:pt x="1161313" y="3951795"/>
                </a:lnTo>
                <a:lnTo>
                  <a:pt x="1169682" y="3963009"/>
                </a:lnTo>
                <a:lnTo>
                  <a:pt x="1172552" y="3977170"/>
                </a:lnTo>
                <a:lnTo>
                  <a:pt x="1170279" y="3991000"/>
                </a:lnTo>
                <a:lnTo>
                  <a:pt x="1163015" y="4005084"/>
                </a:lnTo>
                <a:lnTo>
                  <a:pt x="1150137" y="4019689"/>
                </a:lnTo>
                <a:lnTo>
                  <a:pt x="1131011" y="4035056"/>
                </a:lnTo>
                <a:lnTo>
                  <a:pt x="933500" y="4176712"/>
                </a:lnTo>
                <a:lnTo>
                  <a:pt x="933500" y="4292485"/>
                </a:lnTo>
                <a:lnTo>
                  <a:pt x="1335328" y="4292485"/>
                </a:lnTo>
                <a:lnTo>
                  <a:pt x="1335328" y="4167848"/>
                </a:lnTo>
                <a:close/>
              </a:path>
              <a:path w="1791334" h="8775065">
                <a:moveTo>
                  <a:pt x="1335328" y="3049841"/>
                </a:moveTo>
                <a:lnTo>
                  <a:pt x="1149388" y="3049841"/>
                </a:lnTo>
                <a:lnTo>
                  <a:pt x="1234516" y="2995371"/>
                </a:lnTo>
                <a:lnTo>
                  <a:pt x="1273657" y="2966796"/>
                </a:lnTo>
                <a:lnTo>
                  <a:pt x="1303985" y="2934335"/>
                </a:lnTo>
                <a:lnTo>
                  <a:pt x="1323594" y="2895092"/>
                </a:lnTo>
                <a:lnTo>
                  <a:pt x="1330553" y="2846222"/>
                </a:lnTo>
                <a:lnTo>
                  <a:pt x="1330553" y="2844863"/>
                </a:lnTo>
                <a:lnTo>
                  <a:pt x="1327454" y="2823756"/>
                </a:lnTo>
                <a:lnTo>
                  <a:pt x="1324241" y="2801848"/>
                </a:lnTo>
                <a:lnTo>
                  <a:pt x="1306207" y="2764167"/>
                </a:lnTo>
                <a:lnTo>
                  <a:pt x="1277772" y="2732913"/>
                </a:lnTo>
                <a:lnTo>
                  <a:pt x="1240243" y="2709202"/>
                </a:lnTo>
                <a:lnTo>
                  <a:pt x="1194968" y="2694152"/>
                </a:lnTo>
                <a:lnTo>
                  <a:pt x="1143266" y="2688894"/>
                </a:lnTo>
                <a:lnTo>
                  <a:pt x="1088491" y="2693263"/>
                </a:lnTo>
                <a:lnTo>
                  <a:pt x="1042123" y="2706205"/>
                </a:lnTo>
                <a:lnTo>
                  <a:pt x="1002093" y="2727439"/>
                </a:lnTo>
                <a:lnTo>
                  <a:pt x="966343" y="2756725"/>
                </a:lnTo>
                <a:lnTo>
                  <a:pt x="932827" y="2793784"/>
                </a:lnTo>
                <a:lnTo>
                  <a:pt x="1037704" y="2882989"/>
                </a:lnTo>
                <a:lnTo>
                  <a:pt x="1064907" y="2855925"/>
                </a:lnTo>
                <a:lnTo>
                  <a:pt x="1088275" y="2837535"/>
                </a:lnTo>
                <a:lnTo>
                  <a:pt x="1109345" y="2827070"/>
                </a:lnTo>
                <a:lnTo>
                  <a:pt x="1129639" y="2823756"/>
                </a:lnTo>
                <a:lnTo>
                  <a:pt x="1147838" y="2826410"/>
                </a:lnTo>
                <a:lnTo>
                  <a:pt x="1161313" y="2833789"/>
                </a:lnTo>
                <a:lnTo>
                  <a:pt x="1169682" y="2845016"/>
                </a:lnTo>
                <a:lnTo>
                  <a:pt x="1172552" y="2859163"/>
                </a:lnTo>
                <a:lnTo>
                  <a:pt x="1170279" y="2872994"/>
                </a:lnTo>
                <a:lnTo>
                  <a:pt x="1163015" y="2887078"/>
                </a:lnTo>
                <a:lnTo>
                  <a:pt x="1150137" y="2901683"/>
                </a:lnTo>
                <a:lnTo>
                  <a:pt x="1131011" y="2917050"/>
                </a:lnTo>
                <a:lnTo>
                  <a:pt x="933500" y="3058706"/>
                </a:lnTo>
                <a:lnTo>
                  <a:pt x="933500" y="3174479"/>
                </a:lnTo>
                <a:lnTo>
                  <a:pt x="1335328" y="3174479"/>
                </a:lnTo>
                <a:lnTo>
                  <a:pt x="1335328" y="3049841"/>
                </a:lnTo>
                <a:close/>
              </a:path>
              <a:path w="1791334" h="8775065">
                <a:moveTo>
                  <a:pt x="1335328" y="1931847"/>
                </a:moveTo>
                <a:lnTo>
                  <a:pt x="1149388" y="1931847"/>
                </a:lnTo>
                <a:lnTo>
                  <a:pt x="1234516" y="1877364"/>
                </a:lnTo>
                <a:lnTo>
                  <a:pt x="1273657" y="1848789"/>
                </a:lnTo>
                <a:lnTo>
                  <a:pt x="1303985" y="1816328"/>
                </a:lnTo>
                <a:lnTo>
                  <a:pt x="1323594" y="1777085"/>
                </a:lnTo>
                <a:lnTo>
                  <a:pt x="1330553" y="1728216"/>
                </a:lnTo>
                <a:lnTo>
                  <a:pt x="1330553" y="1726857"/>
                </a:lnTo>
                <a:lnTo>
                  <a:pt x="1327454" y="1705749"/>
                </a:lnTo>
                <a:lnTo>
                  <a:pt x="1324241" y="1683854"/>
                </a:lnTo>
                <a:lnTo>
                  <a:pt x="1306207" y="1646161"/>
                </a:lnTo>
                <a:lnTo>
                  <a:pt x="1277772" y="1614906"/>
                </a:lnTo>
                <a:lnTo>
                  <a:pt x="1240243" y="1591195"/>
                </a:lnTo>
                <a:lnTo>
                  <a:pt x="1194968" y="1576158"/>
                </a:lnTo>
                <a:lnTo>
                  <a:pt x="1143266" y="1570888"/>
                </a:lnTo>
                <a:lnTo>
                  <a:pt x="1088491" y="1575257"/>
                </a:lnTo>
                <a:lnTo>
                  <a:pt x="1042123" y="1588198"/>
                </a:lnTo>
                <a:lnTo>
                  <a:pt x="1002093" y="1609432"/>
                </a:lnTo>
                <a:lnTo>
                  <a:pt x="966343" y="1638719"/>
                </a:lnTo>
                <a:lnTo>
                  <a:pt x="932827" y="1675777"/>
                </a:lnTo>
                <a:lnTo>
                  <a:pt x="1037704" y="1764995"/>
                </a:lnTo>
                <a:lnTo>
                  <a:pt x="1064907" y="1737918"/>
                </a:lnTo>
                <a:lnTo>
                  <a:pt x="1088275" y="1719529"/>
                </a:lnTo>
                <a:lnTo>
                  <a:pt x="1109345" y="1709064"/>
                </a:lnTo>
                <a:lnTo>
                  <a:pt x="1129639" y="1705749"/>
                </a:lnTo>
                <a:lnTo>
                  <a:pt x="1147838" y="1708404"/>
                </a:lnTo>
                <a:lnTo>
                  <a:pt x="1161313" y="1715795"/>
                </a:lnTo>
                <a:lnTo>
                  <a:pt x="1169682" y="1727009"/>
                </a:lnTo>
                <a:lnTo>
                  <a:pt x="1172552" y="1741157"/>
                </a:lnTo>
                <a:lnTo>
                  <a:pt x="1170279" y="1754987"/>
                </a:lnTo>
                <a:lnTo>
                  <a:pt x="1163015" y="1769084"/>
                </a:lnTo>
                <a:lnTo>
                  <a:pt x="1150137" y="1783676"/>
                </a:lnTo>
                <a:lnTo>
                  <a:pt x="1131011" y="1799043"/>
                </a:lnTo>
                <a:lnTo>
                  <a:pt x="933500" y="1940699"/>
                </a:lnTo>
                <a:lnTo>
                  <a:pt x="933500" y="2056472"/>
                </a:lnTo>
                <a:lnTo>
                  <a:pt x="1335328" y="2056472"/>
                </a:lnTo>
                <a:lnTo>
                  <a:pt x="1335328" y="1931847"/>
                </a:lnTo>
                <a:close/>
              </a:path>
              <a:path w="1791334" h="8775065">
                <a:moveTo>
                  <a:pt x="1335328" y="813841"/>
                </a:moveTo>
                <a:lnTo>
                  <a:pt x="1149388" y="813841"/>
                </a:lnTo>
                <a:lnTo>
                  <a:pt x="1234516" y="759358"/>
                </a:lnTo>
                <a:lnTo>
                  <a:pt x="1273657" y="730783"/>
                </a:lnTo>
                <a:lnTo>
                  <a:pt x="1303985" y="698322"/>
                </a:lnTo>
                <a:lnTo>
                  <a:pt x="1323594" y="659079"/>
                </a:lnTo>
                <a:lnTo>
                  <a:pt x="1330553" y="610209"/>
                </a:lnTo>
                <a:lnTo>
                  <a:pt x="1330553" y="608850"/>
                </a:lnTo>
                <a:lnTo>
                  <a:pt x="1327454" y="587743"/>
                </a:lnTo>
                <a:lnTo>
                  <a:pt x="1324241" y="565848"/>
                </a:lnTo>
                <a:lnTo>
                  <a:pt x="1306207" y="528154"/>
                </a:lnTo>
                <a:lnTo>
                  <a:pt x="1277772" y="496900"/>
                </a:lnTo>
                <a:lnTo>
                  <a:pt x="1240243" y="473189"/>
                </a:lnTo>
                <a:lnTo>
                  <a:pt x="1194968" y="458152"/>
                </a:lnTo>
                <a:lnTo>
                  <a:pt x="1143266" y="452882"/>
                </a:lnTo>
                <a:lnTo>
                  <a:pt x="1088491" y="457250"/>
                </a:lnTo>
                <a:lnTo>
                  <a:pt x="1042123" y="470192"/>
                </a:lnTo>
                <a:lnTo>
                  <a:pt x="1002093" y="491426"/>
                </a:lnTo>
                <a:lnTo>
                  <a:pt x="966343" y="520712"/>
                </a:lnTo>
                <a:lnTo>
                  <a:pt x="932827" y="557771"/>
                </a:lnTo>
                <a:lnTo>
                  <a:pt x="1037704" y="646988"/>
                </a:lnTo>
                <a:lnTo>
                  <a:pt x="1064907" y="619912"/>
                </a:lnTo>
                <a:lnTo>
                  <a:pt x="1088275" y="601535"/>
                </a:lnTo>
                <a:lnTo>
                  <a:pt x="1109345" y="591058"/>
                </a:lnTo>
                <a:lnTo>
                  <a:pt x="1129639" y="587743"/>
                </a:lnTo>
                <a:lnTo>
                  <a:pt x="1147838" y="590397"/>
                </a:lnTo>
                <a:lnTo>
                  <a:pt x="1161313" y="597789"/>
                </a:lnTo>
                <a:lnTo>
                  <a:pt x="1169682" y="609003"/>
                </a:lnTo>
                <a:lnTo>
                  <a:pt x="1172552" y="623150"/>
                </a:lnTo>
                <a:lnTo>
                  <a:pt x="1170279" y="636981"/>
                </a:lnTo>
                <a:lnTo>
                  <a:pt x="1163015" y="651078"/>
                </a:lnTo>
                <a:lnTo>
                  <a:pt x="1150137" y="665670"/>
                </a:lnTo>
                <a:lnTo>
                  <a:pt x="1131011" y="681037"/>
                </a:lnTo>
                <a:lnTo>
                  <a:pt x="933500" y="822693"/>
                </a:lnTo>
                <a:lnTo>
                  <a:pt x="933500" y="938466"/>
                </a:lnTo>
                <a:lnTo>
                  <a:pt x="1335328" y="938466"/>
                </a:lnTo>
                <a:lnTo>
                  <a:pt x="1335328" y="813841"/>
                </a:lnTo>
                <a:close/>
              </a:path>
              <a:path w="1791334" h="8775065">
                <a:moveTo>
                  <a:pt x="1368399" y="7834096"/>
                </a:moveTo>
                <a:lnTo>
                  <a:pt x="1242466" y="7834096"/>
                </a:lnTo>
                <a:lnTo>
                  <a:pt x="1242466" y="7967027"/>
                </a:lnTo>
                <a:lnTo>
                  <a:pt x="1127290" y="7967027"/>
                </a:lnTo>
                <a:lnTo>
                  <a:pt x="1127290" y="7834096"/>
                </a:lnTo>
                <a:lnTo>
                  <a:pt x="1001369" y="7834096"/>
                </a:lnTo>
                <a:lnTo>
                  <a:pt x="1001369" y="8210817"/>
                </a:lnTo>
                <a:lnTo>
                  <a:pt x="1127290" y="8210817"/>
                </a:lnTo>
                <a:lnTo>
                  <a:pt x="1127290" y="8075727"/>
                </a:lnTo>
                <a:lnTo>
                  <a:pt x="1242466" y="8075727"/>
                </a:lnTo>
                <a:lnTo>
                  <a:pt x="1242466" y="8210817"/>
                </a:lnTo>
                <a:lnTo>
                  <a:pt x="1368399" y="8210817"/>
                </a:lnTo>
                <a:lnTo>
                  <a:pt x="1368399" y="8075727"/>
                </a:lnTo>
                <a:lnTo>
                  <a:pt x="1368399" y="7967027"/>
                </a:lnTo>
                <a:lnTo>
                  <a:pt x="1368399" y="7834096"/>
                </a:lnTo>
                <a:close/>
              </a:path>
              <a:path w="1791334" h="8775065">
                <a:moveTo>
                  <a:pt x="1368399" y="6716090"/>
                </a:moveTo>
                <a:lnTo>
                  <a:pt x="1242466" y="6716090"/>
                </a:lnTo>
                <a:lnTo>
                  <a:pt x="1242466" y="6849021"/>
                </a:lnTo>
                <a:lnTo>
                  <a:pt x="1127290" y="6849021"/>
                </a:lnTo>
                <a:lnTo>
                  <a:pt x="1127290" y="6716090"/>
                </a:lnTo>
                <a:lnTo>
                  <a:pt x="1001369" y="6716090"/>
                </a:lnTo>
                <a:lnTo>
                  <a:pt x="1001369" y="7092810"/>
                </a:lnTo>
                <a:lnTo>
                  <a:pt x="1127290" y="7092810"/>
                </a:lnTo>
                <a:lnTo>
                  <a:pt x="1127290" y="6957720"/>
                </a:lnTo>
                <a:lnTo>
                  <a:pt x="1242466" y="6957720"/>
                </a:lnTo>
                <a:lnTo>
                  <a:pt x="1242466" y="7092810"/>
                </a:lnTo>
                <a:lnTo>
                  <a:pt x="1368399" y="7092810"/>
                </a:lnTo>
                <a:lnTo>
                  <a:pt x="1368399" y="6957720"/>
                </a:lnTo>
                <a:lnTo>
                  <a:pt x="1368399" y="6849021"/>
                </a:lnTo>
                <a:lnTo>
                  <a:pt x="1368399" y="6716090"/>
                </a:lnTo>
                <a:close/>
              </a:path>
              <a:path w="1791334" h="8775065">
                <a:moveTo>
                  <a:pt x="1368399" y="5598084"/>
                </a:moveTo>
                <a:lnTo>
                  <a:pt x="1242466" y="5598084"/>
                </a:lnTo>
                <a:lnTo>
                  <a:pt x="1242466" y="5731014"/>
                </a:lnTo>
                <a:lnTo>
                  <a:pt x="1127290" y="5731014"/>
                </a:lnTo>
                <a:lnTo>
                  <a:pt x="1127290" y="5598084"/>
                </a:lnTo>
                <a:lnTo>
                  <a:pt x="1001369" y="5598084"/>
                </a:lnTo>
                <a:lnTo>
                  <a:pt x="1001369" y="5974804"/>
                </a:lnTo>
                <a:lnTo>
                  <a:pt x="1127290" y="5974804"/>
                </a:lnTo>
                <a:lnTo>
                  <a:pt x="1127290" y="5839726"/>
                </a:lnTo>
                <a:lnTo>
                  <a:pt x="1242466" y="5839726"/>
                </a:lnTo>
                <a:lnTo>
                  <a:pt x="1242466" y="5974804"/>
                </a:lnTo>
                <a:lnTo>
                  <a:pt x="1368399" y="5974804"/>
                </a:lnTo>
                <a:lnTo>
                  <a:pt x="1368399" y="5839726"/>
                </a:lnTo>
                <a:lnTo>
                  <a:pt x="1368399" y="5731014"/>
                </a:lnTo>
                <a:lnTo>
                  <a:pt x="1368399" y="5598084"/>
                </a:lnTo>
                <a:close/>
              </a:path>
              <a:path w="1791334" h="8775065">
                <a:moveTo>
                  <a:pt x="1368399" y="4480077"/>
                </a:moveTo>
                <a:lnTo>
                  <a:pt x="1242466" y="4480077"/>
                </a:lnTo>
                <a:lnTo>
                  <a:pt x="1242466" y="4613008"/>
                </a:lnTo>
                <a:lnTo>
                  <a:pt x="1127290" y="4613008"/>
                </a:lnTo>
                <a:lnTo>
                  <a:pt x="1127290" y="4480077"/>
                </a:lnTo>
                <a:lnTo>
                  <a:pt x="1001369" y="4480077"/>
                </a:lnTo>
                <a:lnTo>
                  <a:pt x="1001369" y="4856797"/>
                </a:lnTo>
                <a:lnTo>
                  <a:pt x="1127290" y="4856797"/>
                </a:lnTo>
                <a:lnTo>
                  <a:pt x="1127290" y="4721720"/>
                </a:lnTo>
                <a:lnTo>
                  <a:pt x="1242466" y="4721720"/>
                </a:lnTo>
                <a:lnTo>
                  <a:pt x="1242466" y="4856797"/>
                </a:lnTo>
                <a:lnTo>
                  <a:pt x="1368399" y="4856797"/>
                </a:lnTo>
                <a:lnTo>
                  <a:pt x="1368399" y="4721720"/>
                </a:lnTo>
                <a:lnTo>
                  <a:pt x="1368399" y="4613008"/>
                </a:lnTo>
                <a:lnTo>
                  <a:pt x="1368399" y="4480077"/>
                </a:lnTo>
                <a:close/>
              </a:path>
              <a:path w="1791334" h="8775065">
                <a:moveTo>
                  <a:pt x="1368399" y="3362083"/>
                </a:moveTo>
                <a:lnTo>
                  <a:pt x="1242466" y="3362083"/>
                </a:lnTo>
                <a:lnTo>
                  <a:pt x="1242466" y="3495002"/>
                </a:lnTo>
                <a:lnTo>
                  <a:pt x="1127290" y="3495002"/>
                </a:lnTo>
                <a:lnTo>
                  <a:pt x="1127290" y="3362083"/>
                </a:lnTo>
                <a:lnTo>
                  <a:pt x="1001369" y="3362083"/>
                </a:lnTo>
                <a:lnTo>
                  <a:pt x="1001369" y="3738791"/>
                </a:lnTo>
                <a:lnTo>
                  <a:pt x="1127290" y="3738791"/>
                </a:lnTo>
                <a:lnTo>
                  <a:pt x="1127290" y="3603714"/>
                </a:lnTo>
                <a:lnTo>
                  <a:pt x="1242466" y="3603714"/>
                </a:lnTo>
                <a:lnTo>
                  <a:pt x="1242466" y="3738791"/>
                </a:lnTo>
                <a:lnTo>
                  <a:pt x="1368399" y="3738791"/>
                </a:lnTo>
                <a:lnTo>
                  <a:pt x="1368399" y="3603714"/>
                </a:lnTo>
                <a:lnTo>
                  <a:pt x="1368399" y="3495002"/>
                </a:lnTo>
                <a:lnTo>
                  <a:pt x="1368399" y="3362083"/>
                </a:lnTo>
                <a:close/>
              </a:path>
              <a:path w="1791334" h="8775065">
                <a:moveTo>
                  <a:pt x="1368399" y="2244077"/>
                </a:moveTo>
                <a:lnTo>
                  <a:pt x="1242466" y="2244077"/>
                </a:lnTo>
                <a:lnTo>
                  <a:pt x="1242466" y="2376995"/>
                </a:lnTo>
                <a:lnTo>
                  <a:pt x="1127290" y="2376995"/>
                </a:lnTo>
                <a:lnTo>
                  <a:pt x="1127290" y="2244077"/>
                </a:lnTo>
                <a:lnTo>
                  <a:pt x="1001369" y="2244077"/>
                </a:lnTo>
                <a:lnTo>
                  <a:pt x="1001369" y="2620784"/>
                </a:lnTo>
                <a:lnTo>
                  <a:pt x="1127290" y="2620784"/>
                </a:lnTo>
                <a:lnTo>
                  <a:pt x="1127290" y="2485720"/>
                </a:lnTo>
                <a:lnTo>
                  <a:pt x="1242466" y="2485720"/>
                </a:lnTo>
                <a:lnTo>
                  <a:pt x="1242466" y="2620784"/>
                </a:lnTo>
                <a:lnTo>
                  <a:pt x="1368399" y="2620784"/>
                </a:lnTo>
                <a:lnTo>
                  <a:pt x="1368399" y="2485720"/>
                </a:lnTo>
                <a:lnTo>
                  <a:pt x="1368399" y="2376995"/>
                </a:lnTo>
                <a:lnTo>
                  <a:pt x="1368399" y="2244077"/>
                </a:lnTo>
                <a:close/>
              </a:path>
              <a:path w="1791334" h="8775065">
                <a:moveTo>
                  <a:pt x="1368399" y="1126070"/>
                </a:moveTo>
                <a:lnTo>
                  <a:pt x="1242466" y="1126070"/>
                </a:lnTo>
                <a:lnTo>
                  <a:pt x="1242466" y="1258989"/>
                </a:lnTo>
                <a:lnTo>
                  <a:pt x="1127290" y="1258989"/>
                </a:lnTo>
                <a:lnTo>
                  <a:pt x="1127290" y="1126070"/>
                </a:lnTo>
                <a:lnTo>
                  <a:pt x="1001369" y="1126070"/>
                </a:lnTo>
                <a:lnTo>
                  <a:pt x="1001369" y="1502778"/>
                </a:lnTo>
                <a:lnTo>
                  <a:pt x="1127290" y="1502778"/>
                </a:lnTo>
                <a:lnTo>
                  <a:pt x="1127290" y="1367713"/>
                </a:lnTo>
                <a:lnTo>
                  <a:pt x="1242466" y="1367713"/>
                </a:lnTo>
                <a:lnTo>
                  <a:pt x="1242466" y="1502778"/>
                </a:lnTo>
                <a:lnTo>
                  <a:pt x="1368399" y="1502778"/>
                </a:lnTo>
                <a:lnTo>
                  <a:pt x="1368399" y="1367713"/>
                </a:lnTo>
                <a:lnTo>
                  <a:pt x="1368399" y="1258989"/>
                </a:lnTo>
                <a:lnTo>
                  <a:pt x="1368399" y="1126070"/>
                </a:lnTo>
                <a:close/>
              </a:path>
              <a:path w="1791334" h="8775065">
                <a:moveTo>
                  <a:pt x="1368399" y="8064"/>
                </a:moveTo>
                <a:lnTo>
                  <a:pt x="1242466" y="8064"/>
                </a:lnTo>
                <a:lnTo>
                  <a:pt x="1242466" y="140982"/>
                </a:lnTo>
                <a:lnTo>
                  <a:pt x="1127290" y="140982"/>
                </a:lnTo>
                <a:lnTo>
                  <a:pt x="1127290" y="8064"/>
                </a:lnTo>
                <a:lnTo>
                  <a:pt x="1001369" y="8064"/>
                </a:lnTo>
                <a:lnTo>
                  <a:pt x="1001369" y="384771"/>
                </a:lnTo>
                <a:lnTo>
                  <a:pt x="1127290" y="384771"/>
                </a:lnTo>
                <a:lnTo>
                  <a:pt x="1127290" y="249707"/>
                </a:lnTo>
                <a:lnTo>
                  <a:pt x="1242466" y="249707"/>
                </a:lnTo>
                <a:lnTo>
                  <a:pt x="1242466" y="384771"/>
                </a:lnTo>
                <a:lnTo>
                  <a:pt x="1368399" y="384771"/>
                </a:lnTo>
                <a:lnTo>
                  <a:pt x="1368399" y="249707"/>
                </a:lnTo>
                <a:lnTo>
                  <a:pt x="1368399" y="140982"/>
                </a:lnTo>
                <a:lnTo>
                  <a:pt x="1368399" y="8064"/>
                </a:lnTo>
                <a:close/>
              </a:path>
              <a:path w="1791334" h="8775065">
                <a:moveTo>
                  <a:pt x="1761655" y="8613318"/>
                </a:moveTo>
                <a:lnTo>
                  <a:pt x="1753298" y="8563216"/>
                </a:lnTo>
                <a:lnTo>
                  <a:pt x="1729562" y="8524608"/>
                </a:lnTo>
                <a:lnTo>
                  <a:pt x="1692414" y="8496478"/>
                </a:lnTo>
                <a:lnTo>
                  <a:pt x="1643824" y="8477783"/>
                </a:lnTo>
                <a:lnTo>
                  <a:pt x="1750758" y="8397430"/>
                </a:lnTo>
                <a:lnTo>
                  <a:pt x="1750758" y="8287779"/>
                </a:lnTo>
                <a:lnTo>
                  <a:pt x="1384363" y="8287779"/>
                </a:lnTo>
                <a:lnTo>
                  <a:pt x="1384363" y="8411731"/>
                </a:lnTo>
                <a:lnTo>
                  <a:pt x="1561426" y="8411731"/>
                </a:lnTo>
                <a:lnTo>
                  <a:pt x="1456550" y="8494827"/>
                </a:lnTo>
                <a:lnTo>
                  <a:pt x="1477657" y="8565655"/>
                </a:lnTo>
                <a:lnTo>
                  <a:pt x="1545082" y="8565655"/>
                </a:lnTo>
                <a:lnTo>
                  <a:pt x="1572679" y="8568347"/>
                </a:lnTo>
                <a:lnTo>
                  <a:pt x="1592237" y="8576031"/>
                </a:lnTo>
                <a:lnTo>
                  <a:pt x="1603883" y="8588057"/>
                </a:lnTo>
                <a:lnTo>
                  <a:pt x="1607731" y="8603780"/>
                </a:lnTo>
                <a:lnTo>
                  <a:pt x="1607731" y="8605139"/>
                </a:lnTo>
                <a:lnTo>
                  <a:pt x="1604200" y="8620595"/>
                </a:lnTo>
                <a:lnTo>
                  <a:pt x="1593773" y="8632647"/>
                </a:lnTo>
                <a:lnTo>
                  <a:pt x="1576705" y="8640496"/>
                </a:lnTo>
                <a:lnTo>
                  <a:pt x="1553260" y="8643290"/>
                </a:lnTo>
                <a:lnTo>
                  <a:pt x="1524012" y="8639899"/>
                </a:lnTo>
                <a:lnTo>
                  <a:pt x="1495539" y="8629917"/>
                </a:lnTo>
                <a:lnTo>
                  <a:pt x="1467827" y="8613686"/>
                </a:lnTo>
                <a:lnTo>
                  <a:pt x="1440878" y="8591525"/>
                </a:lnTo>
                <a:lnTo>
                  <a:pt x="1346212" y="8688908"/>
                </a:lnTo>
                <a:lnTo>
                  <a:pt x="1379816" y="8718499"/>
                </a:lnTo>
                <a:lnTo>
                  <a:pt x="1418056" y="8742362"/>
                </a:lnTo>
                <a:lnTo>
                  <a:pt x="1461503" y="8760015"/>
                </a:lnTo>
                <a:lnTo>
                  <a:pt x="1510690" y="8770976"/>
                </a:lnTo>
                <a:lnTo>
                  <a:pt x="1566202" y="8774735"/>
                </a:lnTo>
                <a:lnTo>
                  <a:pt x="1617332" y="8770023"/>
                </a:lnTo>
                <a:lnTo>
                  <a:pt x="1663788" y="8756091"/>
                </a:lnTo>
                <a:lnTo>
                  <a:pt x="1703514" y="8733269"/>
                </a:lnTo>
                <a:lnTo>
                  <a:pt x="1734439" y="8701888"/>
                </a:lnTo>
                <a:lnTo>
                  <a:pt x="1754505" y="8662251"/>
                </a:lnTo>
                <a:lnTo>
                  <a:pt x="1761655" y="8614689"/>
                </a:lnTo>
                <a:lnTo>
                  <a:pt x="1761655" y="8613318"/>
                </a:lnTo>
                <a:close/>
              </a:path>
              <a:path w="1791334" h="8775065">
                <a:moveTo>
                  <a:pt x="1761655" y="7495311"/>
                </a:moveTo>
                <a:lnTo>
                  <a:pt x="1753298" y="7445210"/>
                </a:lnTo>
                <a:lnTo>
                  <a:pt x="1729562" y="7406614"/>
                </a:lnTo>
                <a:lnTo>
                  <a:pt x="1692414" y="7378471"/>
                </a:lnTo>
                <a:lnTo>
                  <a:pt x="1643824" y="7359777"/>
                </a:lnTo>
                <a:lnTo>
                  <a:pt x="1750758" y="7279424"/>
                </a:lnTo>
                <a:lnTo>
                  <a:pt x="1750758" y="7169772"/>
                </a:lnTo>
                <a:lnTo>
                  <a:pt x="1384363" y="7169772"/>
                </a:lnTo>
                <a:lnTo>
                  <a:pt x="1384363" y="7293724"/>
                </a:lnTo>
                <a:lnTo>
                  <a:pt x="1561426" y="7293724"/>
                </a:lnTo>
                <a:lnTo>
                  <a:pt x="1456550" y="7376820"/>
                </a:lnTo>
                <a:lnTo>
                  <a:pt x="1477657" y="7447648"/>
                </a:lnTo>
                <a:lnTo>
                  <a:pt x="1545082" y="7447648"/>
                </a:lnTo>
                <a:lnTo>
                  <a:pt x="1572679" y="7450341"/>
                </a:lnTo>
                <a:lnTo>
                  <a:pt x="1592237" y="7458024"/>
                </a:lnTo>
                <a:lnTo>
                  <a:pt x="1603883" y="7470051"/>
                </a:lnTo>
                <a:lnTo>
                  <a:pt x="1607731" y="7485774"/>
                </a:lnTo>
                <a:lnTo>
                  <a:pt x="1607731" y="7487132"/>
                </a:lnTo>
                <a:lnTo>
                  <a:pt x="1604200" y="7502588"/>
                </a:lnTo>
                <a:lnTo>
                  <a:pt x="1593773" y="7514641"/>
                </a:lnTo>
                <a:lnTo>
                  <a:pt x="1576705" y="7522489"/>
                </a:lnTo>
                <a:lnTo>
                  <a:pt x="1553260" y="7525283"/>
                </a:lnTo>
                <a:lnTo>
                  <a:pt x="1524012" y="7521892"/>
                </a:lnTo>
                <a:lnTo>
                  <a:pt x="1495539" y="7511910"/>
                </a:lnTo>
                <a:lnTo>
                  <a:pt x="1467827" y="7495680"/>
                </a:lnTo>
                <a:lnTo>
                  <a:pt x="1440878" y="7473518"/>
                </a:lnTo>
                <a:lnTo>
                  <a:pt x="1346212" y="7570902"/>
                </a:lnTo>
                <a:lnTo>
                  <a:pt x="1379816" y="7600493"/>
                </a:lnTo>
                <a:lnTo>
                  <a:pt x="1418056" y="7624356"/>
                </a:lnTo>
                <a:lnTo>
                  <a:pt x="1461503" y="7642009"/>
                </a:lnTo>
                <a:lnTo>
                  <a:pt x="1510690" y="7652969"/>
                </a:lnTo>
                <a:lnTo>
                  <a:pt x="1566202" y="7656728"/>
                </a:lnTo>
                <a:lnTo>
                  <a:pt x="1617332" y="7652017"/>
                </a:lnTo>
                <a:lnTo>
                  <a:pt x="1663788" y="7638085"/>
                </a:lnTo>
                <a:lnTo>
                  <a:pt x="1703514" y="7615263"/>
                </a:lnTo>
                <a:lnTo>
                  <a:pt x="1734439" y="7583881"/>
                </a:lnTo>
                <a:lnTo>
                  <a:pt x="1754505" y="7544244"/>
                </a:lnTo>
                <a:lnTo>
                  <a:pt x="1761655" y="7496683"/>
                </a:lnTo>
                <a:lnTo>
                  <a:pt x="1761655" y="7495311"/>
                </a:lnTo>
                <a:close/>
              </a:path>
              <a:path w="1791334" h="8775065">
                <a:moveTo>
                  <a:pt x="1761655" y="6377305"/>
                </a:moveTo>
                <a:lnTo>
                  <a:pt x="1753298" y="6327203"/>
                </a:lnTo>
                <a:lnTo>
                  <a:pt x="1729562" y="6288608"/>
                </a:lnTo>
                <a:lnTo>
                  <a:pt x="1692414" y="6260465"/>
                </a:lnTo>
                <a:lnTo>
                  <a:pt x="1643824" y="6241770"/>
                </a:lnTo>
                <a:lnTo>
                  <a:pt x="1750758" y="6161417"/>
                </a:lnTo>
                <a:lnTo>
                  <a:pt x="1750758" y="6051766"/>
                </a:lnTo>
                <a:lnTo>
                  <a:pt x="1384363" y="6051766"/>
                </a:lnTo>
                <a:lnTo>
                  <a:pt x="1384363" y="6175718"/>
                </a:lnTo>
                <a:lnTo>
                  <a:pt x="1561426" y="6175718"/>
                </a:lnTo>
                <a:lnTo>
                  <a:pt x="1456550" y="6258814"/>
                </a:lnTo>
                <a:lnTo>
                  <a:pt x="1477657" y="6329642"/>
                </a:lnTo>
                <a:lnTo>
                  <a:pt x="1545082" y="6329642"/>
                </a:lnTo>
                <a:lnTo>
                  <a:pt x="1572679" y="6332334"/>
                </a:lnTo>
                <a:lnTo>
                  <a:pt x="1592237" y="6340018"/>
                </a:lnTo>
                <a:lnTo>
                  <a:pt x="1603883" y="6352045"/>
                </a:lnTo>
                <a:lnTo>
                  <a:pt x="1607731" y="6367767"/>
                </a:lnTo>
                <a:lnTo>
                  <a:pt x="1607731" y="6369139"/>
                </a:lnTo>
                <a:lnTo>
                  <a:pt x="1604200" y="6384582"/>
                </a:lnTo>
                <a:lnTo>
                  <a:pt x="1593773" y="6396634"/>
                </a:lnTo>
                <a:lnTo>
                  <a:pt x="1576705" y="6404483"/>
                </a:lnTo>
                <a:lnTo>
                  <a:pt x="1553260" y="6407277"/>
                </a:lnTo>
                <a:lnTo>
                  <a:pt x="1524012" y="6403886"/>
                </a:lnTo>
                <a:lnTo>
                  <a:pt x="1495539" y="6393904"/>
                </a:lnTo>
                <a:lnTo>
                  <a:pt x="1467827" y="6377673"/>
                </a:lnTo>
                <a:lnTo>
                  <a:pt x="1440878" y="6355512"/>
                </a:lnTo>
                <a:lnTo>
                  <a:pt x="1346212" y="6452895"/>
                </a:lnTo>
                <a:lnTo>
                  <a:pt x="1379816" y="6482486"/>
                </a:lnTo>
                <a:lnTo>
                  <a:pt x="1418056" y="6506350"/>
                </a:lnTo>
                <a:lnTo>
                  <a:pt x="1461503" y="6524003"/>
                </a:lnTo>
                <a:lnTo>
                  <a:pt x="1510690" y="6534963"/>
                </a:lnTo>
                <a:lnTo>
                  <a:pt x="1566202" y="6538722"/>
                </a:lnTo>
                <a:lnTo>
                  <a:pt x="1617332" y="6534010"/>
                </a:lnTo>
                <a:lnTo>
                  <a:pt x="1663788" y="6520078"/>
                </a:lnTo>
                <a:lnTo>
                  <a:pt x="1703514" y="6497256"/>
                </a:lnTo>
                <a:lnTo>
                  <a:pt x="1734439" y="6465875"/>
                </a:lnTo>
                <a:lnTo>
                  <a:pt x="1754505" y="6426238"/>
                </a:lnTo>
                <a:lnTo>
                  <a:pt x="1761655" y="6378676"/>
                </a:lnTo>
                <a:lnTo>
                  <a:pt x="1761655" y="6377305"/>
                </a:lnTo>
                <a:close/>
              </a:path>
              <a:path w="1791334" h="8775065">
                <a:moveTo>
                  <a:pt x="1761655" y="5259311"/>
                </a:moveTo>
                <a:lnTo>
                  <a:pt x="1753298" y="5209210"/>
                </a:lnTo>
                <a:lnTo>
                  <a:pt x="1729562" y="5170602"/>
                </a:lnTo>
                <a:lnTo>
                  <a:pt x="1692414" y="5142458"/>
                </a:lnTo>
                <a:lnTo>
                  <a:pt x="1643824" y="5123764"/>
                </a:lnTo>
                <a:lnTo>
                  <a:pt x="1750758" y="5043411"/>
                </a:lnTo>
                <a:lnTo>
                  <a:pt x="1750758" y="4933759"/>
                </a:lnTo>
                <a:lnTo>
                  <a:pt x="1384363" y="4933759"/>
                </a:lnTo>
                <a:lnTo>
                  <a:pt x="1384363" y="5057711"/>
                </a:lnTo>
                <a:lnTo>
                  <a:pt x="1561426" y="5057711"/>
                </a:lnTo>
                <a:lnTo>
                  <a:pt x="1456550" y="5140807"/>
                </a:lnTo>
                <a:lnTo>
                  <a:pt x="1477657" y="5211635"/>
                </a:lnTo>
                <a:lnTo>
                  <a:pt x="1545082" y="5211635"/>
                </a:lnTo>
                <a:lnTo>
                  <a:pt x="1572679" y="5214328"/>
                </a:lnTo>
                <a:lnTo>
                  <a:pt x="1592237" y="5222011"/>
                </a:lnTo>
                <a:lnTo>
                  <a:pt x="1603883" y="5234038"/>
                </a:lnTo>
                <a:lnTo>
                  <a:pt x="1607731" y="5249761"/>
                </a:lnTo>
                <a:lnTo>
                  <a:pt x="1607731" y="5251132"/>
                </a:lnTo>
                <a:lnTo>
                  <a:pt x="1604200" y="5266575"/>
                </a:lnTo>
                <a:lnTo>
                  <a:pt x="1593773" y="5278628"/>
                </a:lnTo>
                <a:lnTo>
                  <a:pt x="1576705" y="5286476"/>
                </a:lnTo>
                <a:lnTo>
                  <a:pt x="1553260" y="5289270"/>
                </a:lnTo>
                <a:lnTo>
                  <a:pt x="1524012" y="5285879"/>
                </a:lnTo>
                <a:lnTo>
                  <a:pt x="1495539" y="5275910"/>
                </a:lnTo>
                <a:lnTo>
                  <a:pt x="1467827" y="5259679"/>
                </a:lnTo>
                <a:lnTo>
                  <a:pt x="1440878" y="5237505"/>
                </a:lnTo>
                <a:lnTo>
                  <a:pt x="1346212" y="5334889"/>
                </a:lnTo>
                <a:lnTo>
                  <a:pt x="1379816" y="5364480"/>
                </a:lnTo>
                <a:lnTo>
                  <a:pt x="1418056" y="5388343"/>
                </a:lnTo>
                <a:lnTo>
                  <a:pt x="1461503" y="5405996"/>
                </a:lnTo>
                <a:lnTo>
                  <a:pt x="1510690" y="5416956"/>
                </a:lnTo>
                <a:lnTo>
                  <a:pt x="1566202" y="5420715"/>
                </a:lnTo>
                <a:lnTo>
                  <a:pt x="1617332" y="5416004"/>
                </a:lnTo>
                <a:lnTo>
                  <a:pt x="1663788" y="5402072"/>
                </a:lnTo>
                <a:lnTo>
                  <a:pt x="1703514" y="5379250"/>
                </a:lnTo>
                <a:lnTo>
                  <a:pt x="1734439" y="5347868"/>
                </a:lnTo>
                <a:lnTo>
                  <a:pt x="1754505" y="5308231"/>
                </a:lnTo>
                <a:lnTo>
                  <a:pt x="1761655" y="5260670"/>
                </a:lnTo>
                <a:lnTo>
                  <a:pt x="1761655" y="5259311"/>
                </a:lnTo>
                <a:close/>
              </a:path>
              <a:path w="1791334" h="8775065">
                <a:moveTo>
                  <a:pt x="1761655" y="4141305"/>
                </a:moveTo>
                <a:lnTo>
                  <a:pt x="1753298" y="4091203"/>
                </a:lnTo>
                <a:lnTo>
                  <a:pt x="1729562" y="4052595"/>
                </a:lnTo>
                <a:lnTo>
                  <a:pt x="1692414" y="4024452"/>
                </a:lnTo>
                <a:lnTo>
                  <a:pt x="1643824" y="4005770"/>
                </a:lnTo>
                <a:lnTo>
                  <a:pt x="1750758" y="3925405"/>
                </a:lnTo>
                <a:lnTo>
                  <a:pt x="1750758" y="3815765"/>
                </a:lnTo>
                <a:lnTo>
                  <a:pt x="1384363" y="3815765"/>
                </a:lnTo>
                <a:lnTo>
                  <a:pt x="1384363" y="3939705"/>
                </a:lnTo>
                <a:lnTo>
                  <a:pt x="1561426" y="3939705"/>
                </a:lnTo>
                <a:lnTo>
                  <a:pt x="1456550" y="4022801"/>
                </a:lnTo>
                <a:lnTo>
                  <a:pt x="1477657" y="4093629"/>
                </a:lnTo>
                <a:lnTo>
                  <a:pt x="1545082" y="4093629"/>
                </a:lnTo>
                <a:lnTo>
                  <a:pt x="1572679" y="4096334"/>
                </a:lnTo>
                <a:lnTo>
                  <a:pt x="1592237" y="4104005"/>
                </a:lnTo>
                <a:lnTo>
                  <a:pt x="1603883" y="4116032"/>
                </a:lnTo>
                <a:lnTo>
                  <a:pt x="1607731" y="4131754"/>
                </a:lnTo>
                <a:lnTo>
                  <a:pt x="1607731" y="4133126"/>
                </a:lnTo>
                <a:lnTo>
                  <a:pt x="1604200" y="4148569"/>
                </a:lnTo>
                <a:lnTo>
                  <a:pt x="1593773" y="4160621"/>
                </a:lnTo>
                <a:lnTo>
                  <a:pt x="1576705" y="4168470"/>
                </a:lnTo>
                <a:lnTo>
                  <a:pt x="1553260" y="4171264"/>
                </a:lnTo>
                <a:lnTo>
                  <a:pt x="1524012" y="4167873"/>
                </a:lnTo>
                <a:lnTo>
                  <a:pt x="1495539" y="4157891"/>
                </a:lnTo>
                <a:lnTo>
                  <a:pt x="1467827" y="4141660"/>
                </a:lnTo>
                <a:lnTo>
                  <a:pt x="1440878" y="4119499"/>
                </a:lnTo>
                <a:lnTo>
                  <a:pt x="1346212" y="4216882"/>
                </a:lnTo>
                <a:lnTo>
                  <a:pt x="1379816" y="4246473"/>
                </a:lnTo>
                <a:lnTo>
                  <a:pt x="1418056" y="4270337"/>
                </a:lnTo>
                <a:lnTo>
                  <a:pt x="1461503" y="4288002"/>
                </a:lnTo>
                <a:lnTo>
                  <a:pt x="1510690" y="4298950"/>
                </a:lnTo>
                <a:lnTo>
                  <a:pt x="1566202" y="4302709"/>
                </a:lnTo>
                <a:lnTo>
                  <a:pt x="1617332" y="4297997"/>
                </a:lnTo>
                <a:lnTo>
                  <a:pt x="1663788" y="4284065"/>
                </a:lnTo>
                <a:lnTo>
                  <a:pt x="1703514" y="4261243"/>
                </a:lnTo>
                <a:lnTo>
                  <a:pt x="1734439" y="4229862"/>
                </a:lnTo>
                <a:lnTo>
                  <a:pt x="1754505" y="4190225"/>
                </a:lnTo>
                <a:lnTo>
                  <a:pt x="1761655" y="4142663"/>
                </a:lnTo>
                <a:lnTo>
                  <a:pt x="1761655" y="4141305"/>
                </a:lnTo>
                <a:close/>
              </a:path>
              <a:path w="1791334" h="8775065">
                <a:moveTo>
                  <a:pt x="1761655" y="3023298"/>
                </a:moveTo>
                <a:lnTo>
                  <a:pt x="1753298" y="2973197"/>
                </a:lnTo>
                <a:lnTo>
                  <a:pt x="1729562" y="2934589"/>
                </a:lnTo>
                <a:lnTo>
                  <a:pt x="1692414" y="2906445"/>
                </a:lnTo>
                <a:lnTo>
                  <a:pt x="1643824" y="2887764"/>
                </a:lnTo>
                <a:lnTo>
                  <a:pt x="1750758" y="2807411"/>
                </a:lnTo>
                <a:lnTo>
                  <a:pt x="1750758" y="2697759"/>
                </a:lnTo>
                <a:lnTo>
                  <a:pt x="1384363" y="2697759"/>
                </a:lnTo>
                <a:lnTo>
                  <a:pt x="1384363" y="2821698"/>
                </a:lnTo>
                <a:lnTo>
                  <a:pt x="1561426" y="2821698"/>
                </a:lnTo>
                <a:lnTo>
                  <a:pt x="1456550" y="2904794"/>
                </a:lnTo>
                <a:lnTo>
                  <a:pt x="1477657" y="2975622"/>
                </a:lnTo>
                <a:lnTo>
                  <a:pt x="1545082" y="2975622"/>
                </a:lnTo>
                <a:lnTo>
                  <a:pt x="1572679" y="2978327"/>
                </a:lnTo>
                <a:lnTo>
                  <a:pt x="1592237" y="2986011"/>
                </a:lnTo>
                <a:lnTo>
                  <a:pt x="1603883" y="2998025"/>
                </a:lnTo>
                <a:lnTo>
                  <a:pt x="1607731" y="3013760"/>
                </a:lnTo>
                <a:lnTo>
                  <a:pt x="1607731" y="3015119"/>
                </a:lnTo>
                <a:lnTo>
                  <a:pt x="1604200" y="3030563"/>
                </a:lnTo>
                <a:lnTo>
                  <a:pt x="1593773" y="3042615"/>
                </a:lnTo>
                <a:lnTo>
                  <a:pt x="1576705" y="3050463"/>
                </a:lnTo>
                <a:lnTo>
                  <a:pt x="1553260" y="3053257"/>
                </a:lnTo>
                <a:lnTo>
                  <a:pt x="1524012" y="3049867"/>
                </a:lnTo>
                <a:lnTo>
                  <a:pt x="1495539" y="3039897"/>
                </a:lnTo>
                <a:lnTo>
                  <a:pt x="1467827" y="3023654"/>
                </a:lnTo>
                <a:lnTo>
                  <a:pt x="1440878" y="3001492"/>
                </a:lnTo>
                <a:lnTo>
                  <a:pt x="1346212" y="3098889"/>
                </a:lnTo>
                <a:lnTo>
                  <a:pt x="1379816" y="3128467"/>
                </a:lnTo>
                <a:lnTo>
                  <a:pt x="1418056" y="3152343"/>
                </a:lnTo>
                <a:lnTo>
                  <a:pt x="1461503" y="3169996"/>
                </a:lnTo>
                <a:lnTo>
                  <a:pt x="1510690" y="3180943"/>
                </a:lnTo>
                <a:lnTo>
                  <a:pt x="1566202" y="3184702"/>
                </a:lnTo>
                <a:lnTo>
                  <a:pt x="1617332" y="3179991"/>
                </a:lnTo>
                <a:lnTo>
                  <a:pt x="1663788" y="3166059"/>
                </a:lnTo>
                <a:lnTo>
                  <a:pt x="1703514" y="3143237"/>
                </a:lnTo>
                <a:lnTo>
                  <a:pt x="1734439" y="3111855"/>
                </a:lnTo>
                <a:lnTo>
                  <a:pt x="1754505" y="3072219"/>
                </a:lnTo>
                <a:lnTo>
                  <a:pt x="1761655" y="3024657"/>
                </a:lnTo>
                <a:lnTo>
                  <a:pt x="1761655" y="3023298"/>
                </a:lnTo>
                <a:close/>
              </a:path>
              <a:path w="1791334" h="8775065">
                <a:moveTo>
                  <a:pt x="1761655" y="1905292"/>
                </a:moveTo>
                <a:lnTo>
                  <a:pt x="1753298" y="1855190"/>
                </a:lnTo>
                <a:lnTo>
                  <a:pt x="1729562" y="1816582"/>
                </a:lnTo>
                <a:lnTo>
                  <a:pt x="1692414" y="1788439"/>
                </a:lnTo>
                <a:lnTo>
                  <a:pt x="1643824" y="1769757"/>
                </a:lnTo>
                <a:lnTo>
                  <a:pt x="1750758" y="1689404"/>
                </a:lnTo>
                <a:lnTo>
                  <a:pt x="1750758" y="1579753"/>
                </a:lnTo>
                <a:lnTo>
                  <a:pt x="1384363" y="1579753"/>
                </a:lnTo>
                <a:lnTo>
                  <a:pt x="1384363" y="1703692"/>
                </a:lnTo>
                <a:lnTo>
                  <a:pt x="1561426" y="1703692"/>
                </a:lnTo>
                <a:lnTo>
                  <a:pt x="1456550" y="1786788"/>
                </a:lnTo>
                <a:lnTo>
                  <a:pt x="1477657" y="1857616"/>
                </a:lnTo>
                <a:lnTo>
                  <a:pt x="1545082" y="1857616"/>
                </a:lnTo>
                <a:lnTo>
                  <a:pt x="1572679" y="1860321"/>
                </a:lnTo>
                <a:lnTo>
                  <a:pt x="1592237" y="1868004"/>
                </a:lnTo>
                <a:lnTo>
                  <a:pt x="1603883" y="1880019"/>
                </a:lnTo>
                <a:lnTo>
                  <a:pt x="1607731" y="1895754"/>
                </a:lnTo>
                <a:lnTo>
                  <a:pt x="1607731" y="1897113"/>
                </a:lnTo>
                <a:lnTo>
                  <a:pt x="1604200" y="1912556"/>
                </a:lnTo>
                <a:lnTo>
                  <a:pt x="1593773" y="1924608"/>
                </a:lnTo>
                <a:lnTo>
                  <a:pt x="1576705" y="1932457"/>
                </a:lnTo>
                <a:lnTo>
                  <a:pt x="1553260" y="1935251"/>
                </a:lnTo>
                <a:lnTo>
                  <a:pt x="1524012" y="1931860"/>
                </a:lnTo>
                <a:lnTo>
                  <a:pt x="1495539" y="1921891"/>
                </a:lnTo>
                <a:lnTo>
                  <a:pt x="1467827" y="1905660"/>
                </a:lnTo>
                <a:lnTo>
                  <a:pt x="1440878" y="1883486"/>
                </a:lnTo>
                <a:lnTo>
                  <a:pt x="1346212" y="1980882"/>
                </a:lnTo>
                <a:lnTo>
                  <a:pt x="1379816" y="2010460"/>
                </a:lnTo>
                <a:lnTo>
                  <a:pt x="1418056" y="2034336"/>
                </a:lnTo>
                <a:lnTo>
                  <a:pt x="1461503" y="2051989"/>
                </a:lnTo>
                <a:lnTo>
                  <a:pt x="1510690" y="2062937"/>
                </a:lnTo>
                <a:lnTo>
                  <a:pt x="1566202" y="2066696"/>
                </a:lnTo>
                <a:lnTo>
                  <a:pt x="1617332" y="2061984"/>
                </a:lnTo>
                <a:lnTo>
                  <a:pt x="1663788" y="2048052"/>
                </a:lnTo>
                <a:lnTo>
                  <a:pt x="1703514" y="2025230"/>
                </a:lnTo>
                <a:lnTo>
                  <a:pt x="1734439" y="1993849"/>
                </a:lnTo>
                <a:lnTo>
                  <a:pt x="1754505" y="1954212"/>
                </a:lnTo>
                <a:lnTo>
                  <a:pt x="1761655" y="1906651"/>
                </a:lnTo>
                <a:lnTo>
                  <a:pt x="1761655" y="1905292"/>
                </a:lnTo>
                <a:close/>
              </a:path>
              <a:path w="1791334" h="8775065">
                <a:moveTo>
                  <a:pt x="1761655" y="787285"/>
                </a:moveTo>
                <a:lnTo>
                  <a:pt x="1753298" y="737184"/>
                </a:lnTo>
                <a:lnTo>
                  <a:pt x="1729562" y="698576"/>
                </a:lnTo>
                <a:lnTo>
                  <a:pt x="1692414" y="670433"/>
                </a:lnTo>
                <a:lnTo>
                  <a:pt x="1643824" y="651751"/>
                </a:lnTo>
                <a:lnTo>
                  <a:pt x="1750758" y="571398"/>
                </a:lnTo>
                <a:lnTo>
                  <a:pt x="1750758" y="461746"/>
                </a:lnTo>
                <a:lnTo>
                  <a:pt x="1384363" y="461746"/>
                </a:lnTo>
                <a:lnTo>
                  <a:pt x="1384363" y="585685"/>
                </a:lnTo>
                <a:lnTo>
                  <a:pt x="1561426" y="585685"/>
                </a:lnTo>
                <a:lnTo>
                  <a:pt x="1456550" y="668782"/>
                </a:lnTo>
                <a:lnTo>
                  <a:pt x="1477657" y="739609"/>
                </a:lnTo>
                <a:lnTo>
                  <a:pt x="1545082" y="739609"/>
                </a:lnTo>
                <a:lnTo>
                  <a:pt x="1572679" y="742315"/>
                </a:lnTo>
                <a:lnTo>
                  <a:pt x="1592237" y="749998"/>
                </a:lnTo>
                <a:lnTo>
                  <a:pt x="1603883" y="762012"/>
                </a:lnTo>
                <a:lnTo>
                  <a:pt x="1607731" y="777748"/>
                </a:lnTo>
                <a:lnTo>
                  <a:pt x="1607731" y="779106"/>
                </a:lnTo>
                <a:lnTo>
                  <a:pt x="1604200" y="794550"/>
                </a:lnTo>
                <a:lnTo>
                  <a:pt x="1593773" y="806602"/>
                </a:lnTo>
                <a:lnTo>
                  <a:pt x="1576705" y="814451"/>
                </a:lnTo>
                <a:lnTo>
                  <a:pt x="1553260" y="817245"/>
                </a:lnTo>
                <a:lnTo>
                  <a:pt x="1524012" y="813854"/>
                </a:lnTo>
                <a:lnTo>
                  <a:pt x="1495539" y="803884"/>
                </a:lnTo>
                <a:lnTo>
                  <a:pt x="1467827" y="787654"/>
                </a:lnTo>
                <a:lnTo>
                  <a:pt x="1440878" y="765479"/>
                </a:lnTo>
                <a:lnTo>
                  <a:pt x="1346212" y="862876"/>
                </a:lnTo>
                <a:lnTo>
                  <a:pt x="1379816" y="892454"/>
                </a:lnTo>
                <a:lnTo>
                  <a:pt x="1418056" y="916330"/>
                </a:lnTo>
                <a:lnTo>
                  <a:pt x="1461503" y="933983"/>
                </a:lnTo>
                <a:lnTo>
                  <a:pt x="1510690" y="944930"/>
                </a:lnTo>
                <a:lnTo>
                  <a:pt x="1566202" y="948690"/>
                </a:lnTo>
                <a:lnTo>
                  <a:pt x="1617332" y="943978"/>
                </a:lnTo>
                <a:lnTo>
                  <a:pt x="1663788" y="930046"/>
                </a:lnTo>
                <a:lnTo>
                  <a:pt x="1703514" y="907237"/>
                </a:lnTo>
                <a:lnTo>
                  <a:pt x="1734439" y="875842"/>
                </a:lnTo>
                <a:lnTo>
                  <a:pt x="1754505" y="836206"/>
                </a:lnTo>
                <a:lnTo>
                  <a:pt x="1761655" y="788644"/>
                </a:lnTo>
                <a:lnTo>
                  <a:pt x="1761655" y="787285"/>
                </a:lnTo>
                <a:close/>
              </a:path>
              <a:path w="1791334" h="8775065">
                <a:moveTo>
                  <a:pt x="1791157" y="7834096"/>
                </a:moveTo>
                <a:lnTo>
                  <a:pt x="1651787" y="7834096"/>
                </a:lnTo>
                <a:lnTo>
                  <a:pt x="1586661" y="7957883"/>
                </a:lnTo>
                <a:lnTo>
                  <a:pt x="1522082" y="7834096"/>
                </a:lnTo>
                <a:lnTo>
                  <a:pt x="1381074" y="7834096"/>
                </a:lnTo>
                <a:lnTo>
                  <a:pt x="1523161" y="8077352"/>
                </a:lnTo>
                <a:lnTo>
                  <a:pt x="1523161" y="8210817"/>
                </a:lnTo>
                <a:lnTo>
                  <a:pt x="1649095" y="8210817"/>
                </a:lnTo>
                <a:lnTo>
                  <a:pt x="1649095" y="8075727"/>
                </a:lnTo>
                <a:lnTo>
                  <a:pt x="1718386" y="7957883"/>
                </a:lnTo>
                <a:lnTo>
                  <a:pt x="1791157" y="7834096"/>
                </a:lnTo>
                <a:close/>
              </a:path>
              <a:path w="1791334" h="8775065">
                <a:moveTo>
                  <a:pt x="1791157" y="6716090"/>
                </a:moveTo>
                <a:lnTo>
                  <a:pt x="1651787" y="6716090"/>
                </a:lnTo>
                <a:lnTo>
                  <a:pt x="1586661" y="6839877"/>
                </a:lnTo>
                <a:lnTo>
                  <a:pt x="1522082" y="6716090"/>
                </a:lnTo>
                <a:lnTo>
                  <a:pt x="1381074" y="6716090"/>
                </a:lnTo>
                <a:lnTo>
                  <a:pt x="1523161" y="6959346"/>
                </a:lnTo>
                <a:lnTo>
                  <a:pt x="1523161" y="7092810"/>
                </a:lnTo>
                <a:lnTo>
                  <a:pt x="1649095" y="7092810"/>
                </a:lnTo>
                <a:lnTo>
                  <a:pt x="1649095" y="6957720"/>
                </a:lnTo>
                <a:lnTo>
                  <a:pt x="1718386" y="6839877"/>
                </a:lnTo>
                <a:lnTo>
                  <a:pt x="1791157" y="6716090"/>
                </a:lnTo>
                <a:close/>
              </a:path>
              <a:path w="1791334" h="8775065">
                <a:moveTo>
                  <a:pt x="1791157" y="5598084"/>
                </a:moveTo>
                <a:lnTo>
                  <a:pt x="1651787" y="5598084"/>
                </a:lnTo>
                <a:lnTo>
                  <a:pt x="1586661" y="5721870"/>
                </a:lnTo>
                <a:lnTo>
                  <a:pt x="1522082" y="5598084"/>
                </a:lnTo>
                <a:lnTo>
                  <a:pt x="1381074" y="5598084"/>
                </a:lnTo>
                <a:lnTo>
                  <a:pt x="1523161" y="5841339"/>
                </a:lnTo>
                <a:lnTo>
                  <a:pt x="1523161" y="5974804"/>
                </a:lnTo>
                <a:lnTo>
                  <a:pt x="1649095" y="5974804"/>
                </a:lnTo>
                <a:lnTo>
                  <a:pt x="1649095" y="5839726"/>
                </a:lnTo>
                <a:lnTo>
                  <a:pt x="1718386" y="5721870"/>
                </a:lnTo>
                <a:lnTo>
                  <a:pt x="1791157" y="5598084"/>
                </a:lnTo>
                <a:close/>
              </a:path>
              <a:path w="1791334" h="8775065">
                <a:moveTo>
                  <a:pt x="1791157" y="4480077"/>
                </a:moveTo>
                <a:lnTo>
                  <a:pt x="1651787" y="4480077"/>
                </a:lnTo>
                <a:lnTo>
                  <a:pt x="1586661" y="4603864"/>
                </a:lnTo>
                <a:lnTo>
                  <a:pt x="1522082" y="4480077"/>
                </a:lnTo>
                <a:lnTo>
                  <a:pt x="1381074" y="4480077"/>
                </a:lnTo>
                <a:lnTo>
                  <a:pt x="1523161" y="4723333"/>
                </a:lnTo>
                <a:lnTo>
                  <a:pt x="1523161" y="4856797"/>
                </a:lnTo>
                <a:lnTo>
                  <a:pt x="1649095" y="4856797"/>
                </a:lnTo>
                <a:lnTo>
                  <a:pt x="1649095" y="4721720"/>
                </a:lnTo>
                <a:lnTo>
                  <a:pt x="1718386" y="4603864"/>
                </a:lnTo>
                <a:lnTo>
                  <a:pt x="1791157" y="4480077"/>
                </a:lnTo>
                <a:close/>
              </a:path>
              <a:path w="1791334" h="8775065">
                <a:moveTo>
                  <a:pt x="1791157" y="3362083"/>
                </a:moveTo>
                <a:lnTo>
                  <a:pt x="1651787" y="3362083"/>
                </a:lnTo>
                <a:lnTo>
                  <a:pt x="1586661" y="3485858"/>
                </a:lnTo>
                <a:lnTo>
                  <a:pt x="1522082" y="3362083"/>
                </a:lnTo>
                <a:lnTo>
                  <a:pt x="1381074" y="3362083"/>
                </a:lnTo>
                <a:lnTo>
                  <a:pt x="1523161" y="3605326"/>
                </a:lnTo>
                <a:lnTo>
                  <a:pt x="1523161" y="3738791"/>
                </a:lnTo>
                <a:lnTo>
                  <a:pt x="1649095" y="3738791"/>
                </a:lnTo>
                <a:lnTo>
                  <a:pt x="1649095" y="3603714"/>
                </a:lnTo>
                <a:lnTo>
                  <a:pt x="1718386" y="3485858"/>
                </a:lnTo>
                <a:lnTo>
                  <a:pt x="1791157" y="3362083"/>
                </a:lnTo>
                <a:close/>
              </a:path>
              <a:path w="1791334" h="8775065">
                <a:moveTo>
                  <a:pt x="1791157" y="2244077"/>
                </a:moveTo>
                <a:lnTo>
                  <a:pt x="1651787" y="2244077"/>
                </a:lnTo>
                <a:lnTo>
                  <a:pt x="1586661" y="2367851"/>
                </a:lnTo>
                <a:lnTo>
                  <a:pt x="1522082" y="2244077"/>
                </a:lnTo>
                <a:lnTo>
                  <a:pt x="1381074" y="2244077"/>
                </a:lnTo>
                <a:lnTo>
                  <a:pt x="1523161" y="2487320"/>
                </a:lnTo>
                <a:lnTo>
                  <a:pt x="1523161" y="2620784"/>
                </a:lnTo>
                <a:lnTo>
                  <a:pt x="1649095" y="2620784"/>
                </a:lnTo>
                <a:lnTo>
                  <a:pt x="1649095" y="2485720"/>
                </a:lnTo>
                <a:lnTo>
                  <a:pt x="1718386" y="2367851"/>
                </a:lnTo>
                <a:lnTo>
                  <a:pt x="1791157" y="2244077"/>
                </a:lnTo>
                <a:close/>
              </a:path>
              <a:path w="1791334" h="8775065">
                <a:moveTo>
                  <a:pt x="1791157" y="1126070"/>
                </a:moveTo>
                <a:lnTo>
                  <a:pt x="1651787" y="1126070"/>
                </a:lnTo>
                <a:lnTo>
                  <a:pt x="1586661" y="1249845"/>
                </a:lnTo>
                <a:lnTo>
                  <a:pt x="1522082" y="1126070"/>
                </a:lnTo>
                <a:lnTo>
                  <a:pt x="1381074" y="1126070"/>
                </a:lnTo>
                <a:lnTo>
                  <a:pt x="1523161" y="1369326"/>
                </a:lnTo>
                <a:lnTo>
                  <a:pt x="1523161" y="1502778"/>
                </a:lnTo>
                <a:lnTo>
                  <a:pt x="1649095" y="1502778"/>
                </a:lnTo>
                <a:lnTo>
                  <a:pt x="1649095" y="1367713"/>
                </a:lnTo>
                <a:lnTo>
                  <a:pt x="1718386" y="1249845"/>
                </a:lnTo>
                <a:lnTo>
                  <a:pt x="1791157" y="1126070"/>
                </a:lnTo>
                <a:close/>
              </a:path>
              <a:path w="1791334" h="8775065">
                <a:moveTo>
                  <a:pt x="1791157" y="8064"/>
                </a:moveTo>
                <a:lnTo>
                  <a:pt x="1651787" y="8064"/>
                </a:lnTo>
                <a:lnTo>
                  <a:pt x="1586661" y="131838"/>
                </a:lnTo>
                <a:lnTo>
                  <a:pt x="1522082" y="8064"/>
                </a:lnTo>
                <a:lnTo>
                  <a:pt x="1381074" y="8064"/>
                </a:lnTo>
                <a:lnTo>
                  <a:pt x="1523161" y="251320"/>
                </a:lnTo>
                <a:lnTo>
                  <a:pt x="1523161" y="384771"/>
                </a:lnTo>
                <a:lnTo>
                  <a:pt x="1649095" y="384771"/>
                </a:lnTo>
                <a:lnTo>
                  <a:pt x="1649095" y="249707"/>
                </a:lnTo>
                <a:lnTo>
                  <a:pt x="1718386" y="131838"/>
                </a:lnTo>
                <a:lnTo>
                  <a:pt x="1791157" y="8064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11" name="object 11"/>
          <p:cNvSpPr/>
          <p:nvPr/>
        </p:nvSpPr>
        <p:spPr>
          <a:xfrm>
            <a:off x="4066343" y="4367322"/>
            <a:ext cx="4775860" cy="315368"/>
          </a:xfrm>
          <a:custGeom>
            <a:avLst/>
            <a:gdLst/>
            <a:ahLst/>
            <a:cxnLst/>
            <a:rect l="l" t="t" r="r" b="b"/>
            <a:pathLst>
              <a:path w="10500994" h="693420">
                <a:moveTo>
                  <a:pt x="436772" y="169733"/>
                </a:moveTo>
                <a:lnTo>
                  <a:pt x="0" y="169733"/>
                </a:lnTo>
                <a:lnTo>
                  <a:pt x="0" y="681864"/>
                </a:lnTo>
                <a:lnTo>
                  <a:pt x="440426" y="681864"/>
                </a:lnTo>
                <a:lnTo>
                  <a:pt x="440426" y="541397"/>
                </a:lnTo>
                <a:lnTo>
                  <a:pt x="168267" y="541397"/>
                </a:lnTo>
                <a:lnTo>
                  <a:pt x="168267" y="485796"/>
                </a:lnTo>
                <a:lnTo>
                  <a:pt x="418479" y="485796"/>
                </a:lnTo>
                <a:lnTo>
                  <a:pt x="418479" y="362146"/>
                </a:lnTo>
                <a:lnTo>
                  <a:pt x="168267" y="362146"/>
                </a:lnTo>
                <a:lnTo>
                  <a:pt x="168267" y="310210"/>
                </a:lnTo>
                <a:lnTo>
                  <a:pt x="436772" y="310210"/>
                </a:lnTo>
                <a:lnTo>
                  <a:pt x="436772" y="169733"/>
                </a:lnTo>
                <a:close/>
              </a:path>
              <a:path w="10500994" h="693420">
                <a:moveTo>
                  <a:pt x="215825" y="0"/>
                </a:moveTo>
                <a:lnTo>
                  <a:pt x="145587" y="140477"/>
                </a:lnTo>
                <a:lnTo>
                  <a:pt x="256798" y="140477"/>
                </a:lnTo>
                <a:lnTo>
                  <a:pt x="377506" y="41705"/>
                </a:lnTo>
                <a:lnTo>
                  <a:pt x="215825" y="0"/>
                </a:lnTo>
                <a:close/>
              </a:path>
              <a:path w="10500994" h="693420">
                <a:moveTo>
                  <a:pt x="746972" y="158759"/>
                </a:moveTo>
                <a:lnTo>
                  <a:pt x="697367" y="162883"/>
                </a:lnTo>
                <a:lnTo>
                  <a:pt x="650959" y="174841"/>
                </a:lnTo>
                <a:lnTo>
                  <a:pt x="608453" y="194012"/>
                </a:lnTo>
                <a:lnTo>
                  <a:pt x="570554" y="219777"/>
                </a:lnTo>
                <a:lnTo>
                  <a:pt x="537966" y="251516"/>
                </a:lnTo>
                <a:lnTo>
                  <a:pt x="511393" y="288607"/>
                </a:lnTo>
                <a:lnTo>
                  <a:pt x="491540" y="330432"/>
                </a:lnTo>
                <a:lnTo>
                  <a:pt x="479112" y="376369"/>
                </a:lnTo>
                <a:lnTo>
                  <a:pt x="474812" y="425798"/>
                </a:lnTo>
                <a:lnTo>
                  <a:pt x="474812" y="427264"/>
                </a:lnTo>
                <a:lnTo>
                  <a:pt x="479247" y="478185"/>
                </a:lnTo>
                <a:lnTo>
                  <a:pt x="491973" y="524806"/>
                </a:lnTo>
                <a:lnTo>
                  <a:pt x="512124" y="566676"/>
                </a:lnTo>
                <a:lnTo>
                  <a:pt x="538832" y="603344"/>
                </a:lnTo>
                <a:lnTo>
                  <a:pt x="571230" y="634357"/>
                </a:lnTo>
                <a:lnTo>
                  <a:pt x="608452" y="659265"/>
                </a:lnTo>
                <a:lnTo>
                  <a:pt x="649630" y="677615"/>
                </a:lnTo>
                <a:lnTo>
                  <a:pt x="693896" y="688956"/>
                </a:lnTo>
                <a:lnTo>
                  <a:pt x="740385" y="692837"/>
                </a:lnTo>
                <a:lnTo>
                  <a:pt x="799525" y="687878"/>
                </a:lnTo>
                <a:lnTo>
                  <a:pt x="850152" y="673896"/>
                </a:lnTo>
                <a:lnTo>
                  <a:pt x="893016" y="652232"/>
                </a:lnTo>
                <a:lnTo>
                  <a:pt x="928868" y="624227"/>
                </a:lnTo>
                <a:lnTo>
                  <a:pt x="958461" y="591222"/>
                </a:lnTo>
                <a:lnTo>
                  <a:pt x="982545" y="554559"/>
                </a:lnTo>
                <a:lnTo>
                  <a:pt x="955344" y="539198"/>
                </a:lnTo>
                <a:lnTo>
                  <a:pt x="744773" y="539198"/>
                </a:lnTo>
                <a:lnTo>
                  <a:pt x="706032" y="530841"/>
                </a:lnTo>
                <a:lnTo>
                  <a:pt x="675728" y="507463"/>
                </a:lnTo>
                <a:lnTo>
                  <a:pt x="655986" y="471603"/>
                </a:lnTo>
                <a:lnTo>
                  <a:pt x="648933" y="425798"/>
                </a:lnTo>
                <a:lnTo>
                  <a:pt x="648933" y="424332"/>
                </a:lnTo>
                <a:lnTo>
                  <a:pt x="655780" y="380917"/>
                </a:lnTo>
                <a:lnTo>
                  <a:pt x="675178" y="345320"/>
                </a:lnTo>
                <a:lnTo>
                  <a:pt x="705414" y="321246"/>
                </a:lnTo>
                <a:lnTo>
                  <a:pt x="744773" y="312398"/>
                </a:lnTo>
                <a:lnTo>
                  <a:pt x="943909" y="312398"/>
                </a:lnTo>
                <a:lnTo>
                  <a:pt x="978891" y="291917"/>
                </a:lnTo>
                <a:lnTo>
                  <a:pt x="954546" y="254873"/>
                </a:lnTo>
                <a:lnTo>
                  <a:pt x="924614" y="222604"/>
                </a:lnTo>
                <a:lnTo>
                  <a:pt x="888992" y="195983"/>
                </a:lnTo>
                <a:lnTo>
                  <a:pt x="847579" y="175886"/>
                </a:lnTo>
                <a:lnTo>
                  <a:pt x="800273" y="163187"/>
                </a:lnTo>
                <a:lnTo>
                  <a:pt x="746972" y="158759"/>
                </a:lnTo>
                <a:close/>
              </a:path>
              <a:path w="10500994" h="693420">
                <a:moveTo>
                  <a:pt x="841346" y="474823"/>
                </a:moveTo>
                <a:lnTo>
                  <a:pt x="824096" y="500930"/>
                </a:lnTo>
                <a:lnTo>
                  <a:pt x="803209" y="521276"/>
                </a:lnTo>
                <a:lnTo>
                  <a:pt x="777248" y="534489"/>
                </a:lnTo>
                <a:lnTo>
                  <a:pt x="744773" y="539198"/>
                </a:lnTo>
                <a:lnTo>
                  <a:pt x="955344" y="539198"/>
                </a:lnTo>
                <a:lnTo>
                  <a:pt x="841346" y="474823"/>
                </a:lnTo>
                <a:close/>
              </a:path>
              <a:path w="10500994" h="693420">
                <a:moveTo>
                  <a:pt x="943909" y="312398"/>
                </a:moveTo>
                <a:lnTo>
                  <a:pt x="744773" y="312398"/>
                </a:lnTo>
                <a:lnTo>
                  <a:pt x="776370" y="316972"/>
                </a:lnTo>
                <a:lnTo>
                  <a:pt x="801657" y="329776"/>
                </a:lnTo>
                <a:lnTo>
                  <a:pt x="821731" y="349438"/>
                </a:lnTo>
                <a:lnTo>
                  <a:pt x="837691" y="374585"/>
                </a:lnTo>
                <a:lnTo>
                  <a:pt x="943909" y="312398"/>
                </a:lnTo>
                <a:close/>
              </a:path>
              <a:path w="10500994" h="693420">
                <a:moveTo>
                  <a:pt x="1265668" y="169733"/>
                </a:moveTo>
                <a:lnTo>
                  <a:pt x="1015466" y="169733"/>
                </a:lnTo>
                <a:lnTo>
                  <a:pt x="1015466" y="681864"/>
                </a:lnTo>
                <a:lnTo>
                  <a:pt x="1186654" y="681864"/>
                </a:lnTo>
                <a:lnTo>
                  <a:pt x="1186654" y="535543"/>
                </a:lnTo>
                <a:lnTo>
                  <a:pt x="1414934" y="535543"/>
                </a:lnTo>
                <a:lnTo>
                  <a:pt x="1395894" y="507743"/>
                </a:lnTo>
                <a:lnTo>
                  <a:pt x="1437910" y="481117"/>
                </a:lnTo>
                <a:lnTo>
                  <a:pt x="1469703" y="446193"/>
                </a:lnTo>
                <a:lnTo>
                  <a:pt x="1484972" y="413359"/>
                </a:lnTo>
                <a:lnTo>
                  <a:pt x="1186654" y="413359"/>
                </a:lnTo>
                <a:lnTo>
                  <a:pt x="1186654" y="313131"/>
                </a:lnTo>
                <a:lnTo>
                  <a:pt x="1493892" y="313131"/>
                </a:lnTo>
                <a:lnTo>
                  <a:pt x="1493869" y="312837"/>
                </a:lnTo>
                <a:lnTo>
                  <a:pt x="1470316" y="252799"/>
                </a:lnTo>
                <a:lnTo>
                  <a:pt x="1418863" y="203994"/>
                </a:lnTo>
                <a:lnTo>
                  <a:pt x="1378429" y="185554"/>
                </a:lnTo>
                <a:lnTo>
                  <a:pt x="1327706" y="173836"/>
                </a:lnTo>
                <a:lnTo>
                  <a:pt x="1265668" y="169733"/>
                </a:lnTo>
                <a:close/>
              </a:path>
              <a:path w="10500994" h="693420">
                <a:moveTo>
                  <a:pt x="1414934" y="535543"/>
                </a:moveTo>
                <a:lnTo>
                  <a:pt x="1223240" y="535543"/>
                </a:lnTo>
                <a:lnTo>
                  <a:pt x="1319813" y="681864"/>
                </a:lnTo>
                <a:lnTo>
                  <a:pt x="1515147" y="681864"/>
                </a:lnTo>
                <a:lnTo>
                  <a:pt x="1414934" y="535543"/>
                </a:lnTo>
                <a:close/>
              </a:path>
              <a:path w="10500994" h="693420">
                <a:moveTo>
                  <a:pt x="1493892" y="313131"/>
                </a:moveTo>
                <a:lnTo>
                  <a:pt x="1261280" y="313131"/>
                </a:lnTo>
                <a:lnTo>
                  <a:pt x="1288122" y="316160"/>
                </a:lnTo>
                <a:lnTo>
                  <a:pt x="1308655" y="325293"/>
                </a:lnTo>
                <a:lnTo>
                  <a:pt x="1321780" y="340599"/>
                </a:lnTo>
                <a:lnTo>
                  <a:pt x="1326399" y="362146"/>
                </a:lnTo>
                <a:lnTo>
                  <a:pt x="1326399" y="363611"/>
                </a:lnTo>
                <a:lnTo>
                  <a:pt x="1321871" y="384659"/>
                </a:lnTo>
                <a:lnTo>
                  <a:pt x="1308838" y="400284"/>
                </a:lnTo>
                <a:lnTo>
                  <a:pt x="1288122" y="410010"/>
                </a:lnTo>
                <a:lnTo>
                  <a:pt x="1260548" y="413359"/>
                </a:lnTo>
                <a:lnTo>
                  <a:pt x="1484972" y="413359"/>
                </a:lnTo>
                <a:lnTo>
                  <a:pt x="1489835" y="402901"/>
                </a:lnTo>
                <a:lnTo>
                  <a:pt x="1496865" y="351172"/>
                </a:lnTo>
                <a:lnTo>
                  <a:pt x="1496865" y="349717"/>
                </a:lnTo>
                <a:lnTo>
                  <a:pt x="1493892" y="313131"/>
                </a:lnTo>
                <a:close/>
              </a:path>
              <a:path w="10500994" h="693420">
                <a:moveTo>
                  <a:pt x="1711225" y="169733"/>
                </a:moveTo>
                <a:lnTo>
                  <a:pt x="1540026" y="169733"/>
                </a:lnTo>
                <a:lnTo>
                  <a:pt x="1540026" y="681864"/>
                </a:lnTo>
                <a:lnTo>
                  <a:pt x="1711225" y="681864"/>
                </a:lnTo>
                <a:lnTo>
                  <a:pt x="1711225" y="169733"/>
                </a:lnTo>
                <a:close/>
              </a:path>
              <a:path w="10500994" h="693420">
                <a:moveTo>
                  <a:pt x="2570120" y="158759"/>
                </a:moveTo>
                <a:lnTo>
                  <a:pt x="2518891" y="163027"/>
                </a:lnTo>
                <a:lnTo>
                  <a:pt x="2471027" y="175346"/>
                </a:lnTo>
                <a:lnTo>
                  <a:pt x="2427239" y="194987"/>
                </a:lnTo>
                <a:lnTo>
                  <a:pt x="2388238" y="221222"/>
                </a:lnTo>
                <a:lnTo>
                  <a:pt x="2354734" y="253321"/>
                </a:lnTo>
                <a:lnTo>
                  <a:pt x="2327439" y="290557"/>
                </a:lnTo>
                <a:lnTo>
                  <a:pt x="2307063" y="332201"/>
                </a:lnTo>
                <a:lnTo>
                  <a:pt x="2294316" y="377524"/>
                </a:lnTo>
                <a:lnTo>
                  <a:pt x="2289909" y="425798"/>
                </a:lnTo>
                <a:lnTo>
                  <a:pt x="2289909" y="427264"/>
                </a:lnTo>
                <a:lnTo>
                  <a:pt x="2294265" y="475488"/>
                </a:lnTo>
                <a:lnTo>
                  <a:pt x="2306878" y="520676"/>
                </a:lnTo>
                <a:lnTo>
                  <a:pt x="2327059" y="562125"/>
                </a:lnTo>
                <a:lnTo>
                  <a:pt x="2354123" y="599129"/>
                </a:lnTo>
                <a:lnTo>
                  <a:pt x="2387383" y="630986"/>
                </a:lnTo>
                <a:lnTo>
                  <a:pt x="2426153" y="656989"/>
                </a:lnTo>
                <a:lnTo>
                  <a:pt x="2469746" y="676435"/>
                </a:lnTo>
                <a:lnTo>
                  <a:pt x="2517475" y="688619"/>
                </a:lnTo>
                <a:lnTo>
                  <a:pt x="2568654" y="692837"/>
                </a:lnTo>
                <a:lnTo>
                  <a:pt x="2619884" y="688569"/>
                </a:lnTo>
                <a:lnTo>
                  <a:pt x="2667748" y="676250"/>
                </a:lnTo>
                <a:lnTo>
                  <a:pt x="2711536" y="656609"/>
                </a:lnTo>
                <a:lnTo>
                  <a:pt x="2750537" y="630374"/>
                </a:lnTo>
                <a:lnTo>
                  <a:pt x="2784040" y="598275"/>
                </a:lnTo>
                <a:lnTo>
                  <a:pt x="2811335" y="561039"/>
                </a:lnTo>
                <a:lnTo>
                  <a:pt x="2820946" y="541397"/>
                </a:lnTo>
                <a:lnTo>
                  <a:pt x="2570120" y="541397"/>
                </a:lnTo>
                <a:lnTo>
                  <a:pt x="2525535" y="531873"/>
                </a:lnTo>
                <a:lnTo>
                  <a:pt x="2491653" y="506368"/>
                </a:lnTo>
                <a:lnTo>
                  <a:pt x="2470118" y="469477"/>
                </a:lnTo>
                <a:lnTo>
                  <a:pt x="2462574" y="425798"/>
                </a:lnTo>
                <a:lnTo>
                  <a:pt x="2462574" y="424332"/>
                </a:lnTo>
                <a:lnTo>
                  <a:pt x="2469993" y="381193"/>
                </a:lnTo>
                <a:lnTo>
                  <a:pt x="2491199" y="344776"/>
                </a:lnTo>
                <a:lnTo>
                  <a:pt x="2524612" y="319606"/>
                </a:lnTo>
                <a:lnTo>
                  <a:pt x="2568654" y="310210"/>
                </a:lnTo>
                <a:lnTo>
                  <a:pt x="2821811" y="310210"/>
                </a:lnTo>
                <a:lnTo>
                  <a:pt x="2811715" y="289476"/>
                </a:lnTo>
                <a:lnTo>
                  <a:pt x="2784651" y="252471"/>
                </a:lnTo>
                <a:lnTo>
                  <a:pt x="2751391" y="220614"/>
                </a:lnTo>
                <a:lnTo>
                  <a:pt x="2712622" y="194609"/>
                </a:lnTo>
                <a:lnTo>
                  <a:pt x="2669029" y="175162"/>
                </a:lnTo>
                <a:lnTo>
                  <a:pt x="2621300" y="162977"/>
                </a:lnTo>
                <a:lnTo>
                  <a:pt x="2570120" y="158759"/>
                </a:lnTo>
                <a:close/>
              </a:path>
              <a:path w="10500994" h="693420">
                <a:moveTo>
                  <a:pt x="1925574" y="169733"/>
                </a:moveTo>
                <a:lnTo>
                  <a:pt x="1733894" y="169733"/>
                </a:lnTo>
                <a:lnTo>
                  <a:pt x="1941668" y="685518"/>
                </a:lnTo>
                <a:lnTo>
                  <a:pt x="2105548" y="685518"/>
                </a:lnTo>
                <a:lnTo>
                  <a:pt x="2197500" y="457263"/>
                </a:lnTo>
                <a:lnTo>
                  <a:pt x="2025079" y="457263"/>
                </a:lnTo>
                <a:lnTo>
                  <a:pt x="1925574" y="169733"/>
                </a:lnTo>
                <a:close/>
              </a:path>
              <a:path w="10500994" h="693420">
                <a:moveTo>
                  <a:pt x="2821811" y="310210"/>
                </a:moveTo>
                <a:lnTo>
                  <a:pt x="2568654" y="310210"/>
                </a:lnTo>
                <a:lnTo>
                  <a:pt x="2613235" y="319732"/>
                </a:lnTo>
                <a:lnTo>
                  <a:pt x="2647118" y="345234"/>
                </a:lnTo>
                <a:lnTo>
                  <a:pt x="2668655" y="382121"/>
                </a:lnTo>
                <a:lnTo>
                  <a:pt x="2676201" y="425798"/>
                </a:lnTo>
                <a:lnTo>
                  <a:pt x="2676201" y="427264"/>
                </a:lnTo>
                <a:lnTo>
                  <a:pt x="2668781" y="470405"/>
                </a:lnTo>
                <a:lnTo>
                  <a:pt x="2647576" y="506826"/>
                </a:lnTo>
                <a:lnTo>
                  <a:pt x="2614163" y="531999"/>
                </a:lnTo>
                <a:lnTo>
                  <a:pt x="2570120" y="541397"/>
                </a:lnTo>
                <a:lnTo>
                  <a:pt x="2820946" y="541397"/>
                </a:lnTo>
                <a:lnTo>
                  <a:pt x="2831712" y="519395"/>
                </a:lnTo>
                <a:lnTo>
                  <a:pt x="2844459" y="474072"/>
                </a:lnTo>
                <a:lnTo>
                  <a:pt x="2848866" y="425798"/>
                </a:lnTo>
                <a:lnTo>
                  <a:pt x="2848866" y="424332"/>
                </a:lnTo>
                <a:lnTo>
                  <a:pt x="2844509" y="376111"/>
                </a:lnTo>
                <a:lnTo>
                  <a:pt x="2831897" y="330924"/>
                </a:lnTo>
                <a:lnTo>
                  <a:pt x="2821811" y="310210"/>
                </a:lnTo>
                <a:close/>
              </a:path>
              <a:path w="10500994" h="693420">
                <a:moveTo>
                  <a:pt x="2313332" y="169733"/>
                </a:moveTo>
                <a:lnTo>
                  <a:pt x="2124574" y="169733"/>
                </a:lnTo>
                <a:lnTo>
                  <a:pt x="2025079" y="457263"/>
                </a:lnTo>
                <a:lnTo>
                  <a:pt x="2197500" y="457263"/>
                </a:lnTo>
                <a:lnTo>
                  <a:pt x="2313332" y="169733"/>
                </a:lnTo>
                <a:close/>
              </a:path>
              <a:path w="10500994" h="693420">
                <a:moveTo>
                  <a:pt x="3055906" y="169733"/>
                </a:moveTo>
                <a:lnTo>
                  <a:pt x="2895681" y="169733"/>
                </a:lnTo>
                <a:lnTo>
                  <a:pt x="2895681" y="681864"/>
                </a:lnTo>
                <a:lnTo>
                  <a:pt x="3065414" y="681864"/>
                </a:lnTo>
                <a:lnTo>
                  <a:pt x="3065414" y="445557"/>
                </a:lnTo>
                <a:lnTo>
                  <a:pt x="3407812" y="445557"/>
                </a:lnTo>
                <a:lnTo>
                  <a:pt x="3407812" y="395809"/>
                </a:lnTo>
                <a:lnTo>
                  <a:pt x="3238079" y="395809"/>
                </a:lnTo>
                <a:lnTo>
                  <a:pt x="3055906" y="169733"/>
                </a:lnTo>
                <a:close/>
              </a:path>
              <a:path w="10500994" h="693420">
                <a:moveTo>
                  <a:pt x="3407812" y="445557"/>
                </a:moveTo>
                <a:lnTo>
                  <a:pt x="3065414" y="445557"/>
                </a:lnTo>
                <a:lnTo>
                  <a:pt x="3255639" y="681864"/>
                </a:lnTo>
                <a:lnTo>
                  <a:pt x="3407812" y="681864"/>
                </a:lnTo>
                <a:lnTo>
                  <a:pt x="3407812" y="445557"/>
                </a:lnTo>
                <a:close/>
              </a:path>
              <a:path w="10500994" h="693420">
                <a:moveTo>
                  <a:pt x="3407812" y="169733"/>
                </a:moveTo>
                <a:lnTo>
                  <a:pt x="3238079" y="169733"/>
                </a:lnTo>
                <a:lnTo>
                  <a:pt x="3238079" y="395809"/>
                </a:lnTo>
                <a:lnTo>
                  <a:pt x="3407812" y="395809"/>
                </a:lnTo>
                <a:lnTo>
                  <a:pt x="3407812" y="169733"/>
                </a:lnTo>
                <a:close/>
              </a:path>
              <a:path w="10500994" h="693420">
                <a:moveTo>
                  <a:pt x="3515358" y="496037"/>
                </a:moveTo>
                <a:lnTo>
                  <a:pt x="3423906" y="605049"/>
                </a:lnTo>
                <a:lnTo>
                  <a:pt x="3458754" y="631254"/>
                </a:lnTo>
                <a:lnTo>
                  <a:pt x="3497850" y="652787"/>
                </a:lnTo>
                <a:lnTo>
                  <a:pt x="3540686" y="669606"/>
                </a:lnTo>
                <a:lnTo>
                  <a:pt x="3586754" y="681670"/>
                </a:lnTo>
                <a:lnTo>
                  <a:pt x="3635543" y="688939"/>
                </a:lnTo>
                <a:lnTo>
                  <a:pt x="3686547" y="691371"/>
                </a:lnTo>
                <a:lnTo>
                  <a:pt x="3742378" y="687410"/>
                </a:lnTo>
                <a:lnTo>
                  <a:pt x="3791516" y="675810"/>
                </a:lnTo>
                <a:lnTo>
                  <a:pt x="3833269" y="656991"/>
                </a:lnTo>
                <a:lnTo>
                  <a:pt x="3866946" y="631377"/>
                </a:lnTo>
                <a:lnTo>
                  <a:pt x="3891856" y="599390"/>
                </a:lnTo>
                <a:lnTo>
                  <a:pt x="3907309" y="561451"/>
                </a:lnTo>
                <a:lnTo>
                  <a:pt x="3907971" y="556024"/>
                </a:lnTo>
                <a:lnTo>
                  <a:pt x="3694599" y="556024"/>
                </a:lnTo>
                <a:lnTo>
                  <a:pt x="3649104" y="552618"/>
                </a:lnTo>
                <a:lnTo>
                  <a:pt x="3603334" y="541941"/>
                </a:lnTo>
                <a:lnTo>
                  <a:pt x="3558385" y="523309"/>
                </a:lnTo>
                <a:lnTo>
                  <a:pt x="3515358" y="496037"/>
                </a:lnTo>
                <a:close/>
              </a:path>
              <a:path w="10500994" h="693420">
                <a:moveTo>
                  <a:pt x="3668987" y="160225"/>
                </a:moveTo>
                <a:lnTo>
                  <a:pt x="3612492" y="164683"/>
                </a:lnTo>
                <a:lnTo>
                  <a:pt x="3564162" y="177434"/>
                </a:lnTo>
                <a:lnTo>
                  <a:pt x="3524189" y="197545"/>
                </a:lnTo>
                <a:lnTo>
                  <a:pt x="3492765" y="224080"/>
                </a:lnTo>
                <a:lnTo>
                  <a:pt x="3470082" y="256105"/>
                </a:lnTo>
                <a:lnTo>
                  <a:pt x="3456332" y="292687"/>
                </a:lnTo>
                <a:lnTo>
                  <a:pt x="3451706" y="332890"/>
                </a:lnTo>
                <a:lnTo>
                  <a:pt x="3451706" y="334345"/>
                </a:lnTo>
                <a:lnTo>
                  <a:pt x="3457633" y="376329"/>
                </a:lnTo>
                <a:lnTo>
                  <a:pt x="3500484" y="437221"/>
                </a:lnTo>
                <a:lnTo>
                  <a:pt x="3534362" y="458433"/>
                </a:lnTo>
                <a:lnTo>
                  <a:pt x="3574511" y="475026"/>
                </a:lnTo>
                <a:lnTo>
                  <a:pt x="3619409" y="488150"/>
                </a:lnTo>
                <a:lnTo>
                  <a:pt x="3701767" y="506789"/>
                </a:lnTo>
                <a:lnTo>
                  <a:pt x="3723588" y="514414"/>
                </a:lnTo>
                <a:lnTo>
                  <a:pt x="3735121" y="522725"/>
                </a:lnTo>
                <a:lnTo>
                  <a:pt x="3738493" y="532612"/>
                </a:lnTo>
                <a:lnTo>
                  <a:pt x="3738493" y="534077"/>
                </a:lnTo>
                <a:lnTo>
                  <a:pt x="3735955" y="543373"/>
                </a:lnTo>
                <a:lnTo>
                  <a:pt x="3728067" y="550265"/>
                </a:lnTo>
                <a:lnTo>
                  <a:pt x="3714418" y="554551"/>
                </a:lnTo>
                <a:lnTo>
                  <a:pt x="3694599" y="556024"/>
                </a:lnTo>
                <a:lnTo>
                  <a:pt x="3907971" y="556024"/>
                </a:lnTo>
                <a:lnTo>
                  <a:pt x="3912613" y="517984"/>
                </a:lnTo>
                <a:lnTo>
                  <a:pt x="3912613" y="516518"/>
                </a:lnTo>
                <a:lnTo>
                  <a:pt x="3907369" y="476144"/>
                </a:lnTo>
                <a:lnTo>
                  <a:pt x="3867753" y="415734"/>
                </a:lnTo>
                <a:lnTo>
                  <a:pt x="3834942" y="393905"/>
                </a:lnTo>
                <a:lnTo>
                  <a:pt x="3794504" y="376466"/>
                </a:lnTo>
                <a:lnTo>
                  <a:pt x="3747218" y="362520"/>
                </a:lnTo>
                <a:lnTo>
                  <a:pt x="3693866" y="351172"/>
                </a:lnTo>
                <a:lnTo>
                  <a:pt x="3660397" y="343663"/>
                </a:lnTo>
                <a:lnTo>
                  <a:pt x="3639546" y="336086"/>
                </a:lnTo>
                <a:lnTo>
                  <a:pt x="3628845" y="327822"/>
                </a:lnTo>
                <a:lnTo>
                  <a:pt x="3625826" y="318252"/>
                </a:lnTo>
                <a:lnTo>
                  <a:pt x="3625826" y="316786"/>
                </a:lnTo>
                <a:lnTo>
                  <a:pt x="3628055" y="308228"/>
                </a:lnTo>
                <a:lnTo>
                  <a:pt x="3634880" y="301518"/>
                </a:lnTo>
                <a:lnTo>
                  <a:pt x="3646504" y="297139"/>
                </a:lnTo>
                <a:lnTo>
                  <a:pt x="3663134" y="295572"/>
                </a:lnTo>
                <a:lnTo>
                  <a:pt x="3853201" y="295572"/>
                </a:lnTo>
                <a:lnTo>
                  <a:pt x="3900184" y="230464"/>
                </a:lnTo>
                <a:lnTo>
                  <a:pt x="3862864" y="205178"/>
                </a:lnTo>
                <a:lnTo>
                  <a:pt x="3821647" y="185511"/>
                </a:lnTo>
                <a:lnTo>
                  <a:pt x="3775970" y="171463"/>
                </a:lnTo>
                <a:lnTo>
                  <a:pt x="3725271" y="163035"/>
                </a:lnTo>
                <a:lnTo>
                  <a:pt x="3668987" y="160225"/>
                </a:lnTo>
                <a:close/>
              </a:path>
              <a:path w="10500994" h="693420">
                <a:moveTo>
                  <a:pt x="3853201" y="295572"/>
                </a:moveTo>
                <a:lnTo>
                  <a:pt x="3663134" y="295572"/>
                </a:lnTo>
                <a:lnTo>
                  <a:pt x="3700414" y="298522"/>
                </a:lnTo>
                <a:lnTo>
                  <a:pt x="3739683" y="307646"/>
                </a:lnTo>
                <a:lnTo>
                  <a:pt x="3779086" y="323353"/>
                </a:lnTo>
                <a:lnTo>
                  <a:pt x="3816773" y="346052"/>
                </a:lnTo>
                <a:lnTo>
                  <a:pt x="3853201" y="295572"/>
                </a:lnTo>
                <a:close/>
              </a:path>
              <a:path w="10500994" h="693420">
                <a:moveTo>
                  <a:pt x="4298162" y="169733"/>
                </a:moveTo>
                <a:lnTo>
                  <a:pt x="4137936" y="169733"/>
                </a:lnTo>
                <a:lnTo>
                  <a:pt x="4137936" y="681864"/>
                </a:lnTo>
                <a:lnTo>
                  <a:pt x="4307680" y="681864"/>
                </a:lnTo>
                <a:lnTo>
                  <a:pt x="4307680" y="445557"/>
                </a:lnTo>
                <a:lnTo>
                  <a:pt x="4650067" y="445557"/>
                </a:lnTo>
                <a:lnTo>
                  <a:pt x="4650067" y="395809"/>
                </a:lnTo>
                <a:lnTo>
                  <a:pt x="4480334" y="395809"/>
                </a:lnTo>
                <a:lnTo>
                  <a:pt x="4298162" y="169733"/>
                </a:lnTo>
                <a:close/>
              </a:path>
              <a:path w="10500994" h="693420">
                <a:moveTo>
                  <a:pt x="4650067" y="445557"/>
                </a:moveTo>
                <a:lnTo>
                  <a:pt x="4307680" y="445557"/>
                </a:lnTo>
                <a:lnTo>
                  <a:pt x="4497894" y="681864"/>
                </a:lnTo>
                <a:lnTo>
                  <a:pt x="4650067" y="681864"/>
                </a:lnTo>
                <a:lnTo>
                  <a:pt x="4650067" y="445557"/>
                </a:lnTo>
                <a:close/>
              </a:path>
              <a:path w="10500994" h="693420">
                <a:moveTo>
                  <a:pt x="4650067" y="169733"/>
                </a:moveTo>
                <a:lnTo>
                  <a:pt x="4480334" y="169733"/>
                </a:lnTo>
                <a:lnTo>
                  <a:pt x="4480334" y="395809"/>
                </a:lnTo>
                <a:lnTo>
                  <a:pt x="4650067" y="395809"/>
                </a:lnTo>
                <a:lnTo>
                  <a:pt x="4650067" y="169733"/>
                </a:lnTo>
                <a:close/>
              </a:path>
              <a:path w="10500994" h="693420">
                <a:moveTo>
                  <a:pt x="4977094" y="158759"/>
                </a:moveTo>
                <a:lnTo>
                  <a:pt x="4925865" y="163027"/>
                </a:lnTo>
                <a:lnTo>
                  <a:pt x="4878002" y="175346"/>
                </a:lnTo>
                <a:lnTo>
                  <a:pt x="4834215" y="194987"/>
                </a:lnTo>
                <a:lnTo>
                  <a:pt x="4795216" y="221222"/>
                </a:lnTo>
                <a:lnTo>
                  <a:pt x="4761714" y="253321"/>
                </a:lnTo>
                <a:lnTo>
                  <a:pt x="4734421" y="290557"/>
                </a:lnTo>
                <a:lnTo>
                  <a:pt x="4714046" y="332201"/>
                </a:lnTo>
                <a:lnTo>
                  <a:pt x="4701300" y="377524"/>
                </a:lnTo>
                <a:lnTo>
                  <a:pt x="4696893" y="425798"/>
                </a:lnTo>
                <a:lnTo>
                  <a:pt x="4696893" y="427264"/>
                </a:lnTo>
                <a:lnTo>
                  <a:pt x="4701249" y="475488"/>
                </a:lnTo>
                <a:lnTo>
                  <a:pt x="4713861" y="520676"/>
                </a:lnTo>
                <a:lnTo>
                  <a:pt x="4734041" y="562125"/>
                </a:lnTo>
                <a:lnTo>
                  <a:pt x="4761104" y="599129"/>
                </a:lnTo>
                <a:lnTo>
                  <a:pt x="4794363" y="630986"/>
                </a:lnTo>
                <a:lnTo>
                  <a:pt x="4833133" y="656989"/>
                </a:lnTo>
                <a:lnTo>
                  <a:pt x="4876726" y="676435"/>
                </a:lnTo>
                <a:lnTo>
                  <a:pt x="4924456" y="688619"/>
                </a:lnTo>
                <a:lnTo>
                  <a:pt x="4975639" y="692837"/>
                </a:lnTo>
                <a:lnTo>
                  <a:pt x="5026868" y="688569"/>
                </a:lnTo>
                <a:lnTo>
                  <a:pt x="5074731" y="676250"/>
                </a:lnTo>
                <a:lnTo>
                  <a:pt x="5118517" y="656609"/>
                </a:lnTo>
                <a:lnTo>
                  <a:pt x="5157517" y="630374"/>
                </a:lnTo>
                <a:lnTo>
                  <a:pt x="5191018" y="598275"/>
                </a:lnTo>
                <a:lnTo>
                  <a:pt x="5218312" y="561039"/>
                </a:lnTo>
                <a:lnTo>
                  <a:pt x="5227922" y="541397"/>
                </a:lnTo>
                <a:lnTo>
                  <a:pt x="4977094" y="541397"/>
                </a:lnTo>
                <a:lnTo>
                  <a:pt x="4932513" y="531873"/>
                </a:lnTo>
                <a:lnTo>
                  <a:pt x="4898630" y="506368"/>
                </a:lnTo>
                <a:lnTo>
                  <a:pt x="4877093" y="469477"/>
                </a:lnTo>
                <a:lnTo>
                  <a:pt x="4869548" y="425798"/>
                </a:lnTo>
                <a:lnTo>
                  <a:pt x="4869548" y="424332"/>
                </a:lnTo>
                <a:lnTo>
                  <a:pt x="4876967" y="381193"/>
                </a:lnTo>
                <a:lnTo>
                  <a:pt x="4898174" y="344776"/>
                </a:lnTo>
                <a:lnTo>
                  <a:pt x="4931590" y="319606"/>
                </a:lnTo>
                <a:lnTo>
                  <a:pt x="4975639" y="310210"/>
                </a:lnTo>
                <a:lnTo>
                  <a:pt x="5228785" y="310210"/>
                </a:lnTo>
                <a:lnTo>
                  <a:pt x="5218689" y="289476"/>
                </a:lnTo>
                <a:lnTo>
                  <a:pt x="5191625" y="252471"/>
                </a:lnTo>
                <a:lnTo>
                  <a:pt x="5158365" y="220614"/>
                </a:lnTo>
                <a:lnTo>
                  <a:pt x="5119595" y="194609"/>
                </a:lnTo>
                <a:lnTo>
                  <a:pt x="5076003" y="175162"/>
                </a:lnTo>
                <a:lnTo>
                  <a:pt x="5028273" y="162977"/>
                </a:lnTo>
                <a:lnTo>
                  <a:pt x="4977094" y="158759"/>
                </a:lnTo>
                <a:close/>
              </a:path>
              <a:path w="10500994" h="693420">
                <a:moveTo>
                  <a:pt x="5228785" y="310210"/>
                </a:moveTo>
                <a:lnTo>
                  <a:pt x="4975639" y="310210"/>
                </a:lnTo>
                <a:lnTo>
                  <a:pt x="5020219" y="319732"/>
                </a:lnTo>
                <a:lnTo>
                  <a:pt x="5054102" y="345234"/>
                </a:lnTo>
                <a:lnTo>
                  <a:pt x="5075640" y="382121"/>
                </a:lnTo>
                <a:lnTo>
                  <a:pt x="5083185" y="425798"/>
                </a:lnTo>
                <a:lnTo>
                  <a:pt x="5083185" y="427264"/>
                </a:lnTo>
                <a:lnTo>
                  <a:pt x="5075766" y="470405"/>
                </a:lnTo>
                <a:lnTo>
                  <a:pt x="5054559" y="506826"/>
                </a:lnTo>
                <a:lnTo>
                  <a:pt x="5021143" y="531999"/>
                </a:lnTo>
                <a:lnTo>
                  <a:pt x="4977094" y="541397"/>
                </a:lnTo>
                <a:lnTo>
                  <a:pt x="5227922" y="541397"/>
                </a:lnTo>
                <a:lnTo>
                  <a:pt x="5238687" y="519395"/>
                </a:lnTo>
                <a:lnTo>
                  <a:pt x="5251433" y="474072"/>
                </a:lnTo>
                <a:lnTo>
                  <a:pt x="5255839" y="425798"/>
                </a:lnTo>
                <a:lnTo>
                  <a:pt x="5255839" y="424332"/>
                </a:lnTo>
                <a:lnTo>
                  <a:pt x="5251483" y="376111"/>
                </a:lnTo>
                <a:lnTo>
                  <a:pt x="5238871" y="330924"/>
                </a:lnTo>
                <a:lnTo>
                  <a:pt x="5228785" y="310210"/>
                </a:lnTo>
                <a:close/>
              </a:path>
              <a:path w="10500994" h="693420">
                <a:moveTo>
                  <a:pt x="5582866" y="314597"/>
                </a:moveTo>
                <a:lnTo>
                  <a:pt x="5411667" y="314597"/>
                </a:lnTo>
                <a:lnTo>
                  <a:pt x="5411667" y="681864"/>
                </a:lnTo>
                <a:lnTo>
                  <a:pt x="5582866" y="681864"/>
                </a:lnTo>
                <a:lnTo>
                  <a:pt x="5582866" y="314597"/>
                </a:lnTo>
                <a:close/>
              </a:path>
              <a:path w="10500994" h="693420">
                <a:moveTo>
                  <a:pt x="5733584" y="169733"/>
                </a:moveTo>
                <a:lnTo>
                  <a:pt x="5260960" y="169733"/>
                </a:lnTo>
                <a:lnTo>
                  <a:pt x="5260960" y="314597"/>
                </a:lnTo>
                <a:lnTo>
                  <a:pt x="5733584" y="314597"/>
                </a:lnTo>
                <a:lnTo>
                  <a:pt x="5733584" y="169733"/>
                </a:lnTo>
                <a:close/>
              </a:path>
              <a:path w="10500994" h="693420">
                <a:moveTo>
                  <a:pt x="6022560" y="169733"/>
                </a:moveTo>
                <a:lnTo>
                  <a:pt x="5772347" y="169733"/>
                </a:lnTo>
                <a:lnTo>
                  <a:pt x="5772347" y="681864"/>
                </a:lnTo>
                <a:lnTo>
                  <a:pt x="5943546" y="681864"/>
                </a:lnTo>
                <a:lnTo>
                  <a:pt x="5943546" y="535543"/>
                </a:lnTo>
                <a:lnTo>
                  <a:pt x="6171826" y="535543"/>
                </a:lnTo>
                <a:lnTo>
                  <a:pt x="6152786" y="507743"/>
                </a:lnTo>
                <a:lnTo>
                  <a:pt x="6194798" y="481117"/>
                </a:lnTo>
                <a:lnTo>
                  <a:pt x="6226591" y="446193"/>
                </a:lnTo>
                <a:lnTo>
                  <a:pt x="6241861" y="413359"/>
                </a:lnTo>
                <a:lnTo>
                  <a:pt x="5943546" y="413359"/>
                </a:lnTo>
                <a:lnTo>
                  <a:pt x="5943546" y="313131"/>
                </a:lnTo>
                <a:lnTo>
                  <a:pt x="6250784" y="313131"/>
                </a:lnTo>
                <a:lnTo>
                  <a:pt x="6250760" y="312837"/>
                </a:lnTo>
                <a:lnTo>
                  <a:pt x="6227208" y="252799"/>
                </a:lnTo>
                <a:lnTo>
                  <a:pt x="6175755" y="203994"/>
                </a:lnTo>
                <a:lnTo>
                  <a:pt x="6135321" y="185554"/>
                </a:lnTo>
                <a:lnTo>
                  <a:pt x="6084598" y="173836"/>
                </a:lnTo>
                <a:lnTo>
                  <a:pt x="6022560" y="169733"/>
                </a:lnTo>
                <a:close/>
              </a:path>
              <a:path w="10500994" h="693420">
                <a:moveTo>
                  <a:pt x="6171826" y="535543"/>
                </a:moveTo>
                <a:lnTo>
                  <a:pt x="5980132" y="535543"/>
                </a:lnTo>
                <a:lnTo>
                  <a:pt x="6076705" y="681864"/>
                </a:lnTo>
                <a:lnTo>
                  <a:pt x="6272039" y="681864"/>
                </a:lnTo>
                <a:lnTo>
                  <a:pt x="6171826" y="535543"/>
                </a:lnTo>
                <a:close/>
              </a:path>
              <a:path w="10500994" h="693420">
                <a:moveTo>
                  <a:pt x="6250784" y="313131"/>
                </a:moveTo>
                <a:lnTo>
                  <a:pt x="6018172" y="313131"/>
                </a:lnTo>
                <a:lnTo>
                  <a:pt x="6045012" y="316160"/>
                </a:lnTo>
                <a:lnTo>
                  <a:pt x="6065541" y="325293"/>
                </a:lnTo>
                <a:lnTo>
                  <a:pt x="6078663" y="340599"/>
                </a:lnTo>
                <a:lnTo>
                  <a:pt x="6083280" y="362146"/>
                </a:lnTo>
                <a:lnTo>
                  <a:pt x="6083280" y="363611"/>
                </a:lnTo>
                <a:lnTo>
                  <a:pt x="6078754" y="384659"/>
                </a:lnTo>
                <a:lnTo>
                  <a:pt x="6065724" y="400284"/>
                </a:lnTo>
                <a:lnTo>
                  <a:pt x="6045012" y="410010"/>
                </a:lnTo>
                <a:lnTo>
                  <a:pt x="6017439" y="413359"/>
                </a:lnTo>
                <a:lnTo>
                  <a:pt x="6241861" y="413359"/>
                </a:lnTo>
                <a:lnTo>
                  <a:pt x="6246725" y="402901"/>
                </a:lnTo>
                <a:lnTo>
                  <a:pt x="6253757" y="351172"/>
                </a:lnTo>
                <a:lnTo>
                  <a:pt x="6253757" y="349717"/>
                </a:lnTo>
                <a:lnTo>
                  <a:pt x="6250784" y="313131"/>
                </a:lnTo>
                <a:close/>
              </a:path>
              <a:path w="10500994" h="693420">
                <a:moveTo>
                  <a:pt x="6732224" y="169733"/>
                </a:moveTo>
                <a:lnTo>
                  <a:pt x="6295452" y="169733"/>
                </a:lnTo>
                <a:lnTo>
                  <a:pt x="6295452" y="681864"/>
                </a:lnTo>
                <a:lnTo>
                  <a:pt x="6735878" y="681864"/>
                </a:lnTo>
                <a:lnTo>
                  <a:pt x="6735878" y="541397"/>
                </a:lnTo>
                <a:lnTo>
                  <a:pt x="6463719" y="541397"/>
                </a:lnTo>
                <a:lnTo>
                  <a:pt x="6463719" y="485796"/>
                </a:lnTo>
                <a:lnTo>
                  <a:pt x="6713931" y="485796"/>
                </a:lnTo>
                <a:lnTo>
                  <a:pt x="6713931" y="362146"/>
                </a:lnTo>
                <a:lnTo>
                  <a:pt x="6463719" y="362146"/>
                </a:lnTo>
                <a:lnTo>
                  <a:pt x="6463719" y="310210"/>
                </a:lnTo>
                <a:lnTo>
                  <a:pt x="6732224" y="310210"/>
                </a:lnTo>
                <a:lnTo>
                  <a:pt x="6732224" y="169733"/>
                </a:lnTo>
                <a:close/>
              </a:path>
              <a:path w="10500994" h="693420">
                <a:moveTo>
                  <a:pt x="7138986" y="169733"/>
                </a:moveTo>
                <a:lnTo>
                  <a:pt x="6967798" y="169733"/>
                </a:lnTo>
                <a:lnTo>
                  <a:pt x="6967798" y="681864"/>
                </a:lnTo>
                <a:lnTo>
                  <a:pt x="7379691" y="681864"/>
                </a:lnTo>
                <a:lnTo>
                  <a:pt x="7379691" y="535543"/>
                </a:lnTo>
                <a:lnTo>
                  <a:pt x="7138986" y="535543"/>
                </a:lnTo>
                <a:lnTo>
                  <a:pt x="7138986" y="169733"/>
                </a:lnTo>
                <a:close/>
              </a:path>
              <a:path w="10500994" h="693420">
                <a:moveTo>
                  <a:pt x="7853771" y="169733"/>
                </a:moveTo>
                <a:lnTo>
                  <a:pt x="7416999" y="169733"/>
                </a:lnTo>
                <a:lnTo>
                  <a:pt x="7416999" y="681864"/>
                </a:lnTo>
                <a:lnTo>
                  <a:pt x="7857425" y="681864"/>
                </a:lnTo>
                <a:lnTo>
                  <a:pt x="7857425" y="541397"/>
                </a:lnTo>
                <a:lnTo>
                  <a:pt x="7585266" y="541397"/>
                </a:lnTo>
                <a:lnTo>
                  <a:pt x="7585266" y="485796"/>
                </a:lnTo>
                <a:lnTo>
                  <a:pt x="7835478" y="485796"/>
                </a:lnTo>
                <a:lnTo>
                  <a:pt x="7835478" y="362146"/>
                </a:lnTo>
                <a:lnTo>
                  <a:pt x="7585266" y="362146"/>
                </a:lnTo>
                <a:lnTo>
                  <a:pt x="7585266" y="310210"/>
                </a:lnTo>
                <a:lnTo>
                  <a:pt x="7853771" y="310210"/>
                </a:lnTo>
                <a:lnTo>
                  <a:pt x="7853771" y="169733"/>
                </a:lnTo>
                <a:close/>
              </a:path>
              <a:path w="10500994" h="693420">
                <a:moveTo>
                  <a:pt x="7632825" y="0"/>
                </a:moveTo>
                <a:lnTo>
                  <a:pt x="7562586" y="140477"/>
                </a:lnTo>
                <a:lnTo>
                  <a:pt x="7673797" y="140477"/>
                </a:lnTo>
                <a:lnTo>
                  <a:pt x="7794506" y="41705"/>
                </a:lnTo>
                <a:lnTo>
                  <a:pt x="7632825" y="0"/>
                </a:lnTo>
                <a:close/>
              </a:path>
              <a:path w="10500994" h="693420">
                <a:moveTo>
                  <a:pt x="8174211" y="158759"/>
                </a:moveTo>
                <a:lnTo>
                  <a:pt x="8121941" y="162883"/>
                </a:lnTo>
                <a:lnTo>
                  <a:pt x="8073364" y="174841"/>
                </a:lnTo>
                <a:lnTo>
                  <a:pt x="8029134" y="194012"/>
                </a:lnTo>
                <a:lnTo>
                  <a:pt x="7989908" y="219777"/>
                </a:lnTo>
                <a:lnTo>
                  <a:pt x="7956343" y="251516"/>
                </a:lnTo>
                <a:lnTo>
                  <a:pt x="7929095" y="288607"/>
                </a:lnTo>
                <a:lnTo>
                  <a:pt x="7908819" y="330432"/>
                </a:lnTo>
                <a:lnTo>
                  <a:pt x="7896173" y="376369"/>
                </a:lnTo>
                <a:lnTo>
                  <a:pt x="7891812" y="425798"/>
                </a:lnTo>
                <a:lnTo>
                  <a:pt x="7891871" y="427997"/>
                </a:lnTo>
                <a:lnTo>
                  <a:pt x="7895556" y="473279"/>
                </a:lnTo>
                <a:lnTo>
                  <a:pt x="7906402" y="515847"/>
                </a:lnTo>
                <a:lnTo>
                  <a:pt x="7923772" y="554641"/>
                </a:lnTo>
                <a:lnTo>
                  <a:pt x="7947085" y="589330"/>
                </a:lnTo>
                <a:lnTo>
                  <a:pt x="7975762" y="619585"/>
                </a:lnTo>
                <a:lnTo>
                  <a:pt x="8009224" y="645078"/>
                </a:lnTo>
                <a:lnTo>
                  <a:pt x="8046891" y="665479"/>
                </a:lnTo>
                <a:lnTo>
                  <a:pt x="8088184" y="680458"/>
                </a:lnTo>
                <a:lnTo>
                  <a:pt x="8132524" y="689688"/>
                </a:lnTo>
                <a:lnTo>
                  <a:pt x="8179332" y="692837"/>
                </a:lnTo>
                <a:lnTo>
                  <a:pt x="8233186" y="689203"/>
                </a:lnTo>
                <a:lnTo>
                  <a:pt x="8283035" y="678862"/>
                </a:lnTo>
                <a:lnTo>
                  <a:pt x="8328564" y="662657"/>
                </a:lnTo>
                <a:lnTo>
                  <a:pt x="8369457" y="641430"/>
                </a:lnTo>
                <a:lnTo>
                  <a:pt x="8405398" y="616023"/>
                </a:lnTo>
                <a:lnTo>
                  <a:pt x="8405398" y="551637"/>
                </a:lnTo>
                <a:lnTo>
                  <a:pt x="8186651" y="551637"/>
                </a:lnTo>
                <a:lnTo>
                  <a:pt x="8137309" y="542732"/>
                </a:lnTo>
                <a:lnTo>
                  <a:pt x="8098669" y="517710"/>
                </a:lnTo>
                <a:lnTo>
                  <a:pt x="8073474" y="479108"/>
                </a:lnTo>
                <a:lnTo>
                  <a:pt x="8064466" y="429463"/>
                </a:lnTo>
                <a:lnTo>
                  <a:pt x="8064466" y="427997"/>
                </a:lnTo>
                <a:lnTo>
                  <a:pt x="8073052" y="379812"/>
                </a:lnTo>
                <a:lnTo>
                  <a:pt x="8096934" y="341573"/>
                </a:lnTo>
                <a:lnTo>
                  <a:pt x="8133298" y="316366"/>
                </a:lnTo>
                <a:lnTo>
                  <a:pt x="8179332" y="307278"/>
                </a:lnTo>
                <a:lnTo>
                  <a:pt x="8329734" y="307278"/>
                </a:lnTo>
                <a:lnTo>
                  <a:pt x="8388571" y="236317"/>
                </a:lnTo>
                <a:lnTo>
                  <a:pt x="8353355" y="209707"/>
                </a:lnTo>
                <a:lnTo>
                  <a:pt x="8314380" y="188155"/>
                </a:lnTo>
                <a:lnTo>
                  <a:pt x="8271578" y="172151"/>
                </a:lnTo>
                <a:lnTo>
                  <a:pt x="8224878" y="162189"/>
                </a:lnTo>
                <a:lnTo>
                  <a:pt x="8174211" y="158759"/>
                </a:lnTo>
                <a:close/>
              </a:path>
              <a:path w="10500994" h="693420">
                <a:moveTo>
                  <a:pt x="8405398" y="378972"/>
                </a:moveTo>
                <a:lnTo>
                  <a:pt x="8157385" y="378972"/>
                </a:lnTo>
                <a:lnTo>
                  <a:pt x="8157385" y="488718"/>
                </a:lnTo>
                <a:lnTo>
                  <a:pt x="8245173" y="488718"/>
                </a:lnTo>
                <a:lnTo>
                  <a:pt x="8245173" y="539931"/>
                </a:lnTo>
                <a:lnTo>
                  <a:pt x="8234591" y="544848"/>
                </a:lnTo>
                <a:lnTo>
                  <a:pt x="8221951" y="548529"/>
                </a:lnTo>
                <a:lnTo>
                  <a:pt x="8206291" y="550837"/>
                </a:lnTo>
                <a:lnTo>
                  <a:pt x="8186651" y="551637"/>
                </a:lnTo>
                <a:lnTo>
                  <a:pt x="8405398" y="551637"/>
                </a:lnTo>
                <a:lnTo>
                  <a:pt x="8405398" y="378972"/>
                </a:lnTo>
                <a:close/>
              </a:path>
              <a:path w="10500994" h="693420">
                <a:moveTo>
                  <a:pt x="8329734" y="307278"/>
                </a:moveTo>
                <a:lnTo>
                  <a:pt x="8179332" y="307278"/>
                </a:lnTo>
                <a:lnTo>
                  <a:pt x="8210217" y="310239"/>
                </a:lnTo>
                <a:lnTo>
                  <a:pt x="8239322" y="318892"/>
                </a:lnTo>
                <a:lnTo>
                  <a:pt x="8266781" y="332895"/>
                </a:lnTo>
                <a:lnTo>
                  <a:pt x="8292731" y="351905"/>
                </a:lnTo>
                <a:lnTo>
                  <a:pt x="8329734" y="307278"/>
                </a:lnTo>
                <a:close/>
              </a:path>
              <a:path w="10500994" h="693420">
                <a:moveTo>
                  <a:pt x="8891917" y="169733"/>
                </a:moveTo>
                <a:lnTo>
                  <a:pt x="8455145" y="169733"/>
                </a:lnTo>
                <a:lnTo>
                  <a:pt x="8455145" y="681864"/>
                </a:lnTo>
                <a:lnTo>
                  <a:pt x="8895572" y="681864"/>
                </a:lnTo>
                <a:lnTo>
                  <a:pt x="8895572" y="541397"/>
                </a:lnTo>
                <a:lnTo>
                  <a:pt x="8623412" y="541397"/>
                </a:lnTo>
                <a:lnTo>
                  <a:pt x="8623412" y="485796"/>
                </a:lnTo>
                <a:lnTo>
                  <a:pt x="8873625" y="485796"/>
                </a:lnTo>
                <a:lnTo>
                  <a:pt x="8873625" y="362146"/>
                </a:lnTo>
                <a:lnTo>
                  <a:pt x="8623412" y="362146"/>
                </a:lnTo>
                <a:lnTo>
                  <a:pt x="8623412" y="310210"/>
                </a:lnTo>
                <a:lnTo>
                  <a:pt x="8891917" y="310210"/>
                </a:lnTo>
                <a:lnTo>
                  <a:pt x="8891917" y="169733"/>
                </a:lnTo>
                <a:close/>
              </a:path>
              <a:path w="10500994" h="693420">
                <a:moveTo>
                  <a:pt x="9101879" y="169733"/>
                </a:moveTo>
                <a:lnTo>
                  <a:pt x="8941664" y="169733"/>
                </a:lnTo>
                <a:lnTo>
                  <a:pt x="8941664" y="681864"/>
                </a:lnTo>
                <a:lnTo>
                  <a:pt x="9111397" y="681864"/>
                </a:lnTo>
                <a:lnTo>
                  <a:pt x="9111397" y="445557"/>
                </a:lnTo>
                <a:lnTo>
                  <a:pt x="9453785" y="445557"/>
                </a:lnTo>
                <a:lnTo>
                  <a:pt x="9453785" y="395809"/>
                </a:lnTo>
                <a:lnTo>
                  <a:pt x="9284052" y="395809"/>
                </a:lnTo>
                <a:lnTo>
                  <a:pt x="9101879" y="169733"/>
                </a:lnTo>
                <a:close/>
              </a:path>
              <a:path w="10500994" h="693420">
                <a:moveTo>
                  <a:pt x="9453785" y="445557"/>
                </a:moveTo>
                <a:lnTo>
                  <a:pt x="9111397" y="445557"/>
                </a:lnTo>
                <a:lnTo>
                  <a:pt x="9301612" y="681864"/>
                </a:lnTo>
                <a:lnTo>
                  <a:pt x="9453785" y="681864"/>
                </a:lnTo>
                <a:lnTo>
                  <a:pt x="9453785" y="445557"/>
                </a:lnTo>
                <a:close/>
              </a:path>
              <a:path w="10500994" h="693420">
                <a:moveTo>
                  <a:pt x="9453785" y="169733"/>
                </a:moveTo>
                <a:lnTo>
                  <a:pt x="9284052" y="169733"/>
                </a:lnTo>
                <a:lnTo>
                  <a:pt x="9284052" y="395809"/>
                </a:lnTo>
                <a:lnTo>
                  <a:pt x="9453785" y="395809"/>
                </a:lnTo>
                <a:lnTo>
                  <a:pt x="9453785" y="169733"/>
                </a:lnTo>
                <a:close/>
              </a:path>
              <a:path w="10500994" h="693420">
                <a:moveTo>
                  <a:pt x="9708385" y="169733"/>
                </a:moveTo>
                <a:lnTo>
                  <a:pt x="9512317" y="169733"/>
                </a:lnTo>
                <a:lnTo>
                  <a:pt x="9512317" y="681864"/>
                </a:lnTo>
                <a:lnTo>
                  <a:pt x="9702531" y="681864"/>
                </a:lnTo>
                <a:lnTo>
                  <a:pt x="9761551" y="678701"/>
                </a:lnTo>
                <a:lnTo>
                  <a:pt x="9814376" y="669467"/>
                </a:lnTo>
                <a:lnTo>
                  <a:pt x="9861002" y="654545"/>
                </a:lnTo>
                <a:lnTo>
                  <a:pt x="9901426" y="634315"/>
                </a:lnTo>
                <a:lnTo>
                  <a:pt x="9935642" y="609160"/>
                </a:lnTo>
                <a:lnTo>
                  <a:pt x="9963647" y="579462"/>
                </a:lnTo>
                <a:lnTo>
                  <a:pt x="9985435" y="545603"/>
                </a:lnTo>
                <a:lnTo>
                  <a:pt x="9990809" y="532612"/>
                </a:lnTo>
                <a:lnTo>
                  <a:pt x="9683516" y="532612"/>
                </a:lnTo>
                <a:lnTo>
                  <a:pt x="9683516" y="318985"/>
                </a:lnTo>
                <a:lnTo>
                  <a:pt x="9993763" y="318985"/>
                </a:lnTo>
                <a:lnTo>
                  <a:pt x="9986007" y="300263"/>
                </a:lnTo>
                <a:lnTo>
                  <a:pt x="9964651" y="267398"/>
                </a:lnTo>
                <a:lnTo>
                  <a:pt x="9937194" y="238781"/>
                </a:lnTo>
                <a:lnTo>
                  <a:pt x="9903636" y="214708"/>
                </a:lnTo>
                <a:lnTo>
                  <a:pt x="9863975" y="195473"/>
                </a:lnTo>
                <a:lnTo>
                  <a:pt x="9818213" y="181369"/>
                </a:lnTo>
                <a:lnTo>
                  <a:pt x="9766350" y="172691"/>
                </a:lnTo>
                <a:lnTo>
                  <a:pt x="9708385" y="169733"/>
                </a:lnTo>
                <a:close/>
              </a:path>
              <a:path w="10500994" h="693420">
                <a:moveTo>
                  <a:pt x="9993763" y="318985"/>
                </a:moveTo>
                <a:lnTo>
                  <a:pt x="9712049" y="318985"/>
                </a:lnTo>
                <a:lnTo>
                  <a:pt x="9765193" y="325168"/>
                </a:lnTo>
                <a:lnTo>
                  <a:pt x="9805785" y="344315"/>
                </a:lnTo>
                <a:lnTo>
                  <a:pt x="9831699" y="377316"/>
                </a:lnTo>
                <a:lnTo>
                  <a:pt x="9840810" y="425065"/>
                </a:lnTo>
                <a:lnTo>
                  <a:pt x="9840810" y="426531"/>
                </a:lnTo>
                <a:lnTo>
                  <a:pt x="9831699" y="474280"/>
                </a:lnTo>
                <a:lnTo>
                  <a:pt x="9805785" y="507281"/>
                </a:lnTo>
                <a:lnTo>
                  <a:pt x="9765193" y="526428"/>
                </a:lnTo>
                <a:lnTo>
                  <a:pt x="9712049" y="532612"/>
                </a:lnTo>
                <a:lnTo>
                  <a:pt x="9990809" y="532612"/>
                </a:lnTo>
                <a:lnTo>
                  <a:pt x="10001004" y="507964"/>
                </a:lnTo>
                <a:lnTo>
                  <a:pt x="10010349" y="466928"/>
                </a:lnTo>
                <a:lnTo>
                  <a:pt x="10013464" y="422877"/>
                </a:lnTo>
                <a:lnTo>
                  <a:pt x="10013464" y="421411"/>
                </a:lnTo>
                <a:lnTo>
                  <a:pt x="10010413" y="377564"/>
                </a:lnTo>
                <a:lnTo>
                  <a:pt x="10001261" y="337083"/>
                </a:lnTo>
                <a:lnTo>
                  <a:pt x="9993763" y="318985"/>
                </a:lnTo>
                <a:close/>
              </a:path>
              <a:path w="10500994" h="693420">
                <a:moveTo>
                  <a:pt x="10497062" y="169733"/>
                </a:moveTo>
                <a:lnTo>
                  <a:pt x="10060290" y="169733"/>
                </a:lnTo>
                <a:lnTo>
                  <a:pt x="10060290" y="681864"/>
                </a:lnTo>
                <a:lnTo>
                  <a:pt x="10500716" y="681864"/>
                </a:lnTo>
                <a:lnTo>
                  <a:pt x="10500716" y="541397"/>
                </a:lnTo>
                <a:lnTo>
                  <a:pt x="10228557" y="541397"/>
                </a:lnTo>
                <a:lnTo>
                  <a:pt x="10228557" y="485796"/>
                </a:lnTo>
                <a:lnTo>
                  <a:pt x="10478769" y="485796"/>
                </a:lnTo>
                <a:lnTo>
                  <a:pt x="10478769" y="362146"/>
                </a:lnTo>
                <a:lnTo>
                  <a:pt x="10228557" y="362146"/>
                </a:lnTo>
                <a:lnTo>
                  <a:pt x="10228557" y="310210"/>
                </a:lnTo>
                <a:lnTo>
                  <a:pt x="10497062" y="310210"/>
                </a:lnTo>
                <a:lnTo>
                  <a:pt x="10497062" y="1697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48" name="object 48"/>
          <p:cNvSpPr txBox="1"/>
          <p:nvPr/>
        </p:nvSpPr>
        <p:spPr>
          <a:xfrm>
            <a:off x="6582037" y="3741019"/>
            <a:ext cx="2289883" cy="375322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17328" marR="13862" indent="551315">
              <a:lnSpc>
                <a:spcPct val="100800"/>
              </a:lnSpc>
              <a:spcBef>
                <a:spcPts val="43"/>
              </a:spcBef>
            </a:pPr>
            <a:r>
              <a:rPr sz="1228" spc="5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1228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28" spc="2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r>
              <a:rPr sz="1228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28" spc="5" dirty="0">
                <a:solidFill>
                  <a:srgbClr val="FFFFFF"/>
                </a:solidFill>
                <a:latin typeface="Arial"/>
                <a:cs typeface="Arial"/>
              </a:rPr>
              <a:t>AU</a:t>
            </a:r>
            <a:r>
              <a:rPr sz="1228" spc="-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28" spc="2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sz="1228" spc="-2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28" spc="5" dirty="0">
                <a:solidFill>
                  <a:srgbClr val="FFFFFF"/>
                </a:solidFill>
                <a:latin typeface="Arial"/>
                <a:cs typeface="Arial"/>
              </a:rPr>
              <a:t>JUIN</a:t>
            </a:r>
            <a:r>
              <a:rPr sz="1228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28" spc="2" dirty="0">
                <a:solidFill>
                  <a:srgbClr val="FFFFFF"/>
                </a:solidFill>
                <a:latin typeface="Arial"/>
                <a:cs typeface="Arial"/>
              </a:rPr>
              <a:t>2023 </a:t>
            </a:r>
            <a:r>
              <a:rPr sz="1228" spc="-3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28" spc="7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sz="1228" spc="-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28" spc="2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1228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28" spc="7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057" spc="10" baseline="32258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057" spc="211" baseline="3225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28" spc="5" dirty="0">
                <a:solidFill>
                  <a:srgbClr val="FFFFFF"/>
                </a:solidFill>
                <a:latin typeface="Arial"/>
                <a:cs typeface="Arial"/>
              </a:rPr>
              <a:t>GLOBAL</a:t>
            </a:r>
            <a:r>
              <a:rPr sz="1228" spc="-4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28" spc="7" dirty="0">
                <a:solidFill>
                  <a:srgbClr val="FFFFFF"/>
                </a:solidFill>
                <a:latin typeface="Arial"/>
                <a:cs typeface="Arial"/>
              </a:rPr>
              <a:t>GAMES</a:t>
            </a:r>
            <a:endParaRPr sz="1228" dirty="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420657" y="3545419"/>
            <a:ext cx="1430130" cy="139201"/>
          </a:xfrm>
          <a:custGeom>
            <a:avLst/>
            <a:gdLst/>
            <a:ahLst/>
            <a:cxnLst/>
            <a:rect l="l" t="t" r="r" b="b"/>
            <a:pathLst>
              <a:path w="3144519" h="306070">
                <a:moveTo>
                  <a:pt x="143241" y="6282"/>
                </a:moveTo>
                <a:lnTo>
                  <a:pt x="0" y="6282"/>
                </a:lnTo>
                <a:lnTo>
                  <a:pt x="0" y="299467"/>
                </a:lnTo>
                <a:lnTo>
                  <a:pt x="98007" y="299467"/>
                </a:lnTo>
                <a:lnTo>
                  <a:pt x="98007" y="215700"/>
                </a:lnTo>
                <a:lnTo>
                  <a:pt x="228694" y="215700"/>
                </a:lnTo>
                <a:lnTo>
                  <a:pt x="217794" y="199784"/>
                </a:lnTo>
                <a:lnTo>
                  <a:pt x="241844" y="184542"/>
                </a:lnTo>
                <a:lnTo>
                  <a:pt x="260044" y="164549"/>
                </a:lnTo>
                <a:lnTo>
                  <a:pt x="268784" y="145754"/>
                </a:lnTo>
                <a:lnTo>
                  <a:pt x="98007" y="145754"/>
                </a:lnTo>
                <a:lnTo>
                  <a:pt x="98007" y="88374"/>
                </a:lnTo>
                <a:lnTo>
                  <a:pt x="273892" y="88374"/>
                </a:lnTo>
                <a:lnTo>
                  <a:pt x="273879" y="88204"/>
                </a:lnTo>
                <a:lnTo>
                  <a:pt x="248788" y="39789"/>
                </a:lnTo>
                <a:lnTo>
                  <a:pt x="207794" y="15339"/>
                </a:lnTo>
                <a:lnTo>
                  <a:pt x="178757" y="8631"/>
                </a:lnTo>
                <a:lnTo>
                  <a:pt x="143241" y="6282"/>
                </a:lnTo>
                <a:close/>
              </a:path>
              <a:path w="3144519" h="306070">
                <a:moveTo>
                  <a:pt x="228694" y="215700"/>
                </a:moveTo>
                <a:lnTo>
                  <a:pt x="118949" y="215700"/>
                </a:lnTo>
                <a:lnTo>
                  <a:pt x="174235" y="299467"/>
                </a:lnTo>
                <a:lnTo>
                  <a:pt x="286064" y="299467"/>
                </a:lnTo>
                <a:lnTo>
                  <a:pt x="228694" y="215700"/>
                </a:lnTo>
                <a:close/>
              </a:path>
              <a:path w="3144519" h="306070">
                <a:moveTo>
                  <a:pt x="273892" y="88374"/>
                </a:moveTo>
                <a:lnTo>
                  <a:pt x="140728" y="88374"/>
                </a:lnTo>
                <a:lnTo>
                  <a:pt x="156094" y="90108"/>
                </a:lnTo>
                <a:lnTo>
                  <a:pt x="167848" y="95337"/>
                </a:lnTo>
                <a:lnTo>
                  <a:pt x="175361" y="104100"/>
                </a:lnTo>
                <a:lnTo>
                  <a:pt x="178005" y="116436"/>
                </a:lnTo>
                <a:lnTo>
                  <a:pt x="178005" y="117273"/>
                </a:lnTo>
                <a:lnTo>
                  <a:pt x="175413" y="129321"/>
                </a:lnTo>
                <a:lnTo>
                  <a:pt x="167953" y="138268"/>
                </a:lnTo>
                <a:lnTo>
                  <a:pt x="156094" y="143837"/>
                </a:lnTo>
                <a:lnTo>
                  <a:pt x="140309" y="145754"/>
                </a:lnTo>
                <a:lnTo>
                  <a:pt x="268784" y="145754"/>
                </a:lnTo>
                <a:lnTo>
                  <a:pt x="271568" y="139766"/>
                </a:lnTo>
                <a:lnTo>
                  <a:pt x="275593" y="110153"/>
                </a:lnTo>
                <a:lnTo>
                  <a:pt x="275593" y="109316"/>
                </a:lnTo>
                <a:lnTo>
                  <a:pt x="273892" y="88374"/>
                </a:lnTo>
                <a:close/>
              </a:path>
              <a:path w="3144519" h="306070">
                <a:moveTo>
                  <a:pt x="549512" y="6282"/>
                </a:moveTo>
                <a:lnTo>
                  <a:pt x="299467" y="6282"/>
                </a:lnTo>
                <a:lnTo>
                  <a:pt x="299467" y="299467"/>
                </a:lnTo>
                <a:lnTo>
                  <a:pt x="551606" y="299467"/>
                </a:lnTo>
                <a:lnTo>
                  <a:pt x="551606" y="219050"/>
                </a:lnTo>
                <a:lnTo>
                  <a:pt x="395799" y="219050"/>
                </a:lnTo>
                <a:lnTo>
                  <a:pt x="395799" y="187219"/>
                </a:lnTo>
                <a:lnTo>
                  <a:pt x="539041" y="187219"/>
                </a:lnTo>
                <a:lnTo>
                  <a:pt x="539041" y="116436"/>
                </a:lnTo>
                <a:lnTo>
                  <a:pt x="395799" y="116436"/>
                </a:lnTo>
                <a:lnTo>
                  <a:pt x="395799" y="86698"/>
                </a:lnTo>
                <a:lnTo>
                  <a:pt x="549512" y="86698"/>
                </a:lnTo>
                <a:lnTo>
                  <a:pt x="549512" y="6282"/>
                </a:lnTo>
                <a:close/>
              </a:path>
              <a:path w="3144519" h="306070">
                <a:moveTo>
                  <a:pt x="669717" y="6282"/>
                </a:moveTo>
                <a:lnTo>
                  <a:pt x="577992" y="6282"/>
                </a:lnTo>
                <a:lnTo>
                  <a:pt x="577992" y="299467"/>
                </a:lnTo>
                <a:lnTo>
                  <a:pt x="675162" y="299467"/>
                </a:lnTo>
                <a:lnTo>
                  <a:pt x="675162" y="164183"/>
                </a:lnTo>
                <a:lnTo>
                  <a:pt x="871177" y="164183"/>
                </a:lnTo>
                <a:lnTo>
                  <a:pt x="871177" y="135702"/>
                </a:lnTo>
                <a:lnTo>
                  <a:pt x="774007" y="135702"/>
                </a:lnTo>
                <a:lnTo>
                  <a:pt x="669717" y="6282"/>
                </a:lnTo>
                <a:close/>
              </a:path>
              <a:path w="3144519" h="306070">
                <a:moveTo>
                  <a:pt x="871177" y="164183"/>
                </a:moveTo>
                <a:lnTo>
                  <a:pt x="675162" y="164183"/>
                </a:lnTo>
                <a:lnTo>
                  <a:pt x="784059" y="299467"/>
                </a:lnTo>
                <a:lnTo>
                  <a:pt x="871177" y="299467"/>
                </a:lnTo>
                <a:lnTo>
                  <a:pt x="871177" y="164183"/>
                </a:lnTo>
                <a:close/>
              </a:path>
              <a:path w="3144519" h="306070">
                <a:moveTo>
                  <a:pt x="871177" y="6282"/>
                </a:moveTo>
                <a:lnTo>
                  <a:pt x="774007" y="6282"/>
                </a:lnTo>
                <a:lnTo>
                  <a:pt x="774007" y="135702"/>
                </a:lnTo>
                <a:lnTo>
                  <a:pt x="871177" y="135702"/>
                </a:lnTo>
                <a:lnTo>
                  <a:pt x="871177" y="6282"/>
                </a:lnTo>
                <a:close/>
              </a:path>
              <a:path w="3144519" h="306070">
                <a:moveTo>
                  <a:pt x="1016932" y="6282"/>
                </a:moveTo>
                <a:lnTo>
                  <a:pt x="904684" y="6282"/>
                </a:lnTo>
                <a:lnTo>
                  <a:pt x="904684" y="299467"/>
                </a:lnTo>
                <a:lnTo>
                  <a:pt x="1013581" y="299467"/>
                </a:lnTo>
                <a:lnTo>
                  <a:pt x="1067923" y="294505"/>
                </a:lnTo>
                <a:lnTo>
                  <a:pt x="1112411" y="280293"/>
                </a:lnTo>
                <a:lnTo>
                  <a:pt x="1147033" y="257845"/>
                </a:lnTo>
                <a:lnTo>
                  <a:pt x="1171777" y="228172"/>
                </a:lnTo>
                <a:lnTo>
                  <a:pt x="1177633" y="214024"/>
                </a:lnTo>
                <a:lnTo>
                  <a:pt x="1002691" y="214024"/>
                </a:lnTo>
                <a:lnTo>
                  <a:pt x="1002691" y="91724"/>
                </a:lnTo>
                <a:lnTo>
                  <a:pt x="1179331" y="91724"/>
                </a:lnTo>
                <a:lnTo>
                  <a:pt x="1172180" y="74475"/>
                </a:lnTo>
                <a:lnTo>
                  <a:pt x="1147923" y="45810"/>
                </a:lnTo>
                <a:lnTo>
                  <a:pt x="1113962" y="24370"/>
                </a:lnTo>
                <a:lnTo>
                  <a:pt x="1070298" y="10934"/>
                </a:lnTo>
                <a:lnTo>
                  <a:pt x="1016932" y="6282"/>
                </a:lnTo>
                <a:close/>
              </a:path>
              <a:path w="3144519" h="306070">
                <a:moveTo>
                  <a:pt x="1179331" y="91724"/>
                </a:moveTo>
                <a:lnTo>
                  <a:pt x="1019026" y="91724"/>
                </a:lnTo>
                <a:lnTo>
                  <a:pt x="1049451" y="95265"/>
                </a:lnTo>
                <a:lnTo>
                  <a:pt x="1072689" y="106227"/>
                </a:lnTo>
                <a:lnTo>
                  <a:pt x="1087525" y="125120"/>
                </a:lnTo>
                <a:lnTo>
                  <a:pt x="1092741" y="152456"/>
                </a:lnTo>
                <a:lnTo>
                  <a:pt x="1092741" y="153293"/>
                </a:lnTo>
                <a:lnTo>
                  <a:pt x="1087525" y="180629"/>
                </a:lnTo>
                <a:lnTo>
                  <a:pt x="1072689" y="199522"/>
                </a:lnTo>
                <a:lnTo>
                  <a:pt x="1049451" y="210484"/>
                </a:lnTo>
                <a:lnTo>
                  <a:pt x="1019026" y="214024"/>
                </a:lnTo>
                <a:lnTo>
                  <a:pt x="1177633" y="214024"/>
                </a:lnTo>
                <a:lnTo>
                  <a:pt x="1186632" y="192286"/>
                </a:lnTo>
                <a:lnTo>
                  <a:pt x="1191586" y="151199"/>
                </a:lnTo>
                <a:lnTo>
                  <a:pt x="1191586" y="150361"/>
                </a:lnTo>
                <a:lnTo>
                  <a:pt x="1186735" y="109585"/>
                </a:lnTo>
                <a:lnTo>
                  <a:pt x="1179331" y="91724"/>
                </a:lnTo>
                <a:close/>
              </a:path>
              <a:path w="3144519" h="306070">
                <a:moveTo>
                  <a:pt x="1468426" y="6282"/>
                </a:moveTo>
                <a:lnTo>
                  <a:pt x="1218381" y="6282"/>
                </a:lnTo>
                <a:lnTo>
                  <a:pt x="1218381" y="299467"/>
                </a:lnTo>
                <a:lnTo>
                  <a:pt x="1470520" y="299467"/>
                </a:lnTo>
                <a:lnTo>
                  <a:pt x="1470520" y="219050"/>
                </a:lnTo>
                <a:lnTo>
                  <a:pt x="1314713" y="219050"/>
                </a:lnTo>
                <a:lnTo>
                  <a:pt x="1314713" y="187219"/>
                </a:lnTo>
                <a:lnTo>
                  <a:pt x="1457955" y="187219"/>
                </a:lnTo>
                <a:lnTo>
                  <a:pt x="1457955" y="116436"/>
                </a:lnTo>
                <a:lnTo>
                  <a:pt x="1314713" y="116436"/>
                </a:lnTo>
                <a:lnTo>
                  <a:pt x="1314713" y="86698"/>
                </a:lnTo>
                <a:lnTo>
                  <a:pt x="1468426" y="86698"/>
                </a:lnTo>
                <a:lnTo>
                  <a:pt x="1468426" y="6282"/>
                </a:lnTo>
                <a:close/>
              </a:path>
              <a:path w="3144519" h="306070">
                <a:moveTo>
                  <a:pt x="1761192" y="6282"/>
                </a:moveTo>
                <a:lnTo>
                  <a:pt x="1492718" y="6282"/>
                </a:lnTo>
                <a:lnTo>
                  <a:pt x="1492718" y="86698"/>
                </a:lnTo>
                <a:lnTo>
                  <a:pt x="1620463" y="86698"/>
                </a:lnTo>
                <a:lnTo>
                  <a:pt x="1487692" y="230778"/>
                </a:lnTo>
                <a:lnTo>
                  <a:pt x="1487692" y="299467"/>
                </a:lnTo>
                <a:lnTo>
                  <a:pt x="1761192" y="299467"/>
                </a:lnTo>
                <a:lnTo>
                  <a:pt x="1761192" y="219050"/>
                </a:lnTo>
                <a:lnTo>
                  <a:pt x="1628421" y="219050"/>
                </a:lnTo>
                <a:lnTo>
                  <a:pt x="1761192" y="74971"/>
                </a:lnTo>
                <a:lnTo>
                  <a:pt x="1761192" y="6282"/>
                </a:lnTo>
                <a:close/>
              </a:path>
              <a:path w="3144519" h="306070">
                <a:moveTo>
                  <a:pt x="2383990" y="0"/>
                </a:moveTo>
                <a:lnTo>
                  <a:pt x="2332567" y="7736"/>
                </a:lnTo>
                <a:lnTo>
                  <a:pt x="2288442" y="29325"/>
                </a:lnTo>
                <a:lnTo>
                  <a:pt x="2253987" y="62332"/>
                </a:lnTo>
                <a:lnTo>
                  <a:pt x="2231574" y="104326"/>
                </a:lnTo>
                <a:lnTo>
                  <a:pt x="2223576" y="152874"/>
                </a:lnTo>
                <a:lnTo>
                  <a:pt x="2223576" y="153712"/>
                </a:lnTo>
                <a:lnTo>
                  <a:pt x="2231487" y="202173"/>
                </a:lnTo>
                <a:lnTo>
                  <a:pt x="2253692" y="243959"/>
                </a:lnTo>
                <a:lnTo>
                  <a:pt x="2287899" y="276719"/>
                </a:lnTo>
                <a:lnTo>
                  <a:pt x="2331816" y="298100"/>
                </a:lnTo>
                <a:lnTo>
                  <a:pt x="2383152" y="305749"/>
                </a:lnTo>
                <a:lnTo>
                  <a:pt x="2434575" y="298013"/>
                </a:lnTo>
                <a:lnTo>
                  <a:pt x="2478700" y="276424"/>
                </a:lnTo>
                <a:lnTo>
                  <a:pt x="2513155" y="243417"/>
                </a:lnTo>
                <a:lnTo>
                  <a:pt x="2526160" y="219050"/>
                </a:lnTo>
                <a:lnTo>
                  <a:pt x="2383990" y="219050"/>
                </a:lnTo>
                <a:lnTo>
                  <a:pt x="2358467" y="213599"/>
                </a:lnTo>
                <a:lnTo>
                  <a:pt x="2339070" y="198999"/>
                </a:lnTo>
                <a:lnTo>
                  <a:pt x="2326740" y="177880"/>
                </a:lnTo>
                <a:lnTo>
                  <a:pt x="2322421" y="152874"/>
                </a:lnTo>
                <a:lnTo>
                  <a:pt x="2322421" y="152037"/>
                </a:lnTo>
                <a:lnTo>
                  <a:pt x="2326668" y="127339"/>
                </a:lnTo>
                <a:lnTo>
                  <a:pt x="2338808" y="106488"/>
                </a:lnTo>
                <a:lnTo>
                  <a:pt x="2357937" y="92078"/>
                </a:lnTo>
                <a:lnTo>
                  <a:pt x="2383152" y="86698"/>
                </a:lnTo>
                <a:lnTo>
                  <a:pt x="2526687" y="86698"/>
                </a:lnTo>
                <a:lnTo>
                  <a:pt x="2513450" y="61789"/>
                </a:lnTo>
                <a:lnTo>
                  <a:pt x="2479243" y="29030"/>
                </a:lnTo>
                <a:lnTo>
                  <a:pt x="2435326" y="7649"/>
                </a:lnTo>
                <a:lnTo>
                  <a:pt x="2383990" y="0"/>
                </a:lnTo>
                <a:close/>
              </a:path>
              <a:path w="3144519" h="306070">
                <a:moveTo>
                  <a:pt x="2014996" y="6282"/>
                </a:moveTo>
                <a:lnTo>
                  <a:pt x="1905261" y="6282"/>
                </a:lnTo>
                <a:lnTo>
                  <a:pt x="2024210" y="301561"/>
                </a:lnTo>
                <a:lnTo>
                  <a:pt x="2118029" y="301561"/>
                </a:lnTo>
                <a:lnTo>
                  <a:pt x="2170671" y="170884"/>
                </a:lnTo>
                <a:lnTo>
                  <a:pt x="2071957" y="170884"/>
                </a:lnTo>
                <a:lnTo>
                  <a:pt x="2014996" y="6282"/>
                </a:lnTo>
                <a:close/>
              </a:path>
              <a:path w="3144519" h="306070">
                <a:moveTo>
                  <a:pt x="2526687" y="86698"/>
                </a:moveTo>
                <a:lnTo>
                  <a:pt x="2383152" y="86698"/>
                </a:lnTo>
                <a:lnTo>
                  <a:pt x="2408675" y="92150"/>
                </a:lnTo>
                <a:lnTo>
                  <a:pt x="2428072" y="106750"/>
                </a:lnTo>
                <a:lnTo>
                  <a:pt x="2440402" y="127869"/>
                </a:lnTo>
                <a:lnTo>
                  <a:pt x="2444721" y="152874"/>
                </a:lnTo>
                <a:lnTo>
                  <a:pt x="2444721" y="153712"/>
                </a:lnTo>
                <a:lnTo>
                  <a:pt x="2440474" y="178410"/>
                </a:lnTo>
                <a:lnTo>
                  <a:pt x="2428334" y="199260"/>
                </a:lnTo>
                <a:lnTo>
                  <a:pt x="2409205" y="213671"/>
                </a:lnTo>
                <a:lnTo>
                  <a:pt x="2383990" y="219050"/>
                </a:lnTo>
                <a:lnTo>
                  <a:pt x="2526160" y="219050"/>
                </a:lnTo>
                <a:lnTo>
                  <a:pt x="2535568" y="201422"/>
                </a:lnTo>
                <a:lnTo>
                  <a:pt x="2543566" y="152874"/>
                </a:lnTo>
                <a:lnTo>
                  <a:pt x="2543566" y="152037"/>
                </a:lnTo>
                <a:lnTo>
                  <a:pt x="2535655" y="103576"/>
                </a:lnTo>
                <a:lnTo>
                  <a:pt x="2526687" y="86698"/>
                </a:lnTo>
                <a:close/>
              </a:path>
              <a:path w="3144519" h="306070">
                <a:moveTo>
                  <a:pt x="1914067" y="128582"/>
                </a:moveTo>
                <a:lnTo>
                  <a:pt x="1768312" y="128582"/>
                </a:lnTo>
                <a:lnTo>
                  <a:pt x="1768312" y="206485"/>
                </a:lnTo>
                <a:lnTo>
                  <a:pt x="1914067" y="206485"/>
                </a:lnTo>
                <a:lnTo>
                  <a:pt x="1914067" y="128582"/>
                </a:lnTo>
                <a:close/>
              </a:path>
              <a:path w="3144519" h="306070">
                <a:moveTo>
                  <a:pt x="2236979" y="6282"/>
                </a:moveTo>
                <a:lnTo>
                  <a:pt x="2128919" y="6282"/>
                </a:lnTo>
                <a:lnTo>
                  <a:pt x="2071957" y="170884"/>
                </a:lnTo>
                <a:lnTo>
                  <a:pt x="2170671" y="170884"/>
                </a:lnTo>
                <a:lnTo>
                  <a:pt x="2236979" y="6282"/>
                </a:lnTo>
                <a:close/>
              </a:path>
              <a:path w="3144519" h="306070">
                <a:moveTo>
                  <a:pt x="2667541" y="6282"/>
                </a:moveTo>
                <a:lnTo>
                  <a:pt x="2567858" y="6282"/>
                </a:lnTo>
                <a:lnTo>
                  <a:pt x="2567965" y="168790"/>
                </a:lnTo>
                <a:lnTo>
                  <a:pt x="2574439" y="219553"/>
                </a:lnTo>
                <a:lnTo>
                  <a:pt x="2593364" y="258287"/>
                </a:lnTo>
                <a:lnTo>
                  <a:pt x="2623406" y="284958"/>
                </a:lnTo>
                <a:lnTo>
                  <a:pt x="2663340" y="300372"/>
                </a:lnTo>
                <a:lnTo>
                  <a:pt x="2711938" y="305331"/>
                </a:lnTo>
                <a:lnTo>
                  <a:pt x="2760710" y="300435"/>
                </a:lnTo>
                <a:lnTo>
                  <a:pt x="2801059" y="285066"/>
                </a:lnTo>
                <a:lnTo>
                  <a:pt x="2831597" y="258196"/>
                </a:lnTo>
                <a:lnTo>
                  <a:pt x="2850938" y="218802"/>
                </a:lnTo>
                <a:lnTo>
                  <a:pt x="2850959" y="218632"/>
                </a:lnTo>
                <a:lnTo>
                  <a:pt x="2712776" y="218632"/>
                </a:lnTo>
                <a:lnTo>
                  <a:pt x="2694576" y="215641"/>
                </a:lnTo>
                <a:lnTo>
                  <a:pt x="2680263" y="206328"/>
                </a:lnTo>
                <a:lnTo>
                  <a:pt x="2670899" y="190183"/>
                </a:lnTo>
                <a:lnTo>
                  <a:pt x="2667541" y="166696"/>
                </a:lnTo>
                <a:lnTo>
                  <a:pt x="2667541" y="6282"/>
                </a:lnTo>
                <a:close/>
              </a:path>
              <a:path w="3144519" h="306070">
                <a:moveTo>
                  <a:pt x="2857693" y="6282"/>
                </a:moveTo>
                <a:lnTo>
                  <a:pt x="2758010" y="6282"/>
                </a:lnTo>
                <a:lnTo>
                  <a:pt x="2758010" y="168790"/>
                </a:lnTo>
                <a:lnTo>
                  <a:pt x="2754653" y="191597"/>
                </a:lnTo>
                <a:lnTo>
                  <a:pt x="2745288" y="207061"/>
                </a:lnTo>
                <a:lnTo>
                  <a:pt x="2730975" y="215850"/>
                </a:lnTo>
                <a:lnTo>
                  <a:pt x="2712776" y="218632"/>
                </a:lnTo>
                <a:lnTo>
                  <a:pt x="2850959" y="218632"/>
                </a:lnTo>
                <a:lnTo>
                  <a:pt x="2857586" y="166696"/>
                </a:lnTo>
                <a:lnTo>
                  <a:pt x="2857693" y="6282"/>
                </a:lnTo>
                <a:close/>
              </a:path>
              <a:path w="3144519" h="306070">
                <a:moveTo>
                  <a:pt x="2916748" y="193083"/>
                </a:moveTo>
                <a:lnTo>
                  <a:pt x="2864394" y="255489"/>
                </a:lnTo>
                <a:lnTo>
                  <a:pt x="2895250" y="276994"/>
                </a:lnTo>
                <a:lnTo>
                  <a:pt x="2931251" y="292451"/>
                </a:lnTo>
                <a:lnTo>
                  <a:pt x="2971413" y="301784"/>
                </a:lnTo>
                <a:lnTo>
                  <a:pt x="3014756" y="304912"/>
                </a:lnTo>
                <a:lnTo>
                  <a:pt x="3068197" y="298060"/>
                </a:lnTo>
                <a:lnTo>
                  <a:pt x="3108994" y="278368"/>
                </a:lnTo>
                <a:lnTo>
                  <a:pt x="3135027" y="247132"/>
                </a:lnTo>
                <a:lnTo>
                  <a:pt x="3139373" y="227427"/>
                </a:lnTo>
                <a:lnTo>
                  <a:pt x="3019363" y="227427"/>
                </a:lnTo>
                <a:lnTo>
                  <a:pt x="2993317" y="225477"/>
                </a:lnTo>
                <a:lnTo>
                  <a:pt x="2967113" y="219365"/>
                </a:lnTo>
                <a:lnTo>
                  <a:pt x="2941381" y="208697"/>
                </a:lnTo>
                <a:lnTo>
                  <a:pt x="2916748" y="193083"/>
                </a:lnTo>
                <a:close/>
              </a:path>
              <a:path w="3144519" h="306070">
                <a:moveTo>
                  <a:pt x="3004704" y="837"/>
                </a:moveTo>
                <a:lnTo>
                  <a:pt x="2951165" y="8448"/>
                </a:lnTo>
                <a:lnTo>
                  <a:pt x="2912194" y="29370"/>
                </a:lnTo>
                <a:lnTo>
                  <a:pt x="2888379" y="60737"/>
                </a:lnTo>
                <a:lnTo>
                  <a:pt x="2880310" y="99682"/>
                </a:lnTo>
                <a:lnTo>
                  <a:pt x="2880310" y="100520"/>
                </a:lnTo>
                <a:lnTo>
                  <a:pt x="2890368" y="139511"/>
                </a:lnTo>
                <a:lnTo>
                  <a:pt x="2956819" y="183096"/>
                </a:lnTo>
                <a:lnTo>
                  <a:pt x="3003866" y="194758"/>
                </a:lnTo>
                <a:lnTo>
                  <a:pt x="3023466" y="199241"/>
                </a:lnTo>
                <a:lnTo>
                  <a:pt x="3035959" y="203606"/>
                </a:lnTo>
                <a:lnTo>
                  <a:pt x="3042563" y="208364"/>
                </a:lnTo>
                <a:lnTo>
                  <a:pt x="3044493" y="214024"/>
                </a:lnTo>
                <a:lnTo>
                  <a:pt x="3044493" y="214862"/>
                </a:lnTo>
                <a:lnTo>
                  <a:pt x="3043040" y="220183"/>
                </a:lnTo>
                <a:lnTo>
                  <a:pt x="3038525" y="224129"/>
                </a:lnTo>
                <a:lnTo>
                  <a:pt x="3030711" y="226583"/>
                </a:lnTo>
                <a:lnTo>
                  <a:pt x="3019363" y="227427"/>
                </a:lnTo>
                <a:lnTo>
                  <a:pt x="3139373" y="227427"/>
                </a:lnTo>
                <a:lnTo>
                  <a:pt x="3144176" y="205648"/>
                </a:lnTo>
                <a:lnTo>
                  <a:pt x="3144176" y="204810"/>
                </a:lnTo>
                <a:lnTo>
                  <a:pt x="3135151" y="167049"/>
                </a:lnTo>
                <a:lnTo>
                  <a:pt x="3070140" y="122470"/>
                </a:lnTo>
                <a:lnTo>
                  <a:pt x="3018944" y="110153"/>
                </a:lnTo>
                <a:lnTo>
                  <a:pt x="2999783" y="105854"/>
                </a:lnTo>
                <a:lnTo>
                  <a:pt x="2987846" y="101515"/>
                </a:lnTo>
                <a:lnTo>
                  <a:pt x="2981720" y="96783"/>
                </a:lnTo>
                <a:lnTo>
                  <a:pt x="2979993" y="91306"/>
                </a:lnTo>
                <a:lnTo>
                  <a:pt x="2979993" y="83348"/>
                </a:lnTo>
                <a:lnTo>
                  <a:pt x="2986694" y="78322"/>
                </a:lnTo>
                <a:lnTo>
                  <a:pt x="3110160" y="78322"/>
                </a:lnTo>
                <a:lnTo>
                  <a:pt x="3137056" y="41045"/>
                </a:lnTo>
                <a:lnTo>
                  <a:pt x="3110015" y="23454"/>
                </a:lnTo>
                <a:lnTo>
                  <a:pt x="3079361" y="10889"/>
                </a:lnTo>
                <a:lnTo>
                  <a:pt x="3044467" y="3350"/>
                </a:lnTo>
                <a:lnTo>
                  <a:pt x="3004704" y="837"/>
                </a:lnTo>
                <a:close/>
              </a:path>
              <a:path w="3144519" h="306070">
                <a:moveTo>
                  <a:pt x="3110160" y="78322"/>
                </a:moveTo>
                <a:lnTo>
                  <a:pt x="3001353" y="78322"/>
                </a:lnTo>
                <a:lnTo>
                  <a:pt x="3022694" y="80010"/>
                </a:lnTo>
                <a:lnTo>
                  <a:pt x="3045174" y="85233"/>
                </a:lnTo>
                <a:lnTo>
                  <a:pt x="3067732" y="94224"/>
                </a:lnTo>
                <a:lnTo>
                  <a:pt x="3089309" y="107221"/>
                </a:lnTo>
                <a:lnTo>
                  <a:pt x="3110160" y="78322"/>
                </a:lnTo>
                <a:close/>
              </a:path>
            </a:pathLst>
          </a:custGeom>
          <a:solidFill>
            <a:srgbClr val="E73452"/>
          </a:solidFill>
        </p:spPr>
        <p:txBody>
          <a:bodyPr wrap="square" lIns="0" tIns="0" rIns="0" bIns="0" rtlCol="0"/>
          <a:lstStyle/>
          <a:p>
            <a:endParaRPr sz="372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E270B15D-F87F-6F40-8C46-FECCD9B0CD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1"/>
            <a:ext cx="9144000" cy="5138358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8254533" y="1074021"/>
            <a:ext cx="814700" cy="3990905"/>
          </a:xfrm>
          <a:custGeom>
            <a:avLst/>
            <a:gdLst/>
            <a:ahLst/>
            <a:cxnLst/>
            <a:rect l="l" t="t" r="r" b="b"/>
            <a:pathLst>
              <a:path w="1791334" h="8775065">
                <a:moveTo>
                  <a:pt x="419315" y="8639873"/>
                </a:moveTo>
                <a:lnTo>
                  <a:pt x="233387" y="8639873"/>
                </a:lnTo>
                <a:lnTo>
                  <a:pt x="318516" y="8585390"/>
                </a:lnTo>
                <a:lnTo>
                  <a:pt x="357657" y="8556828"/>
                </a:lnTo>
                <a:lnTo>
                  <a:pt x="387985" y="8524354"/>
                </a:lnTo>
                <a:lnTo>
                  <a:pt x="407593" y="8485124"/>
                </a:lnTo>
                <a:lnTo>
                  <a:pt x="414540" y="8436254"/>
                </a:lnTo>
                <a:lnTo>
                  <a:pt x="414540" y="8434883"/>
                </a:lnTo>
                <a:lnTo>
                  <a:pt x="408241" y="8391880"/>
                </a:lnTo>
                <a:lnTo>
                  <a:pt x="390207" y="8354200"/>
                </a:lnTo>
                <a:lnTo>
                  <a:pt x="361759" y="8322932"/>
                </a:lnTo>
                <a:lnTo>
                  <a:pt x="324243" y="8299234"/>
                </a:lnTo>
                <a:lnTo>
                  <a:pt x="278968" y="8284184"/>
                </a:lnTo>
                <a:lnTo>
                  <a:pt x="227266" y="8278927"/>
                </a:lnTo>
                <a:lnTo>
                  <a:pt x="172491" y="8283295"/>
                </a:lnTo>
                <a:lnTo>
                  <a:pt x="126123" y="8296237"/>
                </a:lnTo>
                <a:lnTo>
                  <a:pt x="86093" y="8317471"/>
                </a:lnTo>
                <a:lnTo>
                  <a:pt x="50342" y="8346757"/>
                </a:lnTo>
                <a:lnTo>
                  <a:pt x="16814" y="8383816"/>
                </a:lnTo>
                <a:lnTo>
                  <a:pt x="121691" y="8473021"/>
                </a:lnTo>
                <a:lnTo>
                  <a:pt x="148894" y="8445957"/>
                </a:lnTo>
                <a:lnTo>
                  <a:pt x="172262" y="8427568"/>
                </a:lnTo>
                <a:lnTo>
                  <a:pt x="193332" y="8417103"/>
                </a:lnTo>
                <a:lnTo>
                  <a:pt x="213639" y="8413775"/>
                </a:lnTo>
                <a:lnTo>
                  <a:pt x="231838" y="8416442"/>
                </a:lnTo>
                <a:lnTo>
                  <a:pt x="245313" y="8423821"/>
                </a:lnTo>
                <a:lnTo>
                  <a:pt x="253682" y="8435035"/>
                </a:lnTo>
                <a:lnTo>
                  <a:pt x="256552" y="8449196"/>
                </a:lnTo>
                <a:lnTo>
                  <a:pt x="254279" y="8463026"/>
                </a:lnTo>
                <a:lnTo>
                  <a:pt x="247015" y="8477110"/>
                </a:lnTo>
                <a:lnTo>
                  <a:pt x="234137" y="8491715"/>
                </a:lnTo>
                <a:lnTo>
                  <a:pt x="214998" y="8507070"/>
                </a:lnTo>
                <a:lnTo>
                  <a:pt x="17500" y="8648738"/>
                </a:lnTo>
                <a:lnTo>
                  <a:pt x="17500" y="8764511"/>
                </a:lnTo>
                <a:lnTo>
                  <a:pt x="419315" y="8764511"/>
                </a:lnTo>
                <a:lnTo>
                  <a:pt x="419315" y="8639873"/>
                </a:lnTo>
                <a:close/>
              </a:path>
              <a:path w="1791334" h="8775065">
                <a:moveTo>
                  <a:pt x="419315" y="7521867"/>
                </a:moveTo>
                <a:lnTo>
                  <a:pt x="233387" y="7521867"/>
                </a:lnTo>
                <a:lnTo>
                  <a:pt x="318516" y="7467397"/>
                </a:lnTo>
                <a:lnTo>
                  <a:pt x="357657" y="7438822"/>
                </a:lnTo>
                <a:lnTo>
                  <a:pt x="387985" y="7406348"/>
                </a:lnTo>
                <a:lnTo>
                  <a:pt x="407593" y="7367117"/>
                </a:lnTo>
                <a:lnTo>
                  <a:pt x="414540" y="7318248"/>
                </a:lnTo>
                <a:lnTo>
                  <a:pt x="414540" y="7316876"/>
                </a:lnTo>
                <a:lnTo>
                  <a:pt x="408241" y="7273874"/>
                </a:lnTo>
                <a:lnTo>
                  <a:pt x="390207" y="7236193"/>
                </a:lnTo>
                <a:lnTo>
                  <a:pt x="361759" y="7204926"/>
                </a:lnTo>
                <a:lnTo>
                  <a:pt x="324243" y="7181228"/>
                </a:lnTo>
                <a:lnTo>
                  <a:pt x="278968" y="7166178"/>
                </a:lnTo>
                <a:lnTo>
                  <a:pt x="227266" y="7160920"/>
                </a:lnTo>
                <a:lnTo>
                  <a:pt x="172491" y="7165289"/>
                </a:lnTo>
                <a:lnTo>
                  <a:pt x="126123" y="7178230"/>
                </a:lnTo>
                <a:lnTo>
                  <a:pt x="86093" y="7199465"/>
                </a:lnTo>
                <a:lnTo>
                  <a:pt x="50342" y="7228751"/>
                </a:lnTo>
                <a:lnTo>
                  <a:pt x="16814" y="7265810"/>
                </a:lnTo>
                <a:lnTo>
                  <a:pt x="121691" y="7355014"/>
                </a:lnTo>
                <a:lnTo>
                  <a:pt x="148894" y="7327951"/>
                </a:lnTo>
                <a:lnTo>
                  <a:pt x="172262" y="7309561"/>
                </a:lnTo>
                <a:lnTo>
                  <a:pt x="193332" y="7299096"/>
                </a:lnTo>
                <a:lnTo>
                  <a:pt x="213639" y="7295769"/>
                </a:lnTo>
                <a:lnTo>
                  <a:pt x="231838" y="7298436"/>
                </a:lnTo>
                <a:lnTo>
                  <a:pt x="245313" y="7305815"/>
                </a:lnTo>
                <a:lnTo>
                  <a:pt x="253682" y="7317029"/>
                </a:lnTo>
                <a:lnTo>
                  <a:pt x="256552" y="7331189"/>
                </a:lnTo>
                <a:lnTo>
                  <a:pt x="254279" y="7345019"/>
                </a:lnTo>
                <a:lnTo>
                  <a:pt x="247015" y="7359104"/>
                </a:lnTo>
                <a:lnTo>
                  <a:pt x="234137" y="7373709"/>
                </a:lnTo>
                <a:lnTo>
                  <a:pt x="214998" y="7389063"/>
                </a:lnTo>
                <a:lnTo>
                  <a:pt x="17500" y="7530732"/>
                </a:lnTo>
                <a:lnTo>
                  <a:pt x="17500" y="7646505"/>
                </a:lnTo>
                <a:lnTo>
                  <a:pt x="419315" y="7646505"/>
                </a:lnTo>
                <a:lnTo>
                  <a:pt x="419315" y="7521867"/>
                </a:lnTo>
                <a:close/>
              </a:path>
              <a:path w="1791334" h="8775065">
                <a:moveTo>
                  <a:pt x="419315" y="6403861"/>
                </a:moveTo>
                <a:lnTo>
                  <a:pt x="233387" y="6403861"/>
                </a:lnTo>
                <a:lnTo>
                  <a:pt x="318516" y="6349390"/>
                </a:lnTo>
                <a:lnTo>
                  <a:pt x="357657" y="6320815"/>
                </a:lnTo>
                <a:lnTo>
                  <a:pt x="387985" y="6288341"/>
                </a:lnTo>
                <a:lnTo>
                  <a:pt x="407593" y="6249111"/>
                </a:lnTo>
                <a:lnTo>
                  <a:pt x="414540" y="6200241"/>
                </a:lnTo>
                <a:lnTo>
                  <a:pt x="414540" y="6198882"/>
                </a:lnTo>
                <a:lnTo>
                  <a:pt x="408241" y="6155868"/>
                </a:lnTo>
                <a:lnTo>
                  <a:pt x="390207" y="6118187"/>
                </a:lnTo>
                <a:lnTo>
                  <a:pt x="361759" y="6086919"/>
                </a:lnTo>
                <a:lnTo>
                  <a:pt x="324243" y="6063221"/>
                </a:lnTo>
                <a:lnTo>
                  <a:pt x="278968" y="6048172"/>
                </a:lnTo>
                <a:lnTo>
                  <a:pt x="227266" y="6042914"/>
                </a:lnTo>
                <a:lnTo>
                  <a:pt x="172491" y="6047283"/>
                </a:lnTo>
                <a:lnTo>
                  <a:pt x="126123" y="6060224"/>
                </a:lnTo>
                <a:lnTo>
                  <a:pt x="86093" y="6081458"/>
                </a:lnTo>
                <a:lnTo>
                  <a:pt x="50342" y="6110744"/>
                </a:lnTo>
                <a:lnTo>
                  <a:pt x="16814" y="6147803"/>
                </a:lnTo>
                <a:lnTo>
                  <a:pt x="121691" y="6237008"/>
                </a:lnTo>
                <a:lnTo>
                  <a:pt x="148894" y="6209944"/>
                </a:lnTo>
                <a:lnTo>
                  <a:pt x="172262" y="6191555"/>
                </a:lnTo>
                <a:lnTo>
                  <a:pt x="193332" y="6181090"/>
                </a:lnTo>
                <a:lnTo>
                  <a:pt x="213639" y="6177762"/>
                </a:lnTo>
                <a:lnTo>
                  <a:pt x="231838" y="6180429"/>
                </a:lnTo>
                <a:lnTo>
                  <a:pt x="245313" y="6187808"/>
                </a:lnTo>
                <a:lnTo>
                  <a:pt x="253682" y="6199022"/>
                </a:lnTo>
                <a:lnTo>
                  <a:pt x="256552" y="6213183"/>
                </a:lnTo>
                <a:lnTo>
                  <a:pt x="254279" y="6227013"/>
                </a:lnTo>
                <a:lnTo>
                  <a:pt x="247015" y="6241097"/>
                </a:lnTo>
                <a:lnTo>
                  <a:pt x="234137" y="6255702"/>
                </a:lnTo>
                <a:lnTo>
                  <a:pt x="214998" y="6271057"/>
                </a:lnTo>
                <a:lnTo>
                  <a:pt x="17500" y="6412725"/>
                </a:lnTo>
                <a:lnTo>
                  <a:pt x="17500" y="6528498"/>
                </a:lnTo>
                <a:lnTo>
                  <a:pt x="419315" y="6528498"/>
                </a:lnTo>
                <a:lnTo>
                  <a:pt x="419315" y="6403861"/>
                </a:lnTo>
                <a:close/>
              </a:path>
              <a:path w="1791334" h="8775065">
                <a:moveTo>
                  <a:pt x="419315" y="5285854"/>
                </a:moveTo>
                <a:lnTo>
                  <a:pt x="233387" y="5285854"/>
                </a:lnTo>
                <a:lnTo>
                  <a:pt x="318516" y="5231384"/>
                </a:lnTo>
                <a:lnTo>
                  <a:pt x="357657" y="5202809"/>
                </a:lnTo>
                <a:lnTo>
                  <a:pt x="387985" y="5170335"/>
                </a:lnTo>
                <a:lnTo>
                  <a:pt x="407593" y="5131105"/>
                </a:lnTo>
                <a:lnTo>
                  <a:pt x="414540" y="5082235"/>
                </a:lnTo>
                <a:lnTo>
                  <a:pt x="414540" y="5080876"/>
                </a:lnTo>
                <a:lnTo>
                  <a:pt x="408241" y="5037861"/>
                </a:lnTo>
                <a:lnTo>
                  <a:pt x="390207" y="5000180"/>
                </a:lnTo>
                <a:lnTo>
                  <a:pt x="361759" y="4968926"/>
                </a:lnTo>
                <a:lnTo>
                  <a:pt x="324243" y="4945215"/>
                </a:lnTo>
                <a:lnTo>
                  <a:pt x="278968" y="4930165"/>
                </a:lnTo>
                <a:lnTo>
                  <a:pt x="227266" y="4924907"/>
                </a:lnTo>
                <a:lnTo>
                  <a:pt x="172491" y="4929276"/>
                </a:lnTo>
                <a:lnTo>
                  <a:pt x="126123" y="4942217"/>
                </a:lnTo>
                <a:lnTo>
                  <a:pt x="86093" y="4963452"/>
                </a:lnTo>
                <a:lnTo>
                  <a:pt x="50342" y="4992738"/>
                </a:lnTo>
                <a:lnTo>
                  <a:pt x="16814" y="5029797"/>
                </a:lnTo>
                <a:lnTo>
                  <a:pt x="121691" y="5119001"/>
                </a:lnTo>
                <a:lnTo>
                  <a:pt x="148894" y="5091938"/>
                </a:lnTo>
                <a:lnTo>
                  <a:pt x="172262" y="5073548"/>
                </a:lnTo>
                <a:lnTo>
                  <a:pt x="193332" y="5063083"/>
                </a:lnTo>
                <a:lnTo>
                  <a:pt x="213639" y="5059756"/>
                </a:lnTo>
                <a:lnTo>
                  <a:pt x="231838" y="5062423"/>
                </a:lnTo>
                <a:lnTo>
                  <a:pt x="245313" y="5069802"/>
                </a:lnTo>
                <a:lnTo>
                  <a:pt x="253682" y="5081028"/>
                </a:lnTo>
                <a:lnTo>
                  <a:pt x="256552" y="5095176"/>
                </a:lnTo>
                <a:lnTo>
                  <a:pt x="254279" y="5109007"/>
                </a:lnTo>
                <a:lnTo>
                  <a:pt x="247015" y="5123091"/>
                </a:lnTo>
                <a:lnTo>
                  <a:pt x="234137" y="5137696"/>
                </a:lnTo>
                <a:lnTo>
                  <a:pt x="214998" y="5153063"/>
                </a:lnTo>
                <a:lnTo>
                  <a:pt x="17500" y="5294719"/>
                </a:lnTo>
                <a:lnTo>
                  <a:pt x="17500" y="5410492"/>
                </a:lnTo>
                <a:lnTo>
                  <a:pt x="419315" y="5410492"/>
                </a:lnTo>
                <a:lnTo>
                  <a:pt x="419315" y="5285854"/>
                </a:lnTo>
                <a:close/>
              </a:path>
              <a:path w="1791334" h="8775065">
                <a:moveTo>
                  <a:pt x="419315" y="4167848"/>
                </a:moveTo>
                <a:lnTo>
                  <a:pt x="233387" y="4167848"/>
                </a:lnTo>
                <a:lnTo>
                  <a:pt x="318516" y="4113377"/>
                </a:lnTo>
                <a:lnTo>
                  <a:pt x="357657" y="4084802"/>
                </a:lnTo>
                <a:lnTo>
                  <a:pt x="387985" y="4052328"/>
                </a:lnTo>
                <a:lnTo>
                  <a:pt x="407593" y="4013098"/>
                </a:lnTo>
                <a:lnTo>
                  <a:pt x="414540" y="3964228"/>
                </a:lnTo>
                <a:lnTo>
                  <a:pt x="414540" y="3962870"/>
                </a:lnTo>
                <a:lnTo>
                  <a:pt x="408241" y="3919855"/>
                </a:lnTo>
                <a:lnTo>
                  <a:pt x="390207" y="3882174"/>
                </a:lnTo>
                <a:lnTo>
                  <a:pt x="361759" y="3850919"/>
                </a:lnTo>
                <a:lnTo>
                  <a:pt x="324243" y="3827208"/>
                </a:lnTo>
                <a:lnTo>
                  <a:pt x="278968" y="3812159"/>
                </a:lnTo>
                <a:lnTo>
                  <a:pt x="227266" y="3806901"/>
                </a:lnTo>
                <a:lnTo>
                  <a:pt x="172491" y="3811270"/>
                </a:lnTo>
                <a:lnTo>
                  <a:pt x="126123" y="3824211"/>
                </a:lnTo>
                <a:lnTo>
                  <a:pt x="86093" y="3845445"/>
                </a:lnTo>
                <a:lnTo>
                  <a:pt x="50342" y="3874732"/>
                </a:lnTo>
                <a:lnTo>
                  <a:pt x="16814" y="3911790"/>
                </a:lnTo>
                <a:lnTo>
                  <a:pt x="121691" y="4000995"/>
                </a:lnTo>
                <a:lnTo>
                  <a:pt x="148894" y="3973931"/>
                </a:lnTo>
                <a:lnTo>
                  <a:pt x="172262" y="3955542"/>
                </a:lnTo>
                <a:lnTo>
                  <a:pt x="193332" y="3945077"/>
                </a:lnTo>
                <a:lnTo>
                  <a:pt x="213639" y="3941749"/>
                </a:lnTo>
                <a:lnTo>
                  <a:pt x="231838" y="3944416"/>
                </a:lnTo>
                <a:lnTo>
                  <a:pt x="245313" y="3951795"/>
                </a:lnTo>
                <a:lnTo>
                  <a:pt x="253682" y="3963009"/>
                </a:lnTo>
                <a:lnTo>
                  <a:pt x="256552" y="3977170"/>
                </a:lnTo>
                <a:lnTo>
                  <a:pt x="254279" y="3991000"/>
                </a:lnTo>
                <a:lnTo>
                  <a:pt x="247015" y="4005084"/>
                </a:lnTo>
                <a:lnTo>
                  <a:pt x="234137" y="4019689"/>
                </a:lnTo>
                <a:lnTo>
                  <a:pt x="214998" y="4035056"/>
                </a:lnTo>
                <a:lnTo>
                  <a:pt x="17500" y="4176712"/>
                </a:lnTo>
                <a:lnTo>
                  <a:pt x="17500" y="4292485"/>
                </a:lnTo>
                <a:lnTo>
                  <a:pt x="419315" y="4292485"/>
                </a:lnTo>
                <a:lnTo>
                  <a:pt x="419315" y="4167848"/>
                </a:lnTo>
                <a:close/>
              </a:path>
              <a:path w="1791334" h="8775065">
                <a:moveTo>
                  <a:pt x="419315" y="3049841"/>
                </a:moveTo>
                <a:lnTo>
                  <a:pt x="233387" y="3049841"/>
                </a:lnTo>
                <a:lnTo>
                  <a:pt x="318516" y="2995371"/>
                </a:lnTo>
                <a:lnTo>
                  <a:pt x="357657" y="2966796"/>
                </a:lnTo>
                <a:lnTo>
                  <a:pt x="387985" y="2934335"/>
                </a:lnTo>
                <a:lnTo>
                  <a:pt x="407593" y="2895092"/>
                </a:lnTo>
                <a:lnTo>
                  <a:pt x="414540" y="2846222"/>
                </a:lnTo>
                <a:lnTo>
                  <a:pt x="414540" y="2844863"/>
                </a:lnTo>
                <a:lnTo>
                  <a:pt x="408241" y="2801848"/>
                </a:lnTo>
                <a:lnTo>
                  <a:pt x="390207" y="2764167"/>
                </a:lnTo>
                <a:lnTo>
                  <a:pt x="361759" y="2732913"/>
                </a:lnTo>
                <a:lnTo>
                  <a:pt x="324243" y="2709202"/>
                </a:lnTo>
                <a:lnTo>
                  <a:pt x="278968" y="2694152"/>
                </a:lnTo>
                <a:lnTo>
                  <a:pt x="227266" y="2688894"/>
                </a:lnTo>
                <a:lnTo>
                  <a:pt x="172491" y="2693263"/>
                </a:lnTo>
                <a:lnTo>
                  <a:pt x="126123" y="2706205"/>
                </a:lnTo>
                <a:lnTo>
                  <a:pt x="86093" y="2727439"/>
                </a:lnTo>
                <a:lnTo>
                  <a:pt x="50342" y="2756725"/>
                </a:lnTo>
                <a:lnTo>
                  <a:pt x="16814" y="2793784"/>
                </a:lnTo>
                <a:lnTo>
                  <a:pt x="121691" y="2882989"/>
                </a:lnTo>
                <a:lnTo>
                  <a:pt x="148894" y="2855925"/>
                </a:lnTo>
                <a:lnTo>
                  <a:pt x="172262" y="2837535"/>
                </a:lnTo>
                <a:lnTo>
                  <a:pt x="193332" y="2827070"/>
                </a:lnTo>
                <a:lnTo>
                  <a:pt x="213639" y="2823756"/>
                </a:lnTo>
                <a:lnTo>
                  <a:pt x="231838" y="2826410"/>
                </a:lnTo>
                <a:lnTo>
                  <a:pt x="245313" y="2833789"/>
                </a:lnTo>
                <a:lnTo>
                  <a:pt x="253682" y="2845016"/>
                </a:lnTo>
                <a:lnTo>
                  <a:pt x="256552" y="2859163"/>
                </a:lnTo>
                <a:lnTo>
                  <a:pt x="254279" y="2872994"/>
                </a:lnTo>
                <a:lnTo>
                  <a:pt x="247015" y="2887078"/>
                </a:lnTo>
                <a:lnTo>
                  <a:pt x="234137" y="2901683"/>
                </a:lnTo>
                <a:lnTo>
                  <a:pt x="214998" y="2917050"/>
                </a:lnTo>
                <a:lnTo>
                  <a:pt x="17500" y="3058706"/>
                </a:lnTo>
                <a:lnTo>
                  <a:pt x="17500" y="3174479"/>
                </a:lnTo>
                <a:lnTo>
                  <a:pt x="419315" y="3174479"/>
                </a:lnTo>
                <a:lnTo>
                  <a:pt x="419315" y="3049841"/>
                </a:lnTo>
                <a:close/>
              </a:path>
              <a:path w="1791334" h="8775065">
                <a:moveTo>
                  <a:pt x="419315" y="1931847"/>
                </a:moveTo>
                <a:lnTo>
                  <a:pt x="233387" y="1931847"/>
                </a:lnTo>
                <a:lnTo>
                  <a:pt x="318516" y="1877364"/>
                </a:lnTo>
                <a:lnTo>
                  <a:pt x="357657" y="1848789"/>
                </a:lnTo>
                <a:lnTo>
                  <a:pt x="387985" y="1816328"/>
                </a:lnTo>
                <a:lnTo>
                  <a:pt x="407593" y="1777085"/>
                </a:lnTo>
                <a:lnTo>
                  <a:pt x="414540" y="1728216"/>
                </a:lnTo>
                <a:lnTo>
                  <a:pt x="414540" y="1726857"/>
                </a:lnTo>
                <a:lnTo>
                  <a:pt x="408241" y="1683854"/>
                </a:lnTo>
                <a:lnTo>
                  <a:pt x="390207" y="1646161"/>
                </a:lnTo>
                <a:lnTo>
                  <a:pt x="361759" y="1614906"/>
                </a:lnTo>
                <a:lnTo>
                  <a:pt x="324243" y="1591195"/>
                </a:lnTo>
                <a:lnTo>
                  <a:pt x="278968" y="1576158"/>
                </a:lnTo>
                <a:lnTo>
                  <a:pt x="227266" y="1570888"/>
                </a:lnTo>
                <a:lnTo>
                  <a:pt x="172491" y="1575257"/>
                </a:lnTo>
                <a:lnTo>
                  <a:pt x="126123" y="1588198"/>
                </a:lnTo>
                <a:lnTo>
                  <a:pt x="86093" y="1609432"/>
                </a:lnTo>
                <a:lnTo>
                  <a:pt x="50342" y="1638719"/>
                </a:lnTo>
                <a:lnTo>
                  <a:pt x="16814" y="1675777"/>
                </a:lnTo>
                <a:lnTo>
                  <a:pt x="121691" y="1764995"/>
                </a:lnTo>
                <a:lnTo>
                  <a:pt x="148894" y="1737918"/>
                </a:lnTo>
                <a:lnTo>
                  <a:pt x="172262" y="1719529"/>
                </a:lnTo>
                <a:lnTo>
                  <a:pt x="193332" y="1709064"/>
                </a:lnTo>
                <a:lnTo>
                  <a:pt x="213639" y="1705749"/>
                </a:lnTo>
                <a:lnTo>
                  <a:pt x="231838" y="1708404"/>
                </a:lnTo>
                <a:lnTo>
                  <a:pt x="245313" y="1715795"/>
                </a:lnTo>
                <a:lnTo>
                  <a:pt x="253682" y="1727009"/>
                </a:lnTo>
                <a:lnTo>
                  <a:pt x="256552" y="1741157"/>
                </a:lnTo>
                <a:lnTo>
                  <a:pt x="254279" y="1754987"/>
                </a:lnTo>
                <a:lnTo>
                  <a:pt x="247015" y="1769084"/>
                </a:lnTo>
                <a:lnTo>
                  <a:pt x="234137" y="1783676"/>
                </a:lnTo>
                <a:lnTo>
                  <a:pt x="214998" y="1799043"/>
                </a:lnTo>
                <a:lnTo>
                  <a:pt x="17500" y="1940699"/>
                </a:lnTo>
                <a:lnTo>
                  <a:pt x="17500" y="2056472"/>
                </a:lnTo>
                <a:lnTo>
                  <a:pt x="419315" y="2056472"/>
                </a:lnTo>
                <a:lnTo>
                  <a:pt x="419315" y="1931847"/>
                </a:lnTo>
                <a:close/>
              </a:path>
              <a:path w="1791334" h="8775065">
                <a:moveTo>
                  <a:pt x="419315" y="813841"/>
                </a:moveTo>
                <a:lnTo>
                  <a:pt x="233387" y="813841"/>
                </a:lnTo>
                <a:lnTo>
                  <a:pt x="318516" y="759358"/>
                </a:lnTo>
                <a:lnTo>
                  <a:pt x="357657" y="730783"/>
                </a:lnTo>
                <a:lnTo>
                  <a:pt x="387985" y="698322"/>
                </a:lnTo>
                <a:lnTo>
                  <a:pt x="407593" y="659079"/>
                </a:lnTo>
                <a:lnTo>
                  <a:pt x="414540" y="610209"/>
                </a:lnTo>
                <a:lnTo>
                  <a:pt x="414540" y="608850"/>
                </a:lnTo>
                <a:lnTo>
                  <a:pt x="408241" y="565848"/>
                </a:lnTo>
                <a:lnTo>
                  <a:pt x="390207" y="528154"/>
                </a:lnTo>
                <a:lnTo>
                  <a:pt x="361759" y="496900"/>
                </a:lnTo>
                <a:lnTo>
                  <a:pt x="324243" y="473189"/>
                </a:lnTo>
                <a:lnTo>
                  <a:pt x="278968" y="458152"/>
                </a:lnTo>
                <a:lnTo>
                  <a:pt x="227266" y="452882"/>
                </a:lnTo>
                <a:lnTo>
                  <a:pt x="172491" y="457250"/>
                </a:lnTo>
                <a:lnTo>
                  <a:pt x="126123" y="470192"/>
                </a:lnTo>
                <a:lnTo>
                  <a:pt x="86093" y="491426"/>
                </a:lnTo>
                <a:lnTo>
                  <a:pt x="50342" y="520712"/>
                </a:lnTo>
                <a:lnTo>
                  <a:pt x="16814" y="557771"/>
                </a:lnTo>
                <a:lnTo>
                  <a:pt x="121691" y="646988"/>
                </a:lnTo>
                <a:lnTo>
                  <a:pt x="148894" y="619912"/>
                </a:lnTo>
                <a:lnTo>
                  <a:pt x="172262" y="601535"/>
                </a:lnTo>
                <a:lnTo>
                  <a:pt x="193332" y="591058"/>
                </a:lnTo>
                <a:lnTo>
                  <a:pt x="213639" y="587743"/>
                </a:lnTo>
                <a:lnTo>
                  <a:pt x="231838" y="590397"/>
                </a:lnTo>
                <a:lnTo>
                  <a:pt x="245313" y="597789"/>
                </a:lnTo>
                <a:lnTo>
                  <a:pt x="253682" y="609003"/>
                </a:lnTo>
                <a:lnTo>
                  <a:pt x="256552" y="623150"/>
                </a:lnTo>
                <a:lnTo>
                  <a:pt x="254279" y="636981"/>
                </a:lnTo>
                <a:lnTo>
                  <a:pt x="247015" y="651078"/>
                </a:lnTo>
                <a:lnTo>
                  <a:pt x="234137" y="665670"/>
                </a:lnTo>
                <a:lnTo>
                  <a:pt x="214998" y="681037"/>
                </a:lnTo>
                <a:lnTo>
                  <a:pt x="17500" y="822693"/>
                </a:lnTo>
                <a:lnTo>
                  <a:pt x="17500" y="938466"/>
                </a:lnTo>
                <a:lnTo>
                  <a:pt x="419315" y="938466"/>
                </a:lnTo>
                <a:lnTo>
                  <a:pt x="419315" y="813841"/>
                </a:lnTo>
                <a:close/>
              </a:path>
              <a:path w="1791334" h="8775065">
                <a:moveTo>
                  <a:pt x="426224" y="7834096"/>
                </a:moveTo>
                <a:lnTo>
                  <a:pt x="287388" y="7834096"/>
                </a:lnTo>
                <a:lnTo>
                  <a:pt x="214198" y="8045602"/>
                </a:lnTo>
                <a:lnTo>
                  <a:pt x="140995" y="7834096"/>
                </a:lnTo>
                <a:lnTo>
                  <a:pt x="0" y="7834096"/>
                </a:lnTo>
                <a:lnTo>
                  <a:pt x="152844" y="8213509"/>
                </a:lnTo>
                <a:lnTo>
                  <a:pt x="273392" y="8213509"/>
                </a:lnTo>
                <a:lnTo>
                  <a:pt x="341033" y="8045602"/>
                </a:lnTo>
                <a:lnTo>
                  <a:pt x="426224" y="7834096"/>
                </a:lnTo>
                <a:close/>
              </a:path>
              <a:path w="1791334" h="8775065">
                <a:moveTo>
                  <a:pt x="426224" y="6716090"/>
                </a:moveTo>
                <a:lnTo>
                  <a:pt x="287388" y="6716090"/>
                </a:lnTo>
                <a:lnTo>
                  <a:pt x="214198" y="6927596"/>
                </a:lnTo>
                <a:lnTo>
                  <a:pt x="140995" y="6716090"/>
                </a:lnTo>
                <a:lnTo>
                  <a:pt x="0" y="6716090"/>
                </a:lnTo>
                <a:lnTo>
                  <a:pt x="152844" y="7095503"/>
                </a:lnTo>
                <a:lnTo>
                  <a:pt x="273392" y="7095503"/>
                </a:lnTo>
                <a:lnTo>
                  <a:pt x="341033" y="6927596"/>
                </a:lnTo>
                <a:lnTo>
                  <a:pt x="426224" y="6716090"/>
                </a:lnTo>
                <a:close/>
              </a:path>
              <a:path w="1791334" h="8775065">
                <a:moveTo>
                  <a:pt x="426224" y="5598084"/>
                </a:moveTo>
                <a:lnTo>
                  <a:pt x="287388" y="5598084"/>
                </a:lnTo>
                <a:lnTo>
                  <a:pt x="214198" y="5809589"/>
                </a:lnTo>
                <a:lnTo>
                  <a:pt x="140995" y="5598084"/>
                </a:lnTo>
                <a:lnTo>
                  <a:pt x="0" y="5598084"/>
                </a:lnTo>
                <a:lnTo>
                  <a:pt x="152844" y="5977496"/>
                </a:lnTo>
                <a:lnTo>
                  <a:pt x="273392" y="5977496"/>
                </a:lnTo>
                <a:lnTo>
                  <a:pt x="341033" y="5809589"/>
                </a:lnTo>
                <a:lnTo>
                  <a:pt x="426224" y="5598084"/>
                </a:lnTo>
                <a:close/>
              </a:path>
              <a:path w="1791334" h="8775065">
                <a:moveTo>
                  <a:pt x="426224" y="4480077"/>
                </a:moveTo>
                <a:lnTo>
                  <a:pt x="287388" y="4480077"/>
                </a:lnTo>
                <a:lnTo>
                  <a:pt x="214198" y="4691583"/>
                </a:lnTo>
                <a:lnTo>
                  <a:pt x="140995" y="4480077"/>
                </a:lnTo>
                <a:lnTo>
                  <a:pt x="0" y="4480077"/>
                </a:lnTo>
                <a:lnTo>
                  <a:pt x="152844" y="4859490"/>
                </a:lnTo>
                <a:lnTo>
                  <a:pt x="273392" y="4859490"/>
                </a:lnTo>
                <a:lnTo>
                  <a:pt x="341033" y="4691583"/>
                </a:lnTo>
                <a:lnTo>
                  <a:pt x="426224" y="4480077"/>
                </a:lnTo>
                <a:close/>
              </a:path>
              <a:path w="1791334" h="8775065">
                <a:moveTo>
                  <a:pt x="426224" y="3362083"/>
                </a:moveTo>
                <a:lnTo>
                  <a:pt x="287388" y="3362083"/>
                </a:lnTo>
                <a:lnTo>
                  <a:pt x="214198" y="3573576"/>
                </a:lnTo>
                <a:lnTo>
                  <a:pt x="140995" y="3362083"/>
                </a:lnTo>
                <a:lnTo>
                  <a:pt x="0" y="3362083"/>
                </a:lnTo>
                <a:lnTo>
                  <a:pt x="152844" y="3741483"/>
                </a:lnTo>
                <a:lnTo>
                  <a:pt x="273392" y="3741483"/>
                </a:lnTo>
                <a:lnTo>
                  <a:pt x="341033" y="3573576"/>
                </a:lnTo>
                <a:lnTo>
                  <a:pt x="426224" y="3362083"/>
                </a:lnTo>
                <a:close/>
              </a:path>
              <a:path w="1791334" h="8775065">
                <a:moveTo>
                  <a:pt x="426224" y="2244077"/>
                </a:moveTo>
                <a:lnTo>
                  <a:pt x="287388" y="2244077"/>
                </a:lnTo>
                <a:lnTo>
                  <a:pt x="214198" y="2455570"/>
                </a:lnTo>
                <a:lnTo>
                  <a:pt x="140995" y="2244077"/>
                </a:lnTo>
                <a:lnTo>
                  <a:pt x="0" y="2244077"/>
                </a:lnTo>
                <a:lnTo>
                  <a:pt x="152844" y="2623477"/>
                </a:lnTo>
                <a:lnTo>
                  <a:pt x="273392" y="2623477"/>
                </a:lnTo>
                <a:lnTo>
                  <a:pt x="341033" y="2455570"/>
                </a:lnTo>
                <a:lnTo>
                  <a:pt x="426224" y="2244077"/>
                </a:lnTo>
                <a:close/>
              </a:path>
              <a:path w="1791334" h="8775065">
                <a:moveTo>
                  <a:pt x="426224" y="1126070"/>
                </a:moveTo>
                <a:lnTo>
                  <a:pt x="287388" y="1126070"/>
                </a:lnTo>
                <a:lnTo>
                  <a:pt x="214198" y="1337564"/>
                </a:lnTo>
                <a:lnTo>
                  <a:pt x="140995" y="1126070"/>
                </a:lnTo>
                <a:lnTo>
                  <a:pt x="0" y="1126070"/>
                </a:lnTo>
                <a:lnTo>
                  <a:pt x="152844" y="1505470"/>
                </a:lnTo>
                <a:lnTo>
                  <a:pt x="273392" y="1505470"/>
                </a:lnTo>
                <a:lnTo>
                  <a:pt x="341033" y="1337564"/>
                </a:lnTo>
                <a:lnTo>
                  <a:pt x="426224" y="1126070"/>
                </a:lnTo>
                <a:close/>
              </a:path>
              <a:path w="1791334" h="8775065">
                <a:moveTo>
                  <a:pt x="426224" y="8064"/>
                </a:moveTo>
                <a:lnTo>
                  <a:pt x="287388" y="8064"/>
                </a:lnTo>
                <a:lnTo>
                  <a:pt x="214198" y="219557"/>
                </a:lnTo>
                <a:lnTo>
                  <a:pt x="140995" y="8064"/>
                </a:lnTo>
                <a:lnTo>
                  <a:pt x="0" y="8064"/>
                </a:lnTo>
                <a:lnTo>
                  <a:pt x="152844" y="387464"/>
                </a:lnTo>
                <a:lnTo>
                  <a:pt x="273392" y="387464"/>
                </a:lnTo>
                <a:lnTo>
                  <a:pt x="341033" y="219557"/>
                </a:lnTo>
                <a:lnTo>
                  <a:pt x="426224" y="8064"/>
                </a:lnTo>
                <a:close/>
              </a:path>
              <a:path w="1791334" h="8775065">
                <a:moveTo>
                  <a:pt x="568617" y="7834096"/>
                </a:moveTo>
                <a:lnTo>
                  <a:pt x="442683" y="7834096"/>
                </a:lnTo>
                <a:lnTo>
                  <a:pt x="442683" y="8210817"/>
                </a:lnTo>
                <a:lnTo>
                  <a:pt x="568617" y="8210817"/>
                </a:lnTo>
                <a:lnTo>
                  <a:pt x="568617" y="7834096"/>
                </a:lnTo>
                <a:close/>
              </a:path>
              <a:path w="1791334" h="8775065">
                <a:moveTo>
                  <a:pt x="568617" y="6716090"/>
                </a:moveTo>
                <a:lnTo>
                  <a:pt x="442683" y="6716090"/>
                </a:lnTo>
                <a:lnTo>
                  <a:pt x="442683" y="7092810"/>
                </a:lnTo>
                <a:lnTo>
                  <a:pt x="568617" y="7092810"/>
                </a:lnTo>
                <a:lnTo>
                  <a:pt x="568617" y="6716090"/>
                </a:lnTo>
                <a:close/>
              </a:path>
              <a:path w="1791334" h="8775065">
                <a:moveTo>
                  <a:pt x="568617" y="5598084"/>
                </a:moveTo>
                <a:lnTo>
                  <a:pt x="442683" y="5598084"/>
                </a:lnTo>
                <a:lnTo>
                  <a:pt x="442683" y="5974804"/>
                </a:lnTo>
                <a:lnTo>
                  <a:pt x="568617" y="5974804"/>
                </a:lnTo>
                <a:lnTo>
                  <a:pt x="568617" y="5598084"/>
                </a:lnTo>
                <a:close/>
              </a:path>
              <a:path w="1791334" h="8775065">
                <a:moveTo>
                  <a:pt x="568617" y="4480077"/>
                </a:moveTo>
                <a:lnTo>
                  <a:pt x="442683" y="4480077"/>
                </a:lnTo>
                <a:lnTo>
                  <a:pt x="442683" y="4856797"/>
                </a:lnTo>
                <a:lnTo>
                  <a:pt x="568617" y="4856797"/>
                </a:lnTo>
                <a:lnTo>
                  <a:pt x="568617" y="4480077"/>
                </a:lnTo>
                <a:close/>
              </a:path>
              <a:path w="1791334" h="8775065">
                <a:moveTo>
                  <a:pt x="568617" y="3362071"/>
                </a:moveTo>
                <a:lnTo>
                  <a:pt x="442683" y="3362071"/>
                </a:lnTo>
                <a:lnTo>
                  <a:pt x="442683" y="3738791"/>
                </a:lnTo>
                <a:lnTo>
                  <a:pt x="568617" y="3738791"/>
                </a:lnTo>
                <a:lnTo>
                  <a:pt x="568617" y="3362071"/>
                </a:lnTo>
                <a:close/>
              </a:path>
              <a:path w="1791334" h="8775065">
                <a:moveTo>
                  <a:pt x="568617" y="2244064"/>
                </a:moveTo>
                <a:lnTo>
                  <a:pt x="442683" y="2244064"/>
                </a:lnTo>
                <a:lnTo>
                  <a:pt x="442683" y="2620784"/>
                </a:lnTo>
                <a:lnTo>
                  <a:pt x="568617" y="2620784"/>
                </a:lnTo>
                <a:lnTo>
                  <a:pt x="568617" y="2244064"/>
                </a:lnTo>
                <a:close/>
              </a:path>
              <a:path w="1791334" h="8775065">
                <a:moveTo>
                  <a:pt x="568617" y="1126058"/>
                </a:moveTo>
                <a:lnTo>
                  <a:pt x="442683" y="1126058"/>
                </a:lnTo>
                <a:lnTo>
                  <a:pt x="442683" y="1502778"/>
                </a:lnTo>
                <a:lnTo>
                  <a:pt x="568617" y="1502778"/>
                </a:lnTo>
                <a:lnTo>
                  <a:pt x="568617" y="1126058"/>
                </a:lnTo>
                <a:close/>
              </a:path>
              <a:path w="1791334" h="8775065">
                <a:moveTo>
                  <a:pt x="568617" y="8051"/>
                </a:moveTo>
                <a:lnTo>
                  <a:pt x="442683" y="8051"/>
                </a:lnTo>
                <a:lnTo>
                  <a:pt x="442683" y="384771"/>
                </a:lnTo>
                <a:lnTo>
                  <a:pt x="568617" y="384771"/>
                </a:lnTo>
                <a:lnTo>
                  <a:pt x="568617" y="8051"/>
                </a:lnTo>
                <a:close/>
              </a:path>
              <a:path w="1791334" h="8775065">
                <a:moveTo>
                  <a:pt x="909662" y="8524786"/>
                </a:moveTo>
                <a:lnTo>
                  <a:pt x="905751" y="8476424"/>
                </a:lnTo>
                <a:lnTo>
                  <a:pt x="894207" y="8430704"/>
                </a:lnTo>
                <a:lnTo>
                  <a:pt x="887501" y="8415820"/>
                </a:lnTo>
                <a:lnTo>
                  <a:pt x="875334" y="8388794"/>
                </a:lnTo>
                <a:lnTo>
                  <a:pt x="849388" y="8351875"/>
                </a:lnTo>
                <a:lnTo>
                  <a:pt x="816686" y="8321129"/>
                </a:lnTo>
                <a:lnTo>
                  <a:pt x="777494" y="8297710"/>
                </a:lnTo>
                <a:lnTo>
                  <a:pt x="751662" y="8289226"/>
                </a:lnTo>
                <a:lnTo>
                  <a:pt x="751662" y="8526145"/>
                </a:lnTo>
                <a:lnTo>
                  <a:pt x="751662" y="8527517"/>
                </a:lnTo>
                <a:lnTo>
                  <a:pt x="746633" y="8572119"/>
                </a:lnTo>
                <a:lnTo>
                  <a:pt x="732345" y="8606511"/>
                </a:lnTo>
                <a:lnTo>
                  <a:pt x="710006" y="8628647"/>
                </a:lnTo>
                <a:lnTo>
                  <a:pt x="680834" y="8636470"/>
                </a:lnTo>
                <a:lnTo>
                  <a:pt x="651459" y="8628431"/>
                </a:lnTo>
                <a:lnTo>
                  <a:pt x="628650" y="8605825"/>
                </a:lnTo>
                <a:lnTo>
                  <a:pt x="613892" y="8570963"/>
                </a:lnTo>
                <a:lnTo>
                  <a:pt x="608647" y="8526145"/>
                </a:lnTo>
                <a:lnTo>
                  <a:pt x="608647" y="8524786"/>
                </a:lnTo>
                <a:lnTo>
                  <a:pt x="613676" y="8480171"/>
                </a:lnTo>
                <a:lnTo>
                  <a:pt x="627976" y="8445779"/>
                </a:lnTo>
                <a:lnTo>
                  <a:pt x="650303" y="8423656"/>
                </a:lnTo>
                <a:lnTo>
                  <a:pt x="679475" y="8415820"/>
                </a:lnTo>
                <a:lnTo>
                  <a:pt x="708850" y="8423859"/>
                </a:lnTo>
                <a:lnTo>
                  <a:pt x="731659" y="8446465"/>
                </a:lnTo>
                <a:lnTo>
                  <a:pt x="746417" y="8481327"/>
                </a:lnTo>
                <a:lnTo>
                  <a:pt x="751662" y="8526145"/>
                </a:lnTo>
                <a:lnTo>
                  <a:pt x="751662" y="8289226"/>
                </a:lnTo>
                <a:lnTo>
                  <a:pt x="732116" y="8282800"/>
                </a:lnTo>
                <a:lnTo>
                  <a:pt x="680834" y="8277568"/>
                </a:lnTo>
                <a:lnTo>
                  <a:pt x="629488" y="8282851"/>
                </a:lnTo>
                <a:lnTo>
                  <a:pt x="583958" y="8297913"/>
                </a:lnTo>
                <a:lnTo>
                  <a:pt x="544550" y="8321561"/>
                </a:lnTo>
                <a:lnTo>
                  <a:pt x="511594" y="8352561"/>
                </a:lnTo>
                <a:lnTo>
                  <a:pt x="485406" y="8389721"/>
                </a:lnTo>
                <a:lnTo>
                  <a:pt x="466305" y="8431847"/>
                </a:lnTo>
                <a:lnTo>
                  <a:pt x="454609" y="8477720"/>
                </a:lnTo>
                <a:lnTo>
                  <a:pt x="450748" y="8524786"/>
                </a:lnTo>
                <a:lnTo>
                  <a:pt x="450634" y="8527517"/>
                </a:lnTo>
                <a:lnTo>
                  <a:pt x="454545" y="8575878"/>
                </a:lnTo>
                <a:lnTo>
                  <a:pt x="466090" y="8621598"/>
                </a:lnTo>
                <a:lnTo>
                  <a:pt x="484974" y="8663495"/>
                </a:lnTo>
                <a:lnTo>
                  <a:pt x="510921" y="8700414"/>
                </a:lnTo>
                <a:lnTo>
                  <a:pt x="543623" y="8731161"/>
                </a:lnTo>
                <a:lnTo>
                  <a:pt x="582803" y="8754593"/>
                </a:lnTo>
                <a:lnTo>
                  <a:pt x="628192" y="8769502"/>
                </a:lnTo>
                <a:lnTo>
                  <a:pt x="679475" y="8774735"/>
                </a:lnTo>
                <a:lnTo>
                  <a:pt x="730808" y="8769439"/>
                </a:lnTo>
                <a:lnTo>
                  <a:pt x="776351" y="8754377"/>
                </a:lnTo>
                <a:lnTo>
                  <a:pt x="815759" y="8730729"/>
                </a:lnTo>
                <a:lnTo>
                  <a:pt x="848715" y="8699729"/>
                </a:lnTo>
                <a:lnTo>
                  <a:pt x="874903" y="8662556"/>
                </a:lnTo>
                <a:lnTo>
                  <a:pt x="886726" y="8636470"/>
                </a:lnTo>
                <a:lnTo>
                  <a:pt x="894003" y="8620430"/>
                </a:lnTo>
                <a:lnTo>
                  <a:pt x="905687" y="8574557"/>
                </a:lnTo>
                <a:lnTo>
                  <a:pt x="909548" y="8527517"/>
                </a:lnTo>
                <a:lnTo>
                  <a:pt x="909662" y="8524786"/>
                </a:lnTo>
                <a:close/>
              </a:path>
              <a:path w="1791334" h="8775065">
                <a:moveTo>
                  <a:pt x="909662" y="7406780"/>
                </a:moveTo>
                <a:lnTo>
                  <a:pt x="905751" y="7358418"/>
                </a:lnTo>
                <a:lnTo>
                  <a:pt x="894207" y="7312698"/>
                </a:lnTo>
                <a:lnTo>
                  <a:pt x="887501" y="7297814"/>
                </a:lnTo>
                <a:lnTo>
                  <a:pt x="875334" y="7270788"/>
                </a:lnTo>
                <a:lnTo>
                  <a:pt x="849388" y="7233882"/>
                </a:lnTo>
                <a:lnTo>
                  <a:pt x="816686" y="7203122"/>
                </a:lnTo>
                <a:lnTo>
                  <a:pt x="777494" y="7179704"/>
                </a:lnTo>
                <a:lnTo>
                  <a:pt x="751662" y="7171220"/>
                </a:lnTo>
                <a:lnTo>
                  <a:pt x="751662" y="7408138"/>
                </a:lnTo>
                <a:lnTo>
                  <a:pt x="751662" y="7409510"/>
                </a:lnTo>
                <a:lnTo>
                  <a:pt x="746633" y="7454112"/>
                </a:lnTo>
                <a:lnTo>
                  <a:pt x="732345" y="7488504"/>
                </a:lnTo>
                <a:lnTo>
                  <a:pt x="710006" y="7510640"/>
                </a:lnTo>
                <a:lnTo>
                  <a:pt x="680834" y="7518463"/>
                </a:lnTo>
                <a:lnTo>
                  <a:pt x="651459" y="7510424"/>
                </a:lnTo>
                <a:lnTo>
                  <a:pt x="628650" y="7487818"/>
                </a:lnTo>
                <a:lnTo>
                  <a:pt x="613892" y="7452957"/>
                </a:lnTo>
                <a:lnTo>
                  <a:pt x="608647" y="7408138"/>
                </a:lnTo>
                <a:lnTo>
                  <a:pt x="608647" y="7406780"/>
                </a:lnTo>
                <a:lnTo>
                  <a:pt x="613676" y="7362164"/>
                </a:lnTo>
                <a:lnTo>
                  <a:pt x="627976" y="7327773"/>
                </a:lnTo>
                <a:lnTo>
                  <a:pt x="650303" y="7305649"/>
                </a:lnTo>
                <a:lnTo>
                  <a:pt x="679475" y="7297814"/>
                </a:lnTo>
                <a:lnTo>
                  <a:pt x="708850" y="7305853"/>
                </a:lnTo>
                <a:lnTo>
                  <a:pt x="731659" y="7328459"/>
                </a:lnTo>
                <a:lnTo>
                  <a:pt x="746417" y="7363320"/>
                </a:lnTo>
                <a:lnTo>
                  <a:pt x="751662" y="7408138"/>
                </a:lnTo>
                <a:lnTo>
                  <a:pt x="751662" y="7171220"/>
                </a:lnTo>
                <a:lnTo>
                  <a:pt x="732116" y="7164794"/>
                </a:lnTo>
                <a:lnTo>
                  <a:pt x="680834" y="7159561"/>
                </a:lnTo>
                <a:lnTo>
                  <a:pt x="629488" y="7164845"/>
                </a:lnTo>
                <a:lnTo>
                  <a:pt x="583958" y="7179919"/>
                </a:lnTo>
                <a:lnTo>
                  <a:pt x="544550" y="7203554"/>
                </a:lnTo>
                <a:lnTo>
                  <a:pt x="511594" y="7234555"/>
                </a:lnTo>
                <a:lnTo>
                  <a:pt x="485406" y="7271728"/>
                </a:lnTo>
                <a:lnTo>
                  <a:pt x="466305" y="7313841"/>
                </a:lnTo>
                <a:lnTo>
                  <a:pt x="454609" y="7359713"/>
                </a:lnTo>
                <a:lnTo>
                  <a:pt x="450748" y="7406780"/>
                </a:lnTo>
                <a:lnTo>
                  <a:pt x="450634" y="7409510"/>
                </a:lnTo>
                <a:lnTo>
                  <a:pt x="454545" y="7457872"/>
                </a:lnTo>
                <a:lnTo>
                  <a:pt x="466090" y="7503592"/>
                </a:lnTo>
                <a:lnTo>
                  <a:pt x="484974" y="7545489"/>
                </a:lnTo>
                <a:lnTo>
                  <a:pt x="510921" y="7582408"/>
                </a:lnTo>
                <a:lnTo>
                  <a:pt x="543623" y="7613167"/>
                </a:lnTo>
                <a:lnTo>
                  <a:pt x="582803" y="7636586"/>
                </a:lnTo>
                <a:lnTo>
                  <a:pt x="628192" y="7651496"/>
                </a:lnTo>
                <a:lnTo>
                  <a:pt x="679475" y="7656728"/>
                </a:lnTo>
                <a:lnTo>
                  <a:pt x="730808" y="7651432"/>
                </a:lnTo>
                <a:lnTo>
                  <a:pt x="776351" y="7636370"/>
                </a:lnTo>
                <a:lnTo>
                  <a:pt x="815759" y="7612723"/>
                </a:lnTo>
                <a:lnTo>
                  <a:pt x="848715" y="7581722"/>
                </a:lnTo>
                <a:lnTo>
                  <a:pt x="874903" y="7544549"/>
                </a:lnTo>
                <a:lnTo>
                  <a:pt x="886726" y="7518463"/>
                </a:lnTo>
                <a:lnTo>
                  <a:pt x="894003" y="7502436"/>
                </a:lnTo>
                <a:lnTo>
                  <a:pt x="905687" y="7456551"/>
                </a:lnTo>
                <a:lnTo>
                  <a:pt x="909548" y="7409510"/>
                </a:lnTo>
                <a:lnTo>
                  <a:pt x="909662" y="7406780"/>
                </a:lnTo>
                <a:close/>
              </a:path>
              <a:path w="1791334" h="8775065">
                <a:moveTo>
                  <a:pt x="909662" y="6288773"/>
                </a:moveTo>
                <a:lnTo>
                  <a:pt x="905751" y="6240411"/>
                </a:lnTo>
                <a:lnTo>
                  <a:pt x="894207" y="6194691"/>
                </a:lnTo>
                <a:lnTo>
                  <a:pt x="887501" y="6179807"/>
                </a:lnTo>
                <a:lnTo>
                  <a:pt x="875334" y="6152781"/>
                </a:lnTo>
                <a:lnTo>
                  <a:pt x="849388" y="6115875"/>
                </a:lnTo>
                <a:lnTo>
                  <a:pt x="816686" y="6085116"/>
                </a:lnTo>
                <a:lnTo>
                  <a:pt x="777494" y="6061697"/>
                </a:lnTo>
                <a:lnTo>
                  <a:pt x="751662" y="6053213"/>
                </a:lnTo>
                <a:lnTo>
                  <a:pt x="751662" y="6290132"/>
                </a:lnTo>
                <a:lnTo>
                  <a:pt x="751662" y="6291504"/>
                </a:lnTo>
                <a:lnTo>
                  <a:pt x="746633" y="6336106"/>
                </a:lnTo>
                <a:lnTo>
                  <a:pt x="732345" y="6370498"/>
                </a:lnTo>
                <a:lnTo>
                  <a:pt x="710006" y="6392634"/>
                </a:lnTo>
                <a:lnTo>
                  <a:pt x="680834" y="6400457"/>
                </a:lnTo>
                <a:lnTo>
                  <a:pt x="651459" y="6392418"/>
                </a:lnTo>
                <a:lnTo>
                  <a:pt x="628650" y="6369812"/>
                </a:lnTo>
                <a:lnTo>
                  <a:pt x="613892" y="6334950"/>
                </a:lnTo>
                <a:lnTo>
                  <a:pt x="608647" y="6290132"/>
                </a:lnTo>
                <a:lnTo>
                  <a:pt x="608647" y="6288773"/>
                </a:lnTo>
                <a:lnTo>
                  <a:pt x="613676" y="6244158"/>
                </a:lnTo>
                <a:lnTo>
                  <a:pt x="627976" y="6209766"/>
                </a:lnTo>
                <a:lnTo>
                  <a:pt x="650303" y="6187643"/>
                </a:lnTo>
                <a:lnTo>
                  <a:pt x="679475" y="6179807"/>
                </a:lnTo>
                <a:lnTo>
                  <a:pt x="708850" y="6187846"/>
                </a:lnTo>
                <a:lnTo>
                  <a:pt x="731659" y="6210452"/>
                </a:lnTo>
                <a:lnTo>
                  <a:pt x="746417" y="6245314"/>
                </a:lnTo>
                <a:lnTo>
                  <a:pt x="751662" y="6290132"/>
                </a:lnTo>
                <a:lnTo>
                  <a:pt x="751662" y="6053213"/>
                </a:lnTo>
                <a:lnTo>
                  <a:pt x="732116" y="6046787"/>
                </a:lnTo>
                <a:lnTo>
                  <a:pt x="680834" y="6041555"/>
                </a:lnTo>
                <a:lnTo>
                  <a:pt x="629488" y="6046838"/>
                </a:lnTo>
                <a:lnTo>
                  <a:pt x="583958" y="6061913"/>
                </a:lnTo>
                <a:lnTo>
                  <a:pt x="544550" y="6085548"/>
                </a:lnTo>
                <a:lnTo>
                  <a:pt x="511594" y="6116548"/>
                </a:lnTo>
                <a:lnTo>
                  <a:pt x="485406" y="6153721"/>
                </a:lnTo>
                <a:lnTo>
                  <a:pt x="466305" y="6195834"/>
                </a:lnTo>
                <a:lnTo>
                  <a:pt x="454609" y="6241707"/>
                </a:lnTo>
                <a:lnTo>
                  <a:pt x="450748" y="6288773"/>
                </a:lnTo>
                <a:lnTo>
                  <a:pt x="450634" y="6291504"/>
                </a:lnTo>
                <a:lnTo>
                  <a:pt x="454545" y="6339865"/>
                </a:lnTo>
                <a:lnTo>
                  <a:pt x="466090" y="6385585"/>
                </a:lnTo>
                <a:lnTo>
                  <a:pt x="484974" y="6427483"/>
                </a:lnTo>
                <a:lnTo>
                  <a:pt x="510921" y="6464401"/>
                </a:lnTo>
                <a:lnTo>
                  <a:pt x="543623" y="6495161"/>
                </a:lnTo>
                <a:lnTo>
                  <a:pt x="582803" y="6518580"/>
                </a:lnTo>
                <a:lnTo>
                  <a:pt x="628192" y="6533489"/>
                </a:lnTo>
                <a:lnTo>
                  <a:pt x="679475" y="6538722"/>
                </a:lnTo>
                <a:lnTo>
                  <a:pt x="730808" y="6533426"/>
                </a:lnTo>
                <a:lnTo>
                  <a:pt x="776351" y="6518364"/>
                </a:lnTo>
                <a:lnTo>
                  <a:pt x="815759" y="6494716"/>
                </a:lnTo>
                <a:lnTo>
                  <a:pt x="848715" y="6463716"/>
                </a:lnTo>
                <a:lnTo>
                  <a:pt x="874903" y="6426543"/>
                </a:lnTo>
                <a:lnTo>
                  <a:pt x="886726" y="6400457"/>
                </a:lnTo>
                <a:lnTo>
                  <a:pt x="894003" y="6384430"/>
                </a:lnTo>
                <a:lnTo>
                  <a:pt x="905687" y="6338544"/>
                </a:lnTo>
                <a:lnTo>
                  <a:pt x="909548" y="6291504"/>
                </a:lnTo>
                <a:lnTo>
                  <a:pt x="909662" y="6288773"/>
                </a:lnTo>
                <a:close/>
              </a:path>
              <a:path w="1791334" h="8775065">
                <a:moveTo>
                  <a:pt x="909662" y="5170767"/>
                </a:moveTo>
                <a:lnTo>
                  <a:pt x="905751" y="5122405"/>
                </a:lnTo>
                <a:lnTo>
                  <a:pt x="894207" y="5076685"/>
                </a:lnTo>
                <a:lnTo>
                  <a:pt x="887501" y="5061801"/>
                </a:lnTo>
                <a:lnTo>
                  <a:pt x="875334" y="5034775"/>
                </a:lnTo>
                <a:lnTo>
                  <a:pt x="849388" y="4997869"/>
                </a:lnTo>
                <a:lnTo>
                  <a:pt x="816686" y="4967109"/>
                </a:lnTo>
                <a:lnTo>
                  <a:pt x="777494" y="4943691"/>
                </a:lnTo>
                <a:lnTo>
                  <a:pt x="751662" y="4935207"/>
                </a:lnTo>
                <a:lnTo>
                  <a:pt x="751662" y="5172126"/>
                </a:lnTo>
                <a:lnTo>
                  <a:pt x="751662" y="5173497"/>
                </a:lnTo>
                <a:lnTo>
                  <a:pt x="746633" y="5218100"/>
                </a:lnTo>
                <a:lnTo>
                  <a:pt x="732345" y="5252491"/>
                </a:lnTo>
                <a:lnTo>
                  <a:pt x="710006" y="5274627"/>
                </a:lnTo>
                <a:lnTo>
                  <a:pt x="680834" y="5282450"/>
                </a:lnTo>
                <a:lnTo>
                  <a:pt x="651459" y="5274411"/>
                </a:lnTo>
                <a:lnTo>
                  <a:pt x="628650" y="5251805"/>
                </a:lnTo>
                <a:lnTo>
                  <a:pt x="613892" y="5216944"/>
                </a:lnTo>
                <a:lnTo>
                  <a:pt x="608647" y="5172126"/>
                </a:lnTo>
                <a:lnTo>
                  <a:pt x="608647" y="5170767"/>
                </a:lnTo>
                <a:lnTo>
                  <a:pt x="613676" y="5126152"/>
                </a:lnTo>
                <a:lnTo>
                  <a:pt x="627976" y="5091760"/>
                </a:lnTo>
                <a:lnTo>
                  <a:pt x="650303" y="5069637"/>
                </a:lnTo>
                <a:lnTo>
                  <a:pt x="679475" y="5061801"/>
                </a:lnTo>
                <a:lnTo>
                  <a:pt x="708850" y="5069852"/>
                </a:lnTo>
                <a:lnTo>
                  <a:pt x="731659" y="5092446"/>
                </a:lnTo>
                <a:lnTo>
                  <a:pt x="746417" y="5127307"/>
                </a:lnTo>
                <a:lnTo>
                  <a:pt x="751662" y="5172126"/>
                </a:lnTo>
                <a:lnTo>
                  <a:pt x="751662" y="4935207"/>
                </a:lnTo>
                <a:lnTo>
                  <a:pt x="732116" y="4928781"/>
                </a:lnTo>
                <a:lnTo>
                  <a:pt x="680834" y="4923548"/>
                </a:lnTo>
                <a:lnTo>
                  <a:pt x="629488" y="4928832"/>
                </a:lnTo>
                <a:lnTo>
                  <a:pt x="583958" y="4943907"/>
                </a:lnTo>
                <a:lnTo>
                  <a:pt x="544550" y="4967541"/>
                </a:lnTo>
                <a:lnTo>
                  <a:pt x="511594" y="4998542"/>
                </a:lnTo>
                <a:lnTo>
                  <a:pt x="485406" y="5035715"/>
                </a:lnTo>
                <a:lnTo>
                  <a:pt x="466305" y="5077828"/>
                </a:lnTo>
                <a:lnTo>
                  <a:pt x="454609" y="5123700"/>
                </a:lnTo>
                <a:lnTo>
                  <a:pt x="450748" y="5170767"/>
                </a:lnTo>
                <a:lnTo>
                  <a:pt x="450634" y="5173497"/>
                </a:lnTo>
                <a:lnTo>
                  <a:pt x="454545" y="5221859"/>
                </a:lnTo>
                <a:lnTo>
                  <a:pt x="466090" y="5267579"/>
                </a:lnTo>
                <a:lnTo>
                  <a:pt x="484974" y="5309476"/>
                </a:lnTo>
                <a:lnTo>
                  <a:pt x="510921" y="5346395"/>
                </a:lnTo>
                <a:lnTo>
                  <a:pt x="543623" y="5377154"/>
                </a:lnTo>
                <a:lnTo>
                  <a:pt x="582803" y="5400573"/>
                </a:lnTo>
                <a:lnTo>
                  <a:pt x="628192" y="5415483"/>
                </a:lnTo>
                <a:lnTo>
                  <a:pt x="679475" y="5420715"/>
                </a:lnTo>
                <a:lnTo>
                  <a:pt x="730808" y="5415419"/>
                </a:lnTo>
                <a:lnTo>
                  <a:pt x="776351" y="5400357"/>
                </a:lnTo>
                <a:lnTo>
                  <a:pt x="815759" y="5376710"/>
                </a:lnTo>
                <a:lnTo>
                  <a:pt x="848715" y="5345709"/>
                </a:lnTo>
                <a:lnTo>
                  <a:pt x="874903" y="5308536"/>
                </a:lnTo>
                <a:lnTo>
                  <a:pt x="886726" y="5282450"/>
                </a:lnTo>
                <a:lnTo>
                  <a:pt x="894003" y="5266423"/>
                </a:lnTo>
                <a:lnTo>
                  <a:pt x="905687" y="5220538"/>
                </a:lnTo>
                <a:lnTo>
                  <a:pt x="909548" y="5173497"/>
                </a:lnTo>
                <a:lnTo>
                  <a:pt x="909662" y="5170767"/>
                </a:lnTo>
                <a:close/>
              </a:path>
              <a:path w="1791334" h="8775065">
                <a:moveTo>
                  <a:pt x="909662" y="4052760"/>
                </a:moveTo>
                <a:lnTo>
                  <a:pt x="905751" y="4004399"/>
                </a:lnTo>
                <a:lnTo>
                  <a:pt x="894207" y="3958679"/>
                </a:lnTo>
                <a:lnTo>
                  <a:pt x="887501" y="3943794"/>
                </a:lnTo>
                <a:lnTo>
                  <a:pt x="875334" y="3916769"/>
                </a:lnTo>
                <a:lnTo>
                  <a:pt x="849388" y="3879862"/>
                </a:lnTo>
                <a:lnTo>
                  <a:pt x="816686" y="3849103"/>
                </a:lnTo>
                <a:lnTo>
                  <a:pt x="777494" y="3825684"/>
                </a:lnTo>
                <a:lnTo>
                  <a:pt x="751662" y="3817201"/>
                </a:lnTo>
                <a:lnTo>
                  <a:pt x="751662" y="4054119"/>
                </a:lnTo>
                <a:lnTo>
                  <a:pt x="751662" y="4055491"/>
                </a:lnTo>
                <a:lnTo>
                  <a:pt x="746633" y="4100093"/>
                </a:lnTo>
                <a:lnTo>
                  <a:pt x="732345" y="4134485"/>
                </a:lnTo>
                <a:lnTo>
                  <a:pt x="710006" y="4156621"/>
                </a:lnTo>
                <a:lnTo>
                  <a:pt x="680834" y="4164444"/>
                </a:lnTo>
                <a:lnTo>
                  <a:pt x="651459" y="4156405"/>
                </a:lnTo>
                <a:lnTo>
                  <a:pt x="628650" y="4133799"/>
                </a:lnTo>
                <a:lnTo>
                  <a:pt x="613892" y="4098937"/>
                </a:lnTo>
                <a:lnTo>
                  <a:pt x="608647" y="4054119"/>
                </a:lnTo>
                <a:lnTo>
                  <a:pt x="608647" y="4052760"/>
                </a:lnTo>
                <a:lnTo>
                  <a:pt x="613676" y="4008145"/>
                </a:lnTo>
                <a:lnTo>
                  <a:pt x="627976" y="3973753"/>
                </a:lnTo>
                <a:lnTo>
                  <a:pt x="650303" y="3951630"/>
                </a:lnTo>
                <a:lnTo>
                  <a:pt x="679475" y="3943794"/>
                </a:lnTo>
                <a:lnTo>
                  <a:pt x="708850" y="3951846"/>
                </a:lnTo>
                <a:lnTo>
                  <a:pt x="731659" y="3974439"/>
                </a:lnTo>
                <a:lnTo>
                  <a:pt x="746417" y="4009301"/>
                </a:lnTo>
                <a:lnTo>
                  <a:pt x="751662" y="4054119"/>
                </a:lnTo>
                <a:lnTo>
                  <a:pt x="751662" y="3817201"/>
                </a:lnTo>
                <a:lnTo>
                  <a:pt x="732116" y="3810774"/>
                </a:lnTo>
                <a:lnTo>
                  <a:pt x="680834" y="3805542"/>
                </a:lnTo>
                <a:lnTo>
                  <a:pt x="629488" y="3810825"/>
                </a:lnTo>
                <a:lnTo>
                  <a:pt x="583958" y="3825900"/>
                </a:lnTo>
                <a:lnTo>
                  <a:pt x="544550" y="3849535"/>
                </a:lnTo>
                <a:lnTo>
                  <a:pt x="511594" y="3880535"/>
                </a:lnTo>
                <a:lnTo>
                  <a:pt x="485406" y="3917708"/>
                </a:lnTo>
                <a:lnTo>
                  <a:pt x="466305" y="3959822"/>
                </a:lnTo>
                <a:lnTo>
                  <a:pt x="454609" y="4005694"/>
                </a:lnTo>
                <a:lnTo>
                  <a:pt x="450748" y="4052760"/>
                </a:lnTo>
                <a:lnTo>
                  <a:pt x="450634" y="4055491"/>
                </a:lnTo>
                <a:lnTo>
                  <a:pt x="454545" y="4103852"/>
                </a:lnTo>
                <a:lnTo>
                  <a:pt x="466090" y="4149572"/>
                </a:lnTo>
                <a:lnTo>
                  <a:pt x="484974" y="4191470"/>
                </a:lnTo>
                <a:lnTo>
                  <a:pt x="510921" y="4228389"/>
                </a:lnTo>
                <a:lnTo>
                  <a:pt x="543623" y="4259148"/>
                </a:lnTo>
                <a:lnTo>
                  <a:pt x="582803" y="4282567"/>
                </a:lnTo>
                <a:lnTo>
                  <a:pt x="628192" y="4297477"/>
                </a:lnTo>
                <a:lnTo>
                  <a:pt x="679475" y="4302709"/>
                </a:lnTo>
                <a:lnTo>
                  <a:pt x="730808" y="4297413"/>
                </a:lnTo>
                <a:lnTo>
                  <a:pt x="776351" y="4282351"/>
                </a:lnTo>
                <a:lnTo>
                  <a:pt x="815759" y="4258716"/>
                </a:lnTo>
                <a:lnTo>
                  <a:pt x="848715" y="4227703"/>
                </a:lnTo>
                <a:lnTo>
                  <a:pt x="874903" y="4190530"/>
                </a:lnTo>
                <a:lnTo>
                  <a:pt x="886726" y="4164444"/>
                </a:lnTo>
                <a:lnTo>
                  <a:pt x="894003" y="4148417"/>
                </a:lnTo>
                <a:lnTo>
                  <a:pt x="905687" y="4102544"/>
                </a:lnTo>
                <a:lnTo>
                  <a:pt x="909548" y="4055491"/>
                </a:lnTo>
                <a:lnTo>
                  <a:pt x="909662" y="4052760"/>
                </a:lnTo>
                <a:close/>
              </a:path>
              <a:path w="1791334" h="8775065">
                <a:moveTo>
                  <a:pt x="909662" y="2934754"/>
                </a:moveTo>
                <a:lnTo>
                  <a:pt x="905751" y="2886392"/>
                </a:lnTo>
                <a:lnTo>
                  <a:pt x="894207" y="2840672"/>
                </a:lnTo>
                <a:lnTo>
                  <a:pt x="887501" y="2825788"/>
                </a:lnTo>
                <a:lnTo>
                  <a:pt x="875334" y="2798762"/>
                </a:lnTo>
                <a:lnTo>
                  <a:pt x="849388" y="2761856"/>
                </a:lnTo>
                <a:lnTo>
                  <a:pt x="816686" y="2731097"/>
                </a:lnTo>
                <a:lnTo>
                  <a:pt x="777494" y="2707678"/>
                </a:lnTo>
                <a:lnTo>
                  <a:pt x="751662" y="2699194"/>
                </a:lnTo>
                <a:lnTo>
                  <a:pt x="751662" y="2936113"/>
                </a:lnTo>
                <a:lnTo>
                  <a:pt x="751662" y="2937484"/>
                </a:lnTo>
                <a:lnTo>
                  <a:pt x="746633" y="2982087"/>
                </a:lnTo>
                <a:lnTo>
                  <a:pt x="732345" y="3016478"/>
                </a:lnTo>
                <a:lnTo>
                  <a:pt x="710006" y="3038614"/>
                </a:lnTo>
                <a:lnTo>
                  <a:pt x="680834" y="3046450"/>
                </a:lnTo>
                <a:lnTo>
                  <a:pt x="651459" y="3038398"/>
                </a:lnTo>
                <a:lnTo>
                  <a:pt x="628650" y="3015792"/>
                </a:lnTo>
                <a:lnTo>
                  <a:pt x="613892" y="2980931"/>
                </a:lnTo>
                <a:lnTo>
                  <a:pt x="608647" y="2936113"/>
                </a:lnTo>
                <a:lnTo>
                  <a:pt x="608647" y="2934754"/>
                </a:lnTo>
                <a:lnTo>
                  <a:pt x="613676" y="2890139"/>
                </a:lnTo>
                <a:lnTo>
                  <a:pt x="627976" y="2855760"/>
                </a:lnTo>
                <a:lnTo>
                  <a:pt x="650303" y="2833624"/>
                </a:lnTo>
                <a:lnTo>
                  <a:pt x="679475" y="2825788"/>
                </a:lnTo>
                <a:lnTo>
                  <a:pt x="708850" y="2833840"/>
                </a:lnTo>
                <a:lnTo>
                  <a:pt x="731659" y="2856433"/>
                </a:lnTo>
                <a:lnTo>
                  <a:pt x="746417" y="2891294"/>
                </a:lnTo>
                <a:lnTo>
                  <a:pt x="751662" y="2936113"/>
                </a:lnTo>
                <a:lnTo>
                  <a:pt x="751662" y="2699194"/>
                </a:lnTo>
                <a:lnTo>
                  <a:pt x="732116" y="2692768"/>
                </a:lnTo>
                <a:lnTo>
                  <a:pt x="680834" y="2687536"/>
                </a:lnTo>
                <a:lnTo>
                  <a:pt x="629488" y="2692819"/>
                </a:lnTo>
                <a:lnTo>
                  <a:pt x="583958" y="2707894"/>
                </a:lnTo>
                <a:lnTo>
                  <a:pt x="544550" y="2731528"/>
                </a:lnTo>
                <a:lnTo>
                  <a:pt x="511594" y="2762529"/>
                </a:lnTo>
                <a:lnTo>
                  <a:pt x="485406" y="2799702"/>
                </a:lnTo>
                <a:lnTo>
                  <a:pt x="466305" y="2841815"/>
                </a:lnTo>
                <a:lnTo>
                  <a:pt x="454609" y="2887688"/>
                </a:lnTo>
                <a:lnTo>
                  <a:pt x="450748" y="2934754"/>
                </a:lnTo>
                <a:lnTo>
                  <a:pt x="450634" y="2937484"/>
                </a:lnTo>
                <a:lnTo>
                  <a:pt x="454545" y="2985846"/>
                </a:lnTo>
                <a:lnTo>
                  <a:pt x="466090" y="3031566"/>
                </a:lnTo>
                <a:lnTo>
                  <a:pt x="484974" y="3073463"/>
                </a:lnTo>
                <a:lnTo>
                  <a:pt x="510921" y="3110382"/>
                </a:lnTo>
                <a:lnTo>
                  <a:pt x="543623" y="3141141"/>
                </a:lnTo>
                <a:lnTo>
                  <a:pt x="582803" y="3164560"/>
                </a:lnTo>
                <a:lnTo>
                  <a:pt x="628192" y="3179470"/>
                </a:lnTo>
                <a:lnTo>
                  <a:pt x="679475" y="3184702"/>
                </a:lnTo>
                <a:lnTo>
                  <a:pt x="730808" y="3179407"/>
                </a:lnTo>
                <a:lnTo>
                  <a:pt x="776351" y="3164344"/>
                </a:lnTo>
                <a:lnTo>
                  <a:pt x="815759" y="3140710"/>
                </a:lnTo>
                <a:lnTo>
                  <a:pt x="848715" y="3109696"/>
                </a:lnTo>
                <a:lnTo>
                  <a:pt x="874903" y="3072536"/>
                </a:lnTo>
                <a:lnTo>
                  <a:pt x="886726" y="3046450"/>
                </a:lnTo>
                <a:lnTo>
                  <a:pt x="894003" y="3030410"/>
                </a:lnTo>
                <a:lnTo>
                  <a:pt x="905687" y="2984538"/>
                </a:lnTo>
                <a:lnTo>
                  <a:pt x="909548" y="2937484"/>
                </a:lnTo>
                <a:lnTo>
                  <a:pt x="909662" y="2934754"/>
                </a:lnTo>
                <a:close/>
              </a:path>
              <a:path w="1791334" h="8775065">
                <a:moveTo>
                  <a:pt x="909662" y="1816747"/>
                </a:moveTo>
                <a:lnTo>
                  <a:pt x="905751" y="1768386"/>
                </a:lnTo>
                <a:lnTo>
                  <a:pt x="894207" y="1722666"/>
                </a:lnTo>
                <a:lnTo>
                  <a:pt x="887501" y="1707781"/>
                </a:lnTo>
                <a:lnTo>
                  <a:pt x="875334" y="1680768"/>
                </a:lnTo>
                <a:lnTo>
                  <a:pt x="849388" y="1643849"/>
                </a:lnTo>
                <a:lnTo>
                  <a:pt x="816686" y="1613090"/>
                </a:lnTo>
                <a:lnTo>
                  <a:pt x="777494" y="1589671"/>
                </a:lnTo>
                <a:lnTo>
                  <a:pt x="751662" y="1581188"/>
                </a:lnTo>
                <a:lnTo>
                  <a:pt x="751662" y="1818106"/>
                </a:lnTo>
                <a:lnTo>
                  <a:pt x="751662" y="1819478"/>
                </a:lnTo>
                <a:lnTo>
                  <a:pt x="746633" y="1864080"/>
                </a:lnTo>
                <a:lnTo>
                  <a:pt x="732345" y="1898472"/>
                </a:lnTo>
                <a:lnTo>
                  <a:pt x="710006" y="1920608"/>
                </a:lnTo>
                <a:lnTo>
                  <a:pt x="680834" y="1928444"/>
                </a:lnTo>
                <a:lnTo>
                  <a:pt x="651459" y="1920392"/>
                </a:lnTo>
                <a:lnTo>
                  <a:pt x="628650" y="1897786"/>
                </a:lnTo>
                <a:lnTo>
                  <a:pt x="613892" y="1862924"/>
                </a:lnTo>
                <a:lnTo>
                  <a:pt x="608647" y="1818106"/>
                </a:lnTo>
                <a:lnTo>
                  <a:pt x="608647" y="1816747"/>
                </a:lnTo>
                <a:lnTo>
                  <a:pt x="613676" y="1772145"/>
                </a:lnTo>
                <a:lnTo>
                  <a:pt x="627976" y="1737753"/>
                </a:lnTo>
                <a:lnTo>
                  <a:pt x="650303" y="1715617"/>
                </a:lnTo>
                <a:lnTo>
                  <a:pt x="679475" y="1707781"/>
                </a:lnTo>
                <a:lnTo>
                  <a:pt x="708850" y="1715833"/>
                </a:lnTo>
                <a:lnTo>
                  <a:pt x="731659" y="1738426"/>
                </a:lnTo>
                <a:lnTo>
                  <a:pt x="746417" y="1773288"/>
                </a:lnTo>
                <a:lnTo>
                  <a:pt x="751662" y="1818106"/>
                </a:lnTo>
                <a:lnTo>
                  <a:pt x="751662" y="1581188"/>
                </a:lnTo>
                <a:lnTo>
                  <a:pt x="732116" y="1574761"/>
                </a:lnTo>
                <a:lnTo>
                  <a:pt x="680834" y="1569529"/>
                </a:lnTo>
                <a:lnTo>
                  <a:pt x="629488" y="1574825"/>
                </a:lnTo>
                <a:lnTo>
                  <a:pt x="583958" y="1589887"/>
                </a:lnTo>
                <a:lnTo>
                  <a:pt x="544550" y="1613522"/>
                </a:lnTo>
                <a:lnTo>
                  <a:pt x="511594" y="1644523"/>
                </a:lnTo>
                <a:lnTo>
                  <a:pt x="485406" y="1681695"/>
                </a:lnTo>
                <a:lnTo>
                  <a:pt x="466305" y="1723821"/>
                </a:lnTo>
                <a:lnTo>
                  <a:pt x="454609" y="1769694"/>
                </a:lnTo>
                <a:lnTo>
                  <a:pt x="450748" y="1816747"/>
                </a:lnTo>
                <a:lnTo>
                  <a:pt x="450634" y="1819478"/>
                </a:lnTo>
                <a:lnTo>
                  <a:pt x="454545" y="1867839"/>
                </a:lnTo>
                <a:lnTo>
                  <a:pt x="466090" y="1913559"/>
                </a:lnTo>
                <a:lnTo>
                  <a:pt x="484974" y="1955457"/>
                </a:lnTo>
                <a:lnTo>
                  <a:pt x="510921" y="1992376"/>
                </a:lnTo>
                <a:lnTo>
                  <a:pt x="543623" y="2023135"/>
                </a:lnTo>
                <a:lnTo>
                  <a:pt x="582803" y="2046554"/>
                </a:lnTo>
                <a:lnTo>
                  <a:pt x="628192" y="2061464"/>
                </a:lnTo>
                <a:lnTo>
                  <a:pt x="679475" y="2066696"/>
                </a:lnTo>
                <a:lnTo>
                  <a:pt x="730808" y="2061413"/>
                </a:lnTo>
                <a:lnTo>
                  <a:pt x="776351" y="2046338"/>
                </a:lnTo>
                <a:lnTo>
                  <a:pt x="815759" y="2022703"/>
                </a:lnTo>
                <a:lnTo>
                  <a:pt x="848715" y="1991690"/>
                </a:lnTo>
                <a:lnTo>
                  <a:pt x="874903" y="1954530"/>
                </a:lnTo>
                <a:lnTo>
                  <a:pt x="886726" y="1928444"/>
                </a:lnTo>
                <a:lnTo>
                  <a:pt x="894003" y="1912404"/>
                </a:lnTo>
                <a:lnTo>
                  <a:pt x="905687" y="1866531"/>
                </a:lnTo>
                <a:lnTo>
                  <a:pt x="909548" y="1819478"/>
                </a:lnTo>
                <a:lnTo>
                  <a:pt x="909662" y="1816747"/>
                </a:lnTo>
                <a:close/>
              </a:path>
              <a:path w="1791334" h="8775065">
                <a:moveTo>
                  <a:pt x="909662" y="698741"/>
                </a:moveTo>
                <a:lnTo>
                  <a:pt x="905751" y="650379"/>
                </a:lnTo>
                <a:lnTo>
                  <a:pt x="894207" y="604659"/>
                </a:lnTo>
                <a:lnTo>
                  <a:pt x="887501" y="589775"/>
                </a:lnTo>
                <a:lnTo>
                  <a:pt x="875334" y="562762"/>
                </a:lnTo>
                <a:lnTo>
                  <a:pt x="849388" y="525843"/>
                </a:lnTo>
                <a:lnTo>
                  <a:pt x="816686" y="495084"/>
                </a:lnTo>
                <a:lnTo>
                  <a:pt x="777494" y="471665"/>
                </a:lnTo>
                <a:lnTo>
                  <a:pt x="751662" y="463181"/>
                </a:lnTo>
                <a:lnTo>
                  <a:pt x="751662" y="700100"/>
                </a:lnTo>
                <a:lnTo>
                  <a:pt x="751662" y="701471"/>
                </a:lnTo>
                <a:lnTo>
                  <a:pt x="746633" y="746074"/>
                </a:lnTo>
                <a:lnTo>
                  <a:pt x="732345" y="780465"/>
                </a:lnTo>
                <a:lnTo>
                  <a:pt x="710006" y="802601"/>
                </a:lnTo>
                <a:lnTo>
                  <a:pt x="680834" y="810437"/>
                </a:lnTo>
                <a:lnTo>
                  <a:pt x="651459" y="802386"/>
                </a:lnTo>
                <a:lnTo>
                  <a:pt x="628650" y="779780"/>
                </a:lnTo>
                <a:lnTo>
                  <a:pt x="613892" y="744918"/>
                </a:lnTo>
                <a:lnTo>
                  <a:pt x="608647" y="700100"/>
                </a:lnTo>
                <a:lnTo>
                  <a:pt x="608647" y="698741"/>
                </a:lnTo>
                <a:lnTo>
                  <a:pt x="613676" y="654138"/>
                </a:lnTo>
                <a:lnTo>
                  <a:pt x="627976" y="619747"/>
                </a:lnTo>
                <a:lnTo>
                  <a:pt x="650303" y="597611"/>
                </a:lnTo>
                <a:lnTo>
                  <a:pt x="679475" y="589775"/>
                </a:lnTo>
                <a:lnTo>
                  <a:pt x="708850" y="597827"/>
                </a:lnTo>
                <a:lnTo>
                  <a:pt x="731659" y="620420"/>
                </a:lnTo>
                <a:lnTo>
                  <a:pt x="746417" y="655281"/>
                </a:lnTo>
                <a:lnTo>
                  <a:pt x="751662" y="700100"/>
                </a:lnTo>
                <a:lnTo>
                  <a:pt x="751662" y="463181"/>
                </a:lnTo>
                <a:lnTo>
                  <a:pt x="732116" y="456755"/>
                </a:lnTo>
                <a:lnTo>
                  <a:pt x="680834" y="451523"/>
                </a:lnTo>
                <a:lnTo>
                  <a:pt x="629488" y="456819"/>
                </a:lnTo>
                <a:lnTo>
                  <a:pt x="583958" y="471881"/>
                </a:lnTo>
                <a:lnTo>
                  <a:pt x="544550" y="495515"/>
                </a:lnTo>
                <a:lnTo>
                  <a:pt x="511594" y="526516"/>
                </a:lnTo>
                <a:lnTo>
                  <a:pt x="485406" y="563689"/>
                </a:lnTo>
                <a:lnTo>
                  <a:pt x="466305" y="605815"/>
                </a:lnTo>
                <a:lnTo>
                  <a:pt x="454609" y="651687"/>
                </a:lnTo>
                <a:lnTo>
                  <a:pt x="450748" y="698741"/>
                </a:lnTo>
                <a:lnTo>
                  <a:pt x="450634" y="701471"/>
                </a:lnTo>
                <a:lnTo>
                  <a:pt x="454545" y="749833"/>
                </a:lnTo>
                <a:lnTo>
                  <a:pt x="466090" y="795553"/>
                </a:lnTo>
                <a:lnTo>
                  <a:pt x="484974" y="837463"/>
                </a:lnTo>
                <a:lnTo>
                  <a:pt x="510921" y="874369"/>
                </a:lnTo>
                <a:lnTo>
                  <a:pt x="543623" y="905129"/>
                </a:lnTo>
                <a:lnTo>
                  <a:pt x="582803" y="928547"/>
                </a:lnTo>
                <a:lnTo>
                  <a:pt x="628192" y="943457"/>
                </a:lnTo>
                <a:lnTo>
                  <a:pt x="679475" y="948690"/>
                </a:lnTo>
                <a:lnTo>
                  <a:pt x="730808" y="943406"/>
                </a:lnTo>
                <a:lnTo>
                  <a:pt x="776351" y="928331"/>
                </a:lnTo>
                <a:lnTo>
                  <a:pt x="815759" y="904697"/>
                </a:lnTo>
                <a:lnTo>
                  <a:pt x="848715" y="873683"/>
                </a:lnTo>
                <a:lnTo>
                  <a:pt x="874903" y="836523"/>
                </a:lnTo>
                <a:lnTo>
                  <a:pt x="886726" y="810437"/>
                </a:lnTo>
                <a:lnTo>
                  <a:pt x="894003" y="794397"/>
                </a:lnTo>
                <a:lnTo>
                  <a:pt x="905687" y="748525"/>
                </a:lnTo>
                <a:lnTo>
                  <a:pt x="909548" y="701471"/>
                </a:lnTo>
                <a:lnTo>
                  <a:pt x="909662" y="698741"/>
                </a:lnTo>
                <a:close/>
              </a:path>
              <a:path w="1791334" h="8775065">
                <a:moveTo>
                  <a:pt x="977379" y="8117179"/>
                </a:moveTo>
                <a:lnTo>
                  <a:pt x="957376" y="8105876"/>
                </a:lnTo>
                <a:lnTo>
                  <a:pt x="873518" y="8058518"/>
                </a:lnTo>
                <a:lnTo>
                  <a:pt x="860831" y="8077721"/>
                </a:lnTo>
                <a:lnTo>
                  <a:pt x="845464" y="8092694"/>
                </a:lnTo>
                <a:lnTo>
                  <a:pt x="826363" y="8102409"/>
                </a:lnTo>
                <a:lnTo>
                  <a:pt x="802474" y="8105876"/>
                </a:lnTo>
                <a:lnTo>
                  <a:pt x="773988" y="8099730"/>
                </a:lnTo>
                <a:lnTo>
                  <a:pt x="751687" y="8082534"/>
                </a:lnTo>
                <a:lnTo>
                  <a:pt x="737171" y="8056156"/>
                </a:lnTo>
                <a:lnTo>
                  <a:pt x="731977" y="8022450"/>
                </a:lnTo>
                <a:lnTo>
                  <a:pt x="731977" y="8021383"/>
                </a:lnTo>
                <a:lnTo>
                  <a:pt x="737019" y="7989443"/>
                </a:lnTo>
                <a:lnTo>
                  <a:pt x="751281" y="7963255"/>
                </a:lnTo>
                <a:lnTo>
                  <a:pt x="773531" y="7945552"/>
                </a:lnTo>
                <a:lnTo>
                  <a:pt x="802474" y="7939049"/>
                </a:lnTo>
                <a:lnTo>
                  <a:pt x="825728" y="7942415"/>
                </a:lnTo>
                <a:lnTo>
                  <a:pt x="844321" y="7951825"/>
                </a:lnTo>
                <a:lnTo>
                  <a:pt x="859091" y="7966291"/>
                </a:lnTo>
                <a:lnTo>
                  <a:pt x="870826" y="7984782"/>
                </a:lnTo>
                <a:lnTo>
                  <a:pt x="948956" y="7939049"/>
                </a:lnTo>
                <a:lnTo>
                  <a:pt x="946302" y="7884376"/>
                </a:lnTo>
                <a:lnTo>
                  <a:pt x="908570" y="7853413"/>
                </a:lnTo>
                <a:lnTo>
                  <a:pt x="861250" y="7833233"/>
                </a:lnTo>
                <a:lnTo>
                  <a:pt x="804087" y="7826032"/>
                </a:lnTo>
                <a:lnTo>
                  <a:pt x="757593" y="7831010"/>
                </a:lnTo>
                <a:lnTo>
                  <a:pt x="715213" y="7845298"/>
                </a:lnTo>
                <a:lnTo>
                  <a:pt x="678078" y="7867929"/>
                </a:lnTo>
                <a:lnTo>
                  <a:pt x="647280" y="7897927"/>
                </a:lnTo>
                <a:lnTo>
                  <a:pt x="623912" y="7934325"/>
                </a:lnTo>
                <a:lnTo>
                  <a:pt x="609079" y="7976159"/>
                </a:lnTo>
                <a:lnTo>
                  <a:pt x="604024" y="8021383"/>
                </a:lnTo>
                <a:lnTo>
                  <a:pt x="603897" y="8023530"/>
                </a:lnTo>
                <a:lnTo>
                  <a:pt x="609244" y="8071129"/>
                </a:lnTo>
                <a:lnTo>
                  <a:pt x="624370" y="8113331"/>
                </a:lnTo>
                <a:lnTo>
                  <a:pt x="647915" y="8149450"/>
                </a:lnTo>
                <a:lnTo>
                  <a:pt x="678535" y="8178774"/>
                </a:lnTo>
                <a:lnTo>
                  <a:pt x="714870" y="8200593"/>
                </a:lnTo>
                <a:lnTo>
                  <a:pt x="755561" y="8214195"/>
                </a:lnTo>
                <a:lnTo>
                  <a:pt x="799249" y="8218894"/>
                </a:lnTo>
                <a:lnTo>
                  <a:pt x="862126" y="8210867"/>
                </a:lnTo>
                <a:lnTo>
                  <a:pt x="911529" y="8189023"/>
                </a:lnTo>
                <a:lnTo>
                  <a:pt x="949325" y="8156676"/>
                </a:lnTo>
                <a:lnTo>
                  <a:pt x="977379" y="8117179"/>
                </a:lnTo>
                <a:close/>
              </a:path>
              <a:path w="1791334" h="8775065">
                <a:moveTo>
                  <a:pt x="977379" y="6999173"/>
                </a:moveTo>
                <a:lnTo>
                  <a:pt x="957376" y="6987870"/>
                </a:lnTo>
                <a:lnTo>
                  <a:pt x="873518" y="6940512"/>
                </a:lnTo>
                <a:lnTo>
                  <a:pt x="860831" y="6959714"/>
                </a:lnTo>
                <a:lnTo>
                  <a:pt x="845464" y="6974687"/>
                </a:lnTo>
                <a:lnTo>
                  <a:pt x="826363" y="6984403"/>
                </a:lnTo>
                <a:lnTo>
                  <a:pt x="802474" y="6987870"/>
                </a:lnTo>
                <a:lnTo>
                  <a:pt x="773988" y="6981723"/>
                </a:lnTo>
                <a:lnTo>
                  <a:pt x="751687" y="6964527"/>
                </a:lnTo>
                <a:lnTo>
                  <a:pt x="737171" y="6938150"/>
                </a:lnTo>
                <a:lnTo>
                  <a:pt x="731977" y="6904456"/>
                </a:lnTo>
                <a:lnTo>
                  <a:pt x="731977" y="6903377"/>
                </a:lnTo>
                <a:lnTo>
                  <a:pt x="737019" y="6871436"/>
                </a:lnTo>
                <a:lnTo>
                  <a:pt x="751281" y="6845249"/>
                </a:lnTo>
                <a:lnTo>
                  <a:pt x="773531" y="6827545"/>
                </a:lnTo>
                <a:lnTo>
                  <a:pt x="802474" y="6821043"/>
                </a:lnTo>
                <a:lnTo>
                  <a:pt x="825728" y="6824408"/>
                </a:lnTo>
                <a:lnTo>
                  <a:pt x="844321" y="6833819"/>
                </a:lnTo>
                <a:lnTo>
                  <a:pt x="859091" y="6848284"/>
                </a:lnTo>
                <a:lnTo>
                  <a:pt x="870826" y="6866776"/>
                </a:lnTo>
                <a:lnTo>
                  <a:pt x="948956" y="6821043"/>
                </a:lnTo>
                <a:lnTo>
                  <a:pt x="946302" y="6766369"/>
                </a:lnTo>
                <a:lnTo>
                  <a:pt x="908570" y="6735407"/>
                </a:lnTo>
                <a:lnTo>
                  <a:pt x="861250" y="6715226"/>
                </a:lnTo>
                <a:lnTo>
                  <a:pt x="804087" y="6708026"/>
                </a:lnTo>
                <a:lnTo>
                  <a:pt x="757593" y="6713004"/>
                </a:lnTo>
                <a:lnTo>
                  <a:pt x="715213" y="6727291"/>
                </a:lnTo>
                <a:lnTo>
                  <a:pt x="678078" y="6749923"/>
                </a:lnTo>
                <a:lnTo>
                  <a:pt x="647280" y="6779920"/>
                </a:lnTo>
                <a:lnTo>
                  <a:pt x="623912" y="6816318"/>
                </a:lnTo>
                <a:lnTo>
                  <a:pt x="609079" y="6858152"/>
                </a:lnTo>
                <a:lnTo>
                  <a:pt x="604024" y="6903377"/>
                </a:lnTo>
                <a:lnTo>
                  <a:pt x="603897" y="6905523"/>
                </a:lnTo>
                <a:lnTo>
                  <a:pt x="609244" y="6953123"/>
                </a:lnTo>
                <a:lnTo>
                  <a:pt x="624370" y="6995325"/>
                </a:lnTo>
                <a:lnTo>
                  <a:pt x="647915" y="7031444"/>
                </a:lnTo>
                <a:lnTo>
                  <a:pt x="678535" y="7060768"/>
                </a:lnTo>
                <a:lnTo>
                  <a:pt x="714870" y="7082587"/>
                </a:lnTo>
                <a:lnTo>
                  <a:pt x="755561" y="7096188"/>
                </a:lnTo>
                <a:lnTo>
                  <a:pt x="799249" y="7100887"/>
                </a:lnTo>
                <a:lnTo>
                  <a:pt x="862126" y="7092861"/>
                </a:lnTo>
                <a:lnTo>
                  <a:pt x="911529" y="7071017"/>
                </a:lnTo>
                <a:lnTo>
                  <a:pt x="949325" y="7038670"/>
                </a:lnTo>
                <a:lnTo>
                  <a:pt x="977379" y="6999173"/>
                </a:lnTo>
                <a:close/>
              </a:path>
              <a:path w="1791334" h="8775065">
                <a:moveTo>
                  <a:pt x="977379" y="5881167"/>
                </a:moveTo>
                <a:lnTo>
                  <a:pt x="957376" y="5869864"/>
                </a:lnTo>
                <a:lnTo>
                  <a:pt x="873518" y="5822505"/>
                </a:lnTo>
                <a:lnTo>
                  <a:pt x="860831" y="5841708"/>
                </a:lnTo>
                <a:lnTo>
                  <a:pt x="845464" y="5856681"/>
                </a:lnTo>
                <a:lnTo>
                  <a:pt x="826363" y="5866396"/>
                </a:lnTo>
                <a:lnTo>
                  <a:pt x="802474" y="5869864"/>
                </a:lnTo>
                <a:lnTo>
                  <a:pt x="773988" y="5863717"/>
                </a:lnTo>
                <a:lnTo>
                  <a:pt x="751687" y="5846521"/>
                </a:lnTo>
                <a:lnTo>
                  <a:pt x="737171" y="5820143"/>
                </a:lnTo>
                <a:lnTo>
                  <a:pt x="731977" y="5786450"/>
                </a:lnTo>
                <a:lnTo>
                  <a:pt x="731977" y="5785370"/>
                </a:lnTo>
                <a:lnTo>
                  <a:pt x="737019" y="5753430"/>
                </a:lnTo>
                <a:lnTo>
                  <a:pt x="751281" y="5727255"/>
                </a:lnTo>
                <a:lnTo>
                  <a:pt x="773531" y="5709539"/>
                </a:lnTo>
                <a:lnTo>
                  <a:pt x="802474" y="5703036"/>
                </a:lnTo>
                <a:lnTo>
                  <a:pt x="825728" y="5706402"/>
                </a:lnTo>
                <a:lnTo>
                  <a:pt x="844321" y="5715813"/>
                </a:lnTo>
                <a:lnTo>
                  <a:pt x="859091" y="5730278"/>
                </a:lnTo>
                <a:lnTo>
                  <a:pt x="870826" y="5748769"/>
                </a:lnTo>
                <a:lnTo>
                  <a:pt x="948956" y="5703036"/>
                </a:lnTo>
                <a:lnTo>
                  <a:pt x="946302" y="5648363"/>
                </a:lnTo>
                <a:lnTo>
                  <a:pt x="908570" y="5617400"/>
                </a:lnTo>
                <a:lnTo>
                  <a:pt x="861250" y="5597233"/>
                </a:lnTo>
                <a:lnTo>
                  <a:pt x="804087" y="5590019"/>
                </a:lnTo>
                <a:lnTo>
                  <a:pt x="757593" y="5594997"/>
                </a:lnTo>
                <a:lnTo>
                  <a:pt x="715213" y="5609285"/>
                </a:lnTo>
                <a:lnTo>
                  <a:pt x="678078" y="5631916"/>
                </a:lnTo>
                <a:lnTo>
                  <a:pt x="647280" y="5661914"/>
                </a:lnTo>
                <a:lnTo>
                  <a:pt x="623912" y="5698312"/>
                </a:lnTo>
                <a:lnTo>
                  <a:pt x="609079" y="5740146"/>
                </a:lnTo>
                <a:lnTo>
                  <a:pt x="604024" y="5785370"/>
                </a:lnTo>
                <a:lnTo>
                  <a:pt x="603897" y="5787529"/>
                </a:lnTo>
                <a:lnTo>
                  <a:pt x="609244" y="5835116"/>
                </a:lnTo>
                <a:lnTo>
                  <a:pt x="624370" y="5877318"/>
                </a:lnTo>
                <a:lnTo>
                  <a:pt x="647915" y="5913437"/>
                </a:lnTo>
                <a:lnTo>
                  <a:pt x="678535" y="5942762"/>
                </a:lnTo>
                <a:lnTo>
                  <a:pt x="714870" y="5964580"/>
                </a:lnTo>
                <a:lnTo>
                  <a:pt x="755561" y="5978182"/>
                </a:lnTo>
                <a:lnTo>
                  <a:pt x="799249" y="5982881"/>
                </a:lnTo>
                <a:lnTo>
                  <a:pt x="862126" y="5974854"/>
                </a:lnTo>
                <a:lnTo>
                  <a:pt x="911529" y="5953010"/>
                </a:lnTo>
                <a:lnTo>
                  <a:pt x="949325" y="5920664"/>
                </a:lnTo>
                <a:lnTo>
                  <a:pt x="977379" y="5881167"/>
                </a:lnTo>
                <a:close/>
              </a:path>
              <a:path w="1791334" h="8775065">
                <a:moveTo>
                  <a:pt x="977379" y="4763160"/>
                </a:moveTo>
                <a:lnTo>
                  <a:pt x="957376" y="4751857"/>
                </a:lnTo>
                <a:lnTo>
                  <a:pt x="873518" y="4704499"/>
                </a:lnTo>
                <a:lnTo>
                  <a:pt x="860831" y="4723701"/>
                </a:lnTo>
                <a:lnTo>
                  <a:pt x="845464" y="4738675"/>
                </a:lnTo>
                <a:lnTo>
                  <a:pt x="826363" y="4748390"/>
                </a:lnTo>
                <a:lnTo>
                  <a:pt x="802474" y="4751857"/>
                </a:lnTo>
                <a:lnTo>
                  <a:pt x="773988" y="4745710"/>
                </a:lnTo>
                <a:lnTo>
                  <a:pt x="751687" y="4728515"/>
                </a:lnTo>
                <a:lnTo>
                  <a:pt x="737171" y="4702137"/>
                </a:lnTo>
                <a:lnTo>
                  <a:pt x="731977" y="4668444"/>
                </a:lnTo>
                <a:lnTo>
                  <a:pt x="731977" y="4667364"/>
                </a:lnTo>
                <a:lnTo>
                  <a:pt x="737019" y="4635424"/>
                </a:lnTo>
                <a:lnTo>
                  <a:pt x="751281" y="4609249"/>
                </a:lnTo>
                <a:lnTo>
                  <a:pt x="773531" y="4591532"/>
                </a:lnTo>
                <a:lnTo>
                  <a:pt x="802474" y="4585030"/>
                </a:lnTo>
                <a:lnTo>
                  <a:pt x="825728" y="4588395"/>
                </a:lnTo>
                <a:lnTo>
                  <a:pt x="844321" y="4597806"/>
                </a:lnTo>
                <a:lnTo>
                  <a:pt x="859091" y="4612271"/>
                </a:lnTo>
                <a:lnTo>
                  <a:pt x="870826" y="4630763"/>
                </a:lnTo>
                <a:lnTo>
                  <a:pt x="948956" y="4585030"/>
                </a:lnTo>
                <a:lnTo>
                  <a:pt x="946302" y="4530356"/>
                </a:lnTo>
                <a:lnTo>
                  <a:pt x="908570" y="4499394"/>
                </a:lnTo>
                <a:lnTo>
                  <a:pt x="861250" y="4479226"/>
                </a:lnTo>
                <a:lnTo>
                  <a:pt x="804087" y="4472013"/>
                </a:lnTo>
                <a:lnTo>
                  <a:pt x="757593" y="4476991"/>
                </a:lnTo>
                <a:lnTo>
                  <a:pt x="715213" y="4491279"/>
                </a:lnTo>
                <a:lnTo>
                  <a:pt x="678078" y="4513910"/>
                </a:lnTo>
                <a:lnTo>
                  <a:pt x="647280" y="4543907"/>
                </a:lnTo>
                <a:lnTo>
                  <a:pt x="623912" y="4580306"/>
                </a:lnTo>
                <a:lnTo>
                  <a:pt x="609079" y="4622139"/>
                </a:lnTo>
                <a:lnTo>
                  <a:pt x="604024" y="4667364"/>
                </a:lnTo>
                <a:lnTo>
                  <a:pt x="603897" y="4669523"/>
                </a:lnTo>
                <a:lnTo>
                  <a:pt x="609244" y="4717110"/>
                </a:lnTo>
                <a:lnTo>
                  <a:pt x="624370" y="4759312"/>
                </a:lnTo>
                <a:lnTo>
                  <a:pt x="647915" y="4795431"/>
                </a:lnTo>
                <a:lnTo>
                  <a:pt x="678535" y="4824755"/>
                </a:lnTo>
                <a:lnTo>
                  <a:pt x="714870" y="4846574"/>
                </a:lnTo>
                <a:lnTo>
                  <a:pt x="755561" y="4860175"/>
                </a:lnTo>
                <a:lnTo>
                  <a:pt x="799249" y="4864874"/>
                </a:lnTo>
                <a:lnTo>
                  <a:pt x="862126" y="4856848"/>
                </a:lnTo>
                <a:lnTo>
                  <a:pt x="911529" y="4835004"/>
                </a:lnTo>
                <a:lnTo>
                  <a:pt x="949325" y="4802657"/>
                </a:lnTo>
                <a:lnTo>
                  <a:pt x="977379" y="4763160"/>
                </a:lnTo>
                <a:close/>
              </a:path>
              <a:path w="1791334" h="8775065">
                <a:moveTo>
                  <a:pt x="977379" y="3645154"/>
                </a:moveTo>
                <a:lnTo>
                  <a:pt x="957376" y="3633851"/>
                </a:lnTo>
                <a:lnTo>
                  <a:pt x="873518" y="3586492"/>
                </a:lnTo>
                <a:lnTo>
                  <a:pt x="860831" y="3605695"/>
                </a:lnTo>
                <a:lnTo>
                  <a:pt x="845464" y="3620668"/>
                </a:lnTo>
                <a:lnTo>
                  <a:pt x="826363" y="3630384"/>
                </a:lnTo>
                <a:lnTo>
                  <a:pt x="802474" y="3633851"/>
                </a:lnTo>
                <a:lnTo>
                  <a:pt x="773988" y="3627704"/>
                </a:lnTo>
                <a:lnTo>
                  <a:pt x="751687" y="3610508"/>
                </a:lnTo>
                <a:lnTo>
                  <a:pt x="737171" y="3584130"/>
                </a:lnTo>
                <a:lnTo>
                  <a:pt x="731977" y="3550437"/>
                </a:lnTo>
                <a:lnTo>
                  <a:pt x="731977" y="3549358"/>
                </a:lnTo>
                <a:lnTo>
                  <a:pt x="737019" y="3517417"/>
                </a:lnTo>
                <a:lnTo>
                  <a:pt x="751281" y="3491242"/>
                </a:lnTo>
                <a:lnTo>
                  <a:pt x="773531" y="3473526"/>
                </a:lnTo>
                <a:lnTo>
                  <a:pt x="802474" y="3467023"/>
                </a:lnTo>
                <a:lnTo>
                  <a:pt x="825728" y="3470389"/>
                </a:lnTo>
                <a:lnTo>
                  <a:pt x="844321" y="3479800"/>
                </a:lnTo>
                <a:lnTo>
                  <a:pt x="859091" y="3494265"/>
                </a:lnTo>
                <a:lnTo>
                  <a:pt x="870826" y="3512756"/>
                </a:lnTo>
                <a:lnTo>
                  <a:pt x="948956" y="3467023"/>
                </a:lnTo>
                <a:lnTo>
                  <a:pt x="946302" y="3412350"/>
                </a:lnTo>
                <a:lnTo>
                  <a:pt x="908570" y="3381387"/>
                </a:lnTo>
                <a:lnTo>
                  <a:pt x="861250" y="3361220"/>
                </a:lnTo>
                <a:lnTo>
                  <a:pt x="804087" y="3354006"/>
                </a:lnTo>
                <a:lnTo>
                  <a:pt x="757593" y="3358985"/>
                </a:lnTo>
                <a:lnTo>
                  <a:pt x="715213" y="3373272"/>
                </a:lnTo>
                <a:lnTo>
                  <a:pt x="678078" y="3395903"/>
                </a:lnTo>
                <a:lnTo>
                  <a:pt x="647280" y="3425901"/>
                </a:lnTo>
                <a:lnTo>
                  <a:pt x="623912" y="3462299"/>
                </a:lnTo>
                <a:lnTo>
                  <a:pt x="609079" y="3504133"/>
                </a:lnTo>
                <a:lnTo>
                  <a:pt x="604024" y="3549358"/>
                </a:lnTo>
                <a:lnTo>
                  <a:pt x="603897" y="3551517"/>
                </a:lnTo>
                <a:lnTo>
                  <a:pt x="609244" y="3599103"/>
                </a:lnTo>
                <a:lnTo>
                  <a:pt x="624370" y="3641306"/>
                </a:lnTo>
                <a:lnTo>
                  <a:pt x="647915" y="3677424"/>
                </a:lnTo>
                <a:lnTo>
                  <a:pt x="678535" y="3706749"/>
                </a:lnTo>
                <a:lnTo>
                  <a:pt x="714870" y="3728567"/>
                </a:lnTo>
                <a:lnTo>
                  <a:pt x="755561" y="3742169"/>
                </a:lnTo>
                <a:lnTo>
                  <a:pt x="799249" y="3746868"/>
                </a:lnTo>
                <a:lnTo>
                  <a:pt x="862126" y="3738842"/>
                </a:lnTo>
                <a:lnTo>
                  <a:pt x="911529" y="3716998"/>
                </a:lnTo>
                <a:lnTo>
                  <a:pt x="949325" y="3684651"/>
                </a:lnTo>
                <a:lnTo>
                  <a:pt x="977379" y="3645154"/>
                </a:lnTo>
                <a:close/>
              </a:path>
              <a:path w="1791334" h="8775065">
                <a:moveTo>
                  <a:pt x="977379" y="2527147"/>
                </a:moveTo>
                <a:lnTo>
                  <a:pt x="957376" y="2515844"/>
                </a:lnTo>
                <a:lnTo>
                  <a:pt x="873518" y="2468486"/>
                </a:lnTo>
                <a:lnTo>
                  <a:pt x="860831" y="2487688"/>
                </a:lnTo>
                <a:lnTo>
                  <a:pt x="845464" y="2502662"/>
                </a:lnTo>
                <a:lnTo>
                  <a:pt x="826363" y="2512377"/>
                </a:lnTo>
                <a:lnTo>
                  <a:pt x="802474" y="2515844"/>
                </a:lnTo>
                <a:lnTo>
                  <a:pt x="773988" y="2509697"/>
                </a:lnTo>
                <a:lnTo>
                  <a:pt x="751687" y="2492502"/>
                </a:lnTo>
                <a:lnTo>
                  <a:pt x="737171" y="2466124"/>
                </a:lnTo>
                <a:lnTo>
                  <a:pt x="731977" y="2432431"/>
                </a:lnTo>
                <a:lnTo>
                  <a:pt x="731977" y="2431351"/>
                </a:lnTo>
                <a:lnTo>
                  <a:pt x="737019" y="2399411"/>
                </a:lnTo>
                <a:lnTo>
                  <a:pt x="751281" y="2373236"/>
                </a:lnTo>
                <a:lnTo>
                  <a:pt x="773531" y="2355519"/>
                </a:lnTo>
                <a:lnTo>
                  <a:pt x="802474" y="2349017"/>
                </a:lnTo>
                <a:lnTo>
                  <a:pt x="825728" y="2352383"/>
                </a:lnTo>
                <a:lnTo>
                  <a:pt x="844321" y="2361793"/>
                </a:lnTo>
                <a:lnTo>
                  <a:pt x="859091" y="2376259"/>
                </a:lnTo>
                <a:lnTo>
                  <a:pt x="870826" y="2394750"/>
                </a:lnTo>
                <a:lnTo>
                  <a:pt x="948956" y="2349017"/>
                </a:lnTo>
                <a:lnTo>
                  <a:pt x="946302" y="2294344"/>
                </a:lnTo>
                <a:lnTo>
                  <a:pt x="908570" y="2263381"/>
                </a:lnTo>
                <a:lnTo>
                  <a:pt x="861250" y="2243213"/>
                </a:lnTo>
                <a:lnTo>
                  <a:pt x="804087" y="2236000"/>
                </a:lnTo>
                <a:lnTo>
                  <a:pt x="757593" y="2240978"/>
                </a:lnTo>
                <a:lnTo>
                  <a:pt x="715213" y="2255266"/>
                </a:lnTo>
                <a:lnTo>
                  <a:pt x="678078" y="2277897"/>
                </a:lnTo>
                <a:lnTo>
                  <a:pt x="647280" y="2307894"/>
                </a:lnTo>
                <a:lnTo>
                  <a:pt x="623912" y="2344293"/>
                </a:lnTo>
                <a:lnTo>
                  <a:pt x="609079" y="2386126"/>
                </a:lnTo>
                <a:lnTo>
                  <a:pt x="604024" y="2431351"/>
                </a:lnTo>
                <a:lnTo>
                  <a:pt x="603897" y="2433510"/>
                </a:lnTo>
                <a:lnTo>
                  <a:pt x="609244" y="2481097"/>
                </a:lnTo>
                <a:lnTo>
                  <a:pt x="624370" y="2523312"/>
                </a:lnTo>
                <a:lnTo>
                  <a:pt x="647915" y="2559418"/>
                </a:lnTo>
                <a:lnTo>
                  <a:pt x="678535" y="2588742"/>
                </a:lnTo>
                <a:lnTo>
                  <a:pt x="714870" y="2610561"/>
                </a:lnTo>
                <a:lnTo>
                  <a:pt x="755561" y="2624163"/>
                </a:lnTo>
                <a:lnTo>
                  <a:pt x="799249" y="2628862"/>
                </a:lnTo>
                <a:lnTo>
                  <a:pt x="862126" y="2620835"/>
                </a:lnTo>
                <a:lnTo>
                  <a:pt x="911529" y="2598991"/>
                </a:lnTo>
                <a:lnTo>
                  <a:pt x="949325" y="2566657"/>
                </a:lnTo>
                <a:lnTo>
                  <a:pt x="977379" y="2527147"/>
                </a:lnTo>
                <a:close/>
              </a:path>
              <a:path w="1791334" h="8775065">
                <a:moveTo>
                  <a:pt x="977379" y="1409141"/>
                </a:moveTo>
                <a:lnTo>
                  <a:pt x="957376" y="1397850"/>
                </a:lnTo>
                <a:lnTo>
                  <a:pt x="873518" y="1350479"/>
                </a:lnTo>
                <a:lnTo>
                  <a:pt x="860831" y="1369682"/>
                </a:lnTo>
                <a:lnTo>
                  <a:pt x="845464" y="1384655"/>
                </a:lnTo>
                <a:lnTo>
                  <a:pt x="826363" y="1394383"/>
                </a:lnTo>
                <a:lnTo>
                  <a:pt x="802474" y="1397850"/>
                </a:lnTo>
                <a:lnTo>
                  <a:pt x="773988" y="1391691"/>
                </a:lnTo>
                <a:lnTo>
                  <a:pt x="751687" y="1374495"/>
                </a:lnTo>
                <a:lnTo>
                  <a:pt x="737171" y="1348117"/>
                </a:lnTo>
                <a:lnTo>
                  <a:pt x="731977" y="1314424"/>
                </a:lnTo>
                <a:lnTo>
                  <a:pt x="731977" y="1313345"/>
                </a:lnTo>
                <a:lnTo>
                  <a:pt x="737019" y="1281404"/>
                </a:lnTo>
                <a:lnTo>
                  <a:pt x="751281" y="1255229"/>
                </a:lnTo>
                <a:lnTo>
                  <a:pt x="773531" y="1237526"/>
                </a:lnTo>
                <a:lnTo>
                  <a:pt x="802474" y="1231011"/>
                </a:lnTo>
                <a:lnTo>
                  <a:pt x="825728" y="1234376"/>
                </a:lnTo>
                <a:lnTo>
                  <a:pt x="844321" y="1243787"/>
                </a:lnTo>
                <a:lnTo>
                  <a:pt x="859091" y="1258252"/>
                </a:lnTo>
                <a:lnTo>
                  <a:pt x="870826" y="1276743"/>
                </a:lnTo>
                <a:lnTo>
                  <a:pt x="948956" y="1231011"/>
                </a:lnTo>
                <a:lnTo>
                  <a:pt x="946302" y="1176350"/>
                </a:lnTo>
                <a:lnTo>
                  <a:pt x="908570" y="1145374"/>
                </a:lnTo>
                <a:lnTo>
                  <a:pt x="861250" y="1125207"/>
                </a:lnTo>
                <a:lnTo>
                  <a:pt x="804087" y="1117993"/>
                </a:lnTo>
                <a:lnTo>
                  <a:pt x="757593" y="1122972"/>
                </a:lnTo>
                <a:lnTo>
                  <a:pt x="715213" y="1137259"/>
                </a:lnTo>
                <a:lnTo>
                  <a:pt x="678078" y="1159891"/>
                </a:lnTo>
                <a:lnTo>
                  <a:pt x="647280" y="1189888"/>
                </a:lnTo>
                <a:lnTo>
                  <a:pt x="623912" y="1226299"/>
                </a:lnTo>
                <a:lnTo>
                  <a:pt x="609079" y="1268120"/>
                </a:lnTo>
                <a:lnTo>
                  <a:pt x="604024" y="1313345"/>
                </a:lnTo>
                <a:lnTo>
                  <a:pt x="603897" y="1315504"/>
                </a:lnTo>
                <a:lnTo>
                  <a:pt x="609244" y="1363091"/>
                </a:lnTo>
                <a:lnTo>
                  <a:pt x="624370" y="1405305"/>
                </a:lnTo>
                <a:lnTo>
                  <a:pt x="647915" y="1441424"/>
                </a:lnTo>
                <a:lnTo>
                  <a:pt x="678535" y="1470736"/>
                </a:lnTo>
                <a:lnTo>
                  <a:pt x="714870" y="1492554"/>
                </a:lnTo>
                <a:lnTo>
                  <a:pt x="755561" y="1506169"/>
                </a:lnTo>
                <a:lnTo>
                  <a:pt x="799249" y="1510855"/>
                </a:lnTo>
                <a:lnTo>
                  <a:pt x="862126" y="1502829"/>
                </a:lnTo>
                <a:lnTo>
                  <a:pt x="911529" y="1480985"/>
                </a:lnTo>
                <a:lnTo>
                  <a:pt x="949325" y="1448650"/>
                </a:lnTo>
                <a:lnTo>
                  <a:pt x="977379" y="1409141"/>
                </a:lnTo>
                <a:close/>
              </a:path>
              <a:path w="1791334" h="8775065">
                <a:moveTo>
                  <a:pt x="977379" y="291134"/>
                </a:moveTo>
                <a:lnTo>
                  <a:pt x="957376" y="279844"/>
                </a:lnTo>
                <a:lnTo>
                  <a:pt x="873518" y="232473"/>
                </a:lnTo>
                <a:lnTo>
                  <a:pt x="860831" y="251688"/>
                </a:lnTo>
                <a:lnTo>
                  <a:pt x="845464" y="266649"/>
                </a:lnTo>
                <a:lnTo>
                  <a:pt x="826363" y="276377"/>
                </a:lnTo>
                <a:lnTo>
                  <a:pt x="802474" y="279844"/>
                </a:lnTo>
                <a:lnTo>
                  <a:pt x="773988" y="273685"/>
                </a:lnTo>
                <a:lnTo>
                  <a:pt x="751687" y="256489"/>
                </a:lnTo>
                <a:lnTo>
                  <a:pt x="737171" y="230111"/>
                </a:lnTo>
                <a:lnTo>
                  <a:pt x="731977" y="196418"/>
                </a:lnTo>
                <a:lnTo>
                  <a:pt x="731977" y="195338"/>
                </a:lnTo>
                <a:lnTo>
                  <a:pt x="737019" y="163398"/>
                </a:lnTo>
                <a:lnTo>
                  <a:pt x="751281" y="137223"/>
                </a:lnTo>
                <a:lnTo>
                  <a:pt x="773531" y="119519"/>
                </a:lnTo>
                <a:lnTo>
                  <a:pt x="802474" y="113004"/>
                </a:lnTo>
                <a:lnTo>
                  <a:pt x="825728" y="116370"/>
                </a:lnTo>
                <a:lnTo>
                  <a:pt x="844321" y="125793"/>
                </a:lnTo>
                <a:lnTo>
                  <a:pt x="859091" y="140246"/>
                </a:lnTo>
                <a:lnTo>
                  <a:pt x="870826" y="158737"/>
                </a:lnTo>
                <a:lnTo>
                  <a:pt x="948956" y="113004"/>
                </a:lnTo>
                <a:lnTo>
                  <a:pt x="946302" y="58343"/>
                </a:lnTo>
                <a:lnTo>
                  <a:pt x="908570" y="27368"/>
                </a:lnTo>
                <a:lnTo>
                  <a:pt x="861250" y="7200"/>
                </a:lnTo>
                <a:lnTo>
                  <a:pt x="804087" y="0"/>
                </a:lnTo>
                <a:lnTo>
                  <a:pt x="757593" y="4965"/>
                </a:lnTo>
                <a:lnTo>
                  <a:pt x="715213" y="19265"/>
                </a:lnTo>
                <a:lnTo>
                  <a:pt x="678078" y="41884"/>
                </a:lnTo>
                <a:lnTo>
                  <a:pt x="647280" y="71882"/>
                </a:lnTo>
                <a:lnTo>
                  <a:pt x="623912" y="108292"/>
                </a:lnTo>
                <a:lnTo>
                  <a:pt x="609079" y="150126"/>
                </a:lnTo>
                <a:lnTo>
                  <a:pt x="604024" y="195338"/>
                </a:lnTo>
                <a:lnTo>
                  <a:pt x="603897" y="197497"/>
                </a:lnTo>
                <a:lnTo>
                  <a:pt x="609244" y="245084"/>
                </a:lnTo>
                <a:lnTo>
                  <a:pt x="624370" y="287299"/>
                </a:lnTo>
                <a:lnTo>
                  <a:pt x="647915" y="323418"/>
                </a:lnTo>
                <a:lnTo>
                  <a:pt x="678535" y="352729"/>
                </a:lnTo>
                <a:lnTo>
                  <a:pt x="714870" y="374548"/>
                </a:lnTo>
                <a:lnTo>
                  <a:pt x="755561" y="388162"/>
                </a:lnTo>
                <a:lnTo>
                  <a:pt x="799249" y="392849"/>
                </a:lnTo>
                <a:lnTo>
                  <a:pt x="862126" y="384822"/>
                </a:lnTo>
                <a:lnTo>
                  <a:pt x="911529" y="362978"/>
                </a:lnTo>
                <a:lnTo>
                  <a:pt x="949325" y="330644"/>
                </a:lnTo>
                <a:lnTo>
                  <a:pt x="977379" y="291134"/>
                </a:lnTo>
                <a:close/>
              </a:path>
              <a:path w="1791334" h="8775065">
                <a:moveTo>
                  <a:pt x="1335328" y="8639873"/>
                </a:moveTo>
                <a:lnTo>
                  <a:pt x="1149388" y="8639873"/>
                </a:lnTo>
                <a:lnTo>
                  <a:pt x="1234516" y="8585390"/>
                </a:lnTo>
                <a:lnTo>
                  <a:pt x="1273657" y="8556828"/>
                </a:lnTo>
                <a:lnTo>
                  <a:pt x="1303985" y="8524354"/>
                </a:lnTo>
                <a:lnTo>
                  <a:pt x="1323594" y="8485124"/>
                </a:lnTo>
                <a:lnTo>
                  <a:pt x="1330553" y="8436254"/>
                </a:lnTo>
                <a:lnTo>
                  <a:pt x="1330553" y="8434883"/>
                </a:lnTo>
                <a:lnTo>
                  <a:pt x="1327454" y="8413775"/>
                </a:lnTo>
                <a:lnTo>
                  <a:pt x="1324241" y="8391880"/>
                </a:lnTo>
                <a:lnTo>
                  <a:pt x="1306207" y="8354200"/>
                </a:lnTo>
                <a:lnTo>
                  <a:pt x="1277772" y="8322932"/>
                </a:lnTo>
                <a:lnTo>
                  <a:pt x="1240243" y="8299234"/>
                </a:lnTo>
                <a:lnTo>
                  <a:pt x="1194968" y="8284184"/>
                </a:lnTo>
                <a:lnTo>
                  <a:pt x="1143266" y="8278927"/>
                </a:lnTo>
                <a:lnTo>
                  <a:pt x="1088491" y="8283295"/>
                </a:lnTo>
                <a:lnTo>
                  <a:pt x="1042123" y="8296237"/>
                </a:lnTo>
                <a:lnTo>
                  <a:pt x="1002093" y="8317471"/>
                </a:lnTo>
                <a:lnTo>
                  <a:pt x="966343" y="8346757"/>
                </a:lnTo>
                <a:lnTo>
                  <a:pt x="932827" y="8383816"/>
                </a:lnTo>
                <a:lnTo>
                  <a:pt x="1037704" y="8473021"/>
                </a:lnTo>
                <a:lnTo>
                  <a:pt x="1064907" y="8445957"/>
                </a:lnTo>
                <a:lnTo>
                  <a:pt x="1088275" y="8427568"/>
                </a:lnTo>
                <a:lnTo>
                  <a:pt x="1109345" y="8417103"/>
                </a:lnTo>
                <a:lnTo>
                  <a:pt x="1129639" y="8413775"/>
                </a:lnTo>
                <a:lnTo>
                  <a:pt x="1147838" y="8416442"/>
                </a:lnTo>
                <a:lnTo>
                  <a:pt x="1161313" y="8423821"/>
                </a:lnTo>
                <a:lnTo>
                  <a:pt x="1169682" y="8435035"/>
                </a:lnTo>
                <a:lnTo>
                  <a:pt x="1172552" y="8449196"/>
                </a:lnTo>
                <a:lnTo>
                  <a:pt x="1170279" y="8463026"/>
                </a:lnTo>
                <a:lnTo>
                  <a:pt x="1163015" y="8477110"/>
                </a:lnTo>
                <a:lnTo>
                  <a:pt x="1150137" y="8491715"/>
                </a:lnTo>
                <a:lnTo>
                  <a:pt x="1131011" y="8507070"/>
                </a:lnTo>
                <a:lnTo>
                  <a:pt x="933500" y="8648738"/>
                </a:lnTo>
                <a:lnTo>
                  <a:pt x="933500" y="8764511"/>
                </a:lnTo>
                <a:lnTo>
                  <a:pt x="1335328" y="8764511"/>
                </a:lnTo>
                <a:lnTo>
                  <a:pt x="1335328" y="8639873"/>
                </a:lnTo>
                <a:close/>
              </a:path>
              <a:path w="1791334" h="8775065">
                <a:moveTo>
                  <a:pt x="1335328" y="7521867"/>
                </a:moveTo>
                <a:lnTo>
                  <a:pt x="1149388" y="7521867"/>
                </a:lnTo>
                <a:lnTo>
                  <a:pt x="1234516" y="7467397"/>
                </a:lnTo>
                <a:lnTo>
                  <a:pt x="1273657" y="7438822"/>
                </a:lnTo>
                <a:lnTo>
                  <a:pt x="1303985" y="7406348"/>
                </a:lnTo>
                <a:lnTo>
                  <a:pt x="1323594" y="7367117"/>
                </a:lnTo>
                <a:lnTo>
                  <a:pt x="1330553" y="7318248"/>
                </a:lnTo>
                <a:lnTo>
                  <a:pt x="1330553" y="7316876"/>
                </a:lnTo>
                <a:lnTo>
                  <a:pt x="1327454" y="7295769"/>
                </a:lnTo>
                <a:lnTo>
                  <a:pt x="1324241" y="7273874"/>
                </a:lnTo>
                <a:lnTo>
                  <a:pt x="1306207" y="7236193"/>
                </a:lnTo>
                <a:lnTo>
                  <a:pt x="1277772" y="7204926"/>
                </a:lnTo>
                <a:lnTo>
                  <a:pt x="1240243" y="7181228"/>
                </a:lnTo>
                <a:lnTo>
                  <a:pt x="1194968" y="7166178"/>
                </a:lnTo>
                <a:lnTo>
                  <a:pt x="1143266" y="7160920"/>
                </a:lnTo>
                <a:lnTo>
                  <a:pt x="1088491" y="7165289"/>
                </a:lnTo>
                <a:lnTo>
                  <a:pt x="1042123" y="7178230"/>
                </a:lnTo>
                <a:lnTo>
                  <a:pt x="1002093" y="7199465"/>
                </a:lnTo>
                <a:lnTo>
                  <a:pt x="966343" y="7228751"/>
                </a:lnTo>
                <a:lnTo>
                  <a:pt x="932827" y="7265810"/>
                </a:lnTo>
                <a:lnTo>
                  <a:pt x="1037704" y="7355014"/>
                </a:lnTo>
                <a:lnTo>
                  <a:pt x="1064907" y="7327951"/>
                </a:lnTo>
                <a:lnTo>
                  <a:pt x="1088275" y="7309561"/>
                </a:lnTo>
                <a:lnTo>
                  <a:pt x="1109345" y="7299096"/>
                </a:lnTo>
                <a:lnTo>
                  <a:pt x="1129639" y="7295769"/>
                </a:lnTo>
                <a:lnTo>
                  <a:pt x="1147838" y="7298436"/>
                </a:lnTo>
                <a:lnTo>
                  <a:pt x="1161313" y="7305815"/>
                </a:lnTo>
                <a:lnTo>
                  <a:pt x="1169682" y="7317029"/>
                </a:lnTo>
                <a:lnTo>
                  <a:pt x="1172552" y="7331189"/>
                </a:lnTo>
                <a:lnTo>
                  <a:pt x="1170279" y="7345019"/>
                </a:lnTo>
                <a:lnTo>
                  <a:pt x="1163015" y="7359104"/>
                </a:lnTo>
                <a:lnTo>
                  <a:pt x="1150137" y="7373709"/>
                </a:lnTo>
                <a:lnTo>
                  <a:pt x="1131011" y="7389063"/>
                </a:lnTo>
                <a:lnTo>
                  <a:pt x="933500" y="7530732"/>
                </a:lnTo>
                <a:lnTo>
                  <a:pt x="933500" y="7646505"/>
                </a:lnTo>
                <a:lnTo>
                  <a:pt x="1335328" y="7646505"/>
                </a:lnTo>
                <a:lnTo>
                  <a:pt x="1335328" y="7521867"/>
                </a:lnTo>
                <a:close/>
              </a:path>
              <a:path w="1791334" h="8775065">
                <a:moveTo>
                  <a:pt x="1335328" y="6403861"/>
                </a:moveTo>
                <a:lnTo>
                  <a:pt x="1149388" y="6403861"/>
                </a:lnTo>
                <a:lnTo>
                  <a:pt x="1234516" y="6349390"/>
                </a:lnTo>
                <a:lnTo>
                  <a:pt x="1273657" y="6320815"/>
                </a:lnTo>
                <a:lnTo>
                  <a:pt x="1303985" y="6288341"/>
                </a:lnTo>
                <a:lnTo>
                  <a:pt x="1323594" y="6249111"/>
                </a:lnTo>
                <a:lnTo>
                  <a:pt x="1330553" y="6200241"/>
                </a:lnTo>
                <a:lnTo>
                  <a:pt x="1330553" y="6198882"/>
                </a:lnTo>
                <a:lnTo>
                  <a:pt x="1324241" y="6155868"/>
                </a:lnTo>
                <a:lnTo>
                  <a:pt x="1306207" y="6118187"/>
                </a:lnTo>
                <a:lnTo>
                  <a:pt x="1277772" y="6086919"/>
                </a:lnTo>
                <a:lnTo>
                  <a:pt x="1240243" y="6063221"/>
                </a:lnTo>
                <a:lnTo>
                  <a:pt x="1194968" y="6048172"/>
                </a:lnTo>
                <a:lnTo>
                  <a:pt x="1143266" y="6042914"/>
                </a:lnTo>
                <a:lnTo>
                  <a:pt x="1088491" y="6047283"/>
                </a:lnTo>
                <a:lnTo>
                  <a:pt x="1042123" y="6060224"/>
                </a:lnTo>
                <a:lnTo>
                  <a:pt x="1002093" y="6081458"/>
                </a:lnTo>
                <a:lnTo>
                  <a:pt x="966343" y="6110744"/>
                </a:lnTo>
                <a:lnTo>
                  <a:pt x="932827" y="6147803"/>
                </a:lnTo>
                <a:lnTo>
                  <a:pt x="1037704" y="6237008"/>
                </a:lnTo>
                <a:lnTo>
                  <a:pt x="1064907" y="6209944"/>
                </a:lnTo>
                <a:lnTo>
                  <a:pt x="1088275" y="6191555"/>
                </a:lnTo>
                <a:lnTo>
                  <a:pt x="1109345" y="6181090"/>
                </a:lnTo>
                <a:lnTo>
                  <a:pt x="1129639" y="6177762"/>
                </a:lnTo>
                <a:lnTo>
                  <a:pt x="1147838" y="6180429"/>
                </a:lnTo>
                <a:lnTo>
                  <a:pt x="1161313" y="6187808"/>
                </a:lnTo>
                <a:lnTo>
                  <a:pt x="1169682" y="6199022"/>
                </a:lnTo>
                <a:lnTo>
                  <a:pt x="1172552" y="6213183"/>
                </a:lnTo>
                <a:lnTo>
                  <a:pt x="1170279" y="6227013"/>
                </a:lnTo>
                <a:lnTo>
                  <a:pt x="1163015" y="6241097"/>
                </a:lnTo>
                <a:lnTo>
                  <a:pt x="1150137" y="6255702"/>
                </a:lnTo>
                <a:lnTo>
                  <a:pt x="1131011" y="6271057"/>
                </a:lnTo>
                <a:lnTo>
                  <a:pt x="933500" y="6412725"/>
                </a:lnTo>
                <a:lnTo>
                  <a:pt x="933500" y="6528498"/>
                </a:lnTo>
                <a:lnTo>
                  <a:pt x="1335328" y="6528498"/>
                </a:lnTo>
                <a:lnTo>
                  <a:pt x="1335328" y="6403861"/>
                </a:lnTo>
                <a:close/>
              </a:path>
              <a:path w="1791334" h="8775065">
                <a:moveTo>
                  <a:pt x="1335328" y="5285854"/>
                </a:moveTo>
                <a:lnTo>
                  <a:pt x="1149388" y="5285854"/>
                </a:lnTo>
                <a:lnTo>
                  <a:pt x="1234516" y="5231384"/>
                </a:lnTo>
                <a:lnTo>
                  <a:pt x="1273657" y="5202809"/>
                </a:lnTo>
                <a:lnTo>
                  <a:pt x="1303985" y="5170335"/>
                </a:lnTo>
                <a:lnTo>
                  <a:pt x="1323594" y="5131105"/>
                </a:lnTo>
                <a:lnTo>
                  <a:pt x="1330553" y="5082235"/>
                </a:lnTo>
                <a:lnTo>
                  <a:pt x="1330553" y="5080876"/>
                </a:lnTo>
                <a:lnTo>
                  <a:pt x="1324241" y="5037861"/>
                </a:lnTo>
                <a:lnTo>
                  <a:pt x="1306207" y="5000180"/>
                </a:lnTo>
                <a:lnTo>
                  <a:pt x="1277772" y="4968926"/>
                </a:lnTo>
                <a:lnTo>
                  <a:pt x="1240243" y="4945215"/>
                </a:lnTo>
                <a:lnTo>
                  <a:pt x="1194968" y="4930165"/>
                </a:lnTo>
                <a:lnTo>
                  <a:pt x="1143266" y="4924907"/>
                </a:lnTo>
                <a:lnTo>
                  <a:pt x="1088491" y="4929276"/>
                </a:lnTo>
                <a:lnTo>
                  <a:pt x="1042123" y="4942217"/>
                </a:lnTo>
                <a:lnTo>
                  <a:pt x="1002093" y="4963452"/>
                </a:lnTo>
                <a:lnTo>
                  <a:pt x="966343" y="4992738"/>
                </a:lnTo>
                <a:lnTo>
                  <a:pt x="932827" y="5029797"/>
                </a:lnTo>
                <a:lnTo>
                  <a:pt x="1037704" y="5119001"/>
                </a:lnTo>
                <a:lnTo>
                  <a:pt x="1064907" y="5091938"/>
                </a:lnTo>
                <a:lnTo>
                  <a:pt x="1088275" y="5073548"/>
                </a:lnTo>
                <a:lnTo>
                  <a:pt x="1109345" y="5063083"/>
                </a:lnTo>
                <a:lnTo>
                  <a:pt x="1129639" y="5059756"/>
                </a:lnTo>
                <a:lnTo>
                  <a:pt x="1147838" y="5062423"/>
                </a:lnTo>
                <a:lnTo>
                  <a:pt x="1161313" y="5069802"/>
                </a:lnTo>
                <a:lnTo>
                  <a:pt x="1169682" y="5081028"/>
                </a:lnTo>
                <a:lnTo>
                  <a:pt x="1172552" y="5095176"/>
                </a:lnTo>
                <a:lnTo>
                  <a:pt x="1170279" y="5109007"/>
                </a:lnTo>
                <a:lnTo>
                  <a:pt x="1163015" y="5123091"/>
                </a:lnTo>
                <a:lnTo>
                  <a:pt x="1150137" y="5137696"/>
                </a:lnTo>
                <a:lnTo>
                  <a:pt x="1131011" y="5153063"/>
                </a:lnTo>
                <a:lnTo>
                  <a:pt x="933500" y="5294719"/>
                </a:lnTo>
                <a:lnTo>
                  <a:pt x="933500" y="5410492"/>
                </a:lnTo>
                <a:lnTo>
                  <a:pt x="1335328" y="5410492"/>
                </a:lnTo>
                <a:lnTo>
                  <a:pt x="1335328" y="5285854"/>
                </a:lnTo>
                <a:close/>
              </a:path>
              <a:path w="1791334" h="8775065">
                <a:moveTo>
                  <a:pt x="1335328" y="4167848"/>
                </a:moveTo>
                <a:lnTo>
                  <a:pt x="1149388" y="4167848"/>
                </a:lnTo>
                <a:lnTo>
                  <a:pt x="1234516" y="4113377"/>
                </a:lnTo>
                <a:lnTo>
                  <a:pt x="1273657" y="4084802"/>
                </a:lnTo>
                <a:lnTo>
                  <a:pt x="1303985" y="4052328"/>
                </a:lnTo>
                <a:lnTo>
                  <a:pt x="1323594" y="4013098"/>
                </a:lnTo>
                <a:lnTo>
                  <a:pt x="1330553" y="3964228"/>
                </a:lnTo>
                <a:lnTo>
                  <a:pt x="1330553" y="3962870"/>
                </a:lnTo>
                <a:lnTo>
                  <a:pt x="1324241" y="3919855"/>
                </a:lnTo>
                <a:lnTo>
                  <a:pt x="1306207" y="3882174"/>
                </a:lnTo>
                <a:lnTo>
                  <a:pt x="1277772" y="3850919"/>
                </a:lnTo>
                <a:lnTo>
                  <a:pt x="1240243" y="3827208"/>
                </a:lnTo>
                <a:lnTo>
                  <a:pt x="1194968" y="3812159"/>
                </a:lnTo>
                <a:lnTo>
                  <a:pt x="1143266" y="3806901"/>
                </a:lnTo>
                <a:lnTo>
                  <a:pt x="1088491" y="3811270"/>
                </a:lnTo>
                <a:lnTo>
                  <a:pt x="1042123" y="3824211"/>
                </a:lnTo>
                <a:lnTo>
                  <a:pt x="1002093" y="3845445"/>
                </a:lnTo>
                <a:lnTo>
                  <a:pt x="966343" y="3874732"/>
                </a:lnTo>
                <a:lnTo>
                  <a:pt x="932827" y="3911790"/>
                </a:lnTo>
                <a:lnTo>
                  <a:pt x="1037704" y="4000995"/>
                </a:lnTo>
                <a:lnTo>
                  <a:pt x="1064907" y="3973931"/>
                </a:lnTo>
                <a:lnTo>
                  <a:pt x="1088275" y="3955542"/>
                </a:lnTo>
                <a:lnTo>
                  <a:pt x="1109345" y="3945077"/>
                </a:lnTo>
                <a:lnTo>
                  <a:pt x="1129639" y="3941749"/>
                </a:lnTo>
                <a:lnTo>
                  <a:pt x="1147838" y="3944416"/>
                </a:lnTo>
                <a:lnTo>
                  <a:pt x="1161313" y="3951795"/>
                </a:lnTo>
                <a:lnTo>
                  <a:pt x="1169682" y="3963009"/>
                </a:lnTo>
                <a:lnTo>
                  <a:pt x="1172552" y="3977170"/>
                </a:lnTo>
                <a:lnTo>
                  <a:pt x="1170279" y="3991000"/>
                </a:lnTo>
                <a:lnTo>
                  <a:pt x="1163015" y="4005084"/>
                </a:lnTo>
                <a:lnTo>
                  <a:pt x="1150137" y="4019689"/>
                </a:lnTo>
                <a:lnTo>
                  <a:pt x="1131011" y="4035056"/>
                </a:lnTo>
                <a:lnTo>
                  <a:pt x="933500" y="4176712"/>
                </a:lnTo>
                <a:lnTo>
                  <a:pt x="933500" y="4292485"/>
                </a:lnTo>
                <a:lnTo>
                  <a:pt x="1335328" y="4292485"/>
                </a:lnTo>
                <a:lnTo>
                  <a:pt x="1335328" y="4167848"/>
                </a:lnTo>
                <a:close/>
              </a:path>
              <a:path w="1791334" h="8775065">
                <a:moveTo>
                  <a:pt x="1335328" y="3049841"/>
                </a:moveTo>
                <a:lnTo>
                  <a:pt x="1149388" y="3049841"/>
                </a:lnTo>
                <a:lnTo>
                  <a:pt x="1234516" y="2995371"/>
                </a:lnTo>
                <a:lnTo>
                  <a:pt x="1273657" y="2966796"/>
                </a:lnTo>
                <a:lnTo>
                  <a:pt x="1303985" y="2934335"/>
                </a:lnTo>
                <a:lnTo>
                  <a:pt x="1323594" y="2895092"/>
                </a:lnTo>
                <a:lnTo>
                  <a:pt x="1330553" y="2846222"/>
                </a:lnTo>
                <a:lnTo>
                  <a:pt x="1330553" y="2844863"/>
                </a:lnTo>
                <a:lnTo>
                  <a:pt x="1327454" y="2823756"/>
                </a:lnTo>
                <a:lnTo>
                  <a:pt x="1324241" y="2801848"/>
                </a:lnTo>
                <a:lnTo>
                  <a:pt x="1306207" y="2764167"/>
                </a:lnTo>
                <a:lnTo>
                  <a:pt x="1277772" y="2732913"/>
                </a:lnTo>
                <a:lnTo>
                  <a:pt x="1240243" y="2709202"/>
                </a:lnTo>
                <a:lnTo>
                  <a:pt x="1194968" y="2694152"/>
                </a:lnTo>
                <a:lnTo>
                  <a:pt x="1143266" y="2688894"/>
                </a:lnTo>
                <a:lnTo>
                  <a:pt x="1088491" y="2693263"/>
                </a:lnTo>
                <a:lnTo>
                  <a:pt x="1042123" y="2706205"/>
                </a:lnTo>
                <a:lnTo>
                  <a:pt x="1002093" y="2727439"/>
                </a:lnTo>
                <a:lnTo>
                  <a:pt x="966343" y="2756725"/>
                </a:lnTo>
                <a:lnTo>
                  <a:pt x="932827" y="2793784"/>
                </a:lnTo>
                <a:lnTo>
                  <a:pt x="1037704" y="2882989"/>
                </a:lnTo>
                <a:lnTo>
                  <a:pt x="1064907" y="2855925"/>
                </a:lnTo>
                <a:lnTo>
                  <a:pt x="1088275" y="2837535"/>
                </a:lnTo>
                <a:lnTo>
                  <a:pt x="1109345" y="2827070"/>
                </a:lnTo>
                <a:lnTo>
                  <a:pt x="1129639" y="2823756"/>
                </a:lnTo>
                <a:lnTo>
                  <a:pt x="1147838" y="2826410"/>
                </a:lnTo>
                <a:lnTo>
                  <a:pt x="1161313" y="2833789"/>
                </a:lnTo>
                <a:lnTo>
                  <a:pt x="1169682" y="2845016"/>
                </a:lnTo>
                <a:lnTo>
                  <a:pt x="1172552" y="2859163"/>
                </a:lnTo>
                <a:lnTo>
                  <a:pt x="1170279" y="2872994"/>
                </a:lnTo>
                <a:lnTo>
                  <a:pt x="1163015" y="2887078"/>
                </a:lnTo>
                <a:lnTo>
                  <a:pt x="1150137" y="2901683"/>
                </a:lnTo>
                <a:lnTo>
                  <a:pt x="1131011" y="2917050"/>
                </a:lnTo>
                <a:lnTo>
                  <a:pt x="933500" y="3058706"/>
                </a:lnTo>
                <a:lnTo>
                  <a:pt x="933500" y="3174479"/>
                </a:lnTo>
                <a:lnTo>
                  <a:pt x="1335328" y="3174479"/>
                </a:lnTo>
                <a:lnTo>
                  <a:pt x="1335328" y="3049841"/>
                </a:lnTo>
                <a:close/>
              </a:path>
              <a:path w="1791334" h="8775065">
                <a:moveTo>
                  <a:pt x="1335328" y="1931847"/>
                </a:moveTo>
                <a:lnTo>
                  <a:pt x="1149388" y="1931847"/>
                </a:lnTo>
                <a:lnTo>
                  <a:pt x="1234516" y="1877364"/>
                </a:lnTo>
                <a:lnTo>
                  <a:pt x="1273657" y="1848789"/>
                </a:lnTo>
                <a:lnTo>
                  <a:pt x="1303985" y="1816328"/>
                </a:lnTo>
                <a:lnTo>
                  <a:pt x="1323594" y="1777085"/>
                </a:lnTo>
                <a:lnTo>
                  <a:pt x="1330553" y="1728216"/>
                </a:lnTo>
                <a:lnTo>
                  <a:pt x="1330553" y="1726857"/>
                </a:lnTo>
                <a:lnTo>
                  <a:pt x="1327454" y="1705749"/>
                </a:lnTo>
                <a:lnTo>
                  <a:pt x="1324241" y="1683854"/>
                </a:lnTo>
                <a:lnTo>
                  <a:pt x="1306207" y="1646161"/>
                </a:lnTo>
                <a:lnTo>
                  <a:pt x="1277772" y="1614906"/>
                </a:lnTo>
                <a:lnTo>
                  <a:pt x="1240243" y="1591195"/>
                </a:lnTo>
                <a:lnTo>
                  <a:pt x="1194968" y="1576158"/>
                </a:lnTo>
                <a:lnTo>
                  <a:pt x="1143266" y="1570888"/>
                </a:lnTo>
                <a:lnTo>
                  <a:pt x="1088491" y="1575257"/>
                </a:lnTo>
                <a:lnTo>
                  <a:pt x="1042123" y="1588198"/>
                </a:lnTo>
                <a:lnTo>
                  <a:pt x="1002093" y="1609432"/>
                </a:lnTo>
                <a:lnTo>
                  <a:pt x="966343" y="1638719"/>
                </a:lnTo>
                <a:lnTo>
                  <a:pt x="932827" y="1675777"/>
                </a:lnTo>
                <a:lnTo>
                  <a:pt x="1037704" y="1764995"/>
                </a:lnTo>
                <a:lnTo>
                  <a:pt x="1064907" y="1737918"/>
                </a:lnTo>
                <a:lnTo>
                  <a:pt x="1088275" y="1719529"/>
                </a:lnTo>
                <a:lnTo>
                  <a:pt x="1109345" y="1709064"/>
                </a:lnTo>
                <a:lnTo>
                  <a:pt x="1129639" y="1705749"/>
                </a:lnTo>
                <a:lnTo>
                  <a:pt x="1147838" y="1708404"/>
                </a:lnTo>
                <a:lnTo>
                  <a:pt x="1161313" y="1715795"/>
                </a:lnTo>
                <a:lnTo>
                  <a:pt x="1169682" y="1727009"/>
                </a:lnTo>
                <a:lnTo>
                  <a:pt x="1172552" y="1741157"/>
                </a:lnTo>
                <a:lnTo>
                  <a:pt x="1170279" y="1754987"/>
                </a:lnTo>
                <a:lnTo>
                  <a:pt x="1163015" y="1769084"/>
                </a:lnTo>
                <a:lnTo>
                  <a:pt x="1150137" y="1783676"/>
                </a:lnTo>
                <a:lnTo>
                  <a:pt x="1131011" y="1799043"/>
                </a:lnTo>
                <a:lnTo>
                  <a:pt x="933500" y="1940699"/>
                </a:lnTo>
                <a:lnTo>
                  <a:pt x="933500" y="2056472"/>
                </a:lnTo>
                <a:lnTo>
                  <a:pt x="1335328" y="2056472"/>
                </a:lnTo>
                <a:lnTo>
                  <a:pt x="1335328" y="1931847"/>
                </a:lnTo>
                <a:close/>
              </a:path>
              <a:path w="1791334" h="8775065">
                <a:moveTo>
                  <a:pt x="1335328" y="813841"/>
                </a:moveTo>
                <a:lnTo>
                  <a:pt x="1149388" y="813841"/>
                </a:lnTo>
                <a:lnTo>
                  <a:pt x="1234516" y="759358"/>
                </a:lnTo>
                <a:lnTo>
                  <a:pt x="1273657" y="730783"/>
                </a:lnTo>
                <a:lnTo>
                  <a:pt x="1303985" y="698322"/>
                </a:lnTo>
                <a:lnTo>
                  <a:pt x="1323594" y="659079"/>
                </a:lnTo>
                <a:lnTo>
                  <a:pt x="1330553" y="610209"/>
                </a:lnTo>
                <a:lnTo>
                  <a:pt x="1330553" y="608850"/>
                </a:lnTo>
                <a:lnTo>
                  <a:pt x="1327454" y="587743"/>
                </a:lnTo>
                <a:lnTo>
                  <a:pt x="1324241" y="565848"/>
                </a:lnTo>
                <a:lnTo>
                  <a:pt x="1306207" y="528154"/>
                </a:lnTo>
                <a:lnTo>
                  <a:pt x="1277772" y="496900"/>
                </a:lnTo>
                <a:lnTo>
                  <a:pt x="1240243" y="473189"/>
                </a:lnTo>
                <a:lnTo>
                  <a:pt x="1194968" y="458152"/>
                </a:lnTo>
                <a:lnTo>
                  <a:pt x="1143266" y="452882"/>
                </a:lnTo>
                <a:lnTo>
                  <a:pt x="1088491" y="457250"/>
                </a:lnTo>
                <a:lnTo>
                  <a:pt x="1042123" y="470192"/>
                </a:lnTo>
                <a:lnTo>
                  <a:pt x="1002093" y="491426"/>
                </a:lnTo>
                <a:lnTo>
                  <a:pt x="966343" y="520712"/>
                </a:lnTo>
                <a:lnTo>
                  <a:pt x="932827" y="557771"/>
                </a:lnTo>
                <a:lnTo>
                  <a:pt x="1037704" y="646988"/>
                </a:lnTo>
                <a:lnTo>
                  <a:pt x="1064907" y="619912"/>
                </a:lnTo>
                <a:lnTo>
                  <a:pt x="1088275" y="601535"/>
                </a:lnTo>
                <a:lnTo>
                  <a:pt x="1109345" y="591058"/>
                </a:lnTo>
                <a:lnTo>
                  <a:pt x="1129639" y="587743"/>
                </a:lnTo>
                <a:lnTo>
                  <a:pt x="1147838" y="590397"/>
                </a:lnTo>
                <a:lnTo>
                  <a:pt x="1161313" y="597789"/>
                </a:lnTo>
                <a:lnTo>
                  <a:pt x="1169682" y="609003"/>
                </a:lnTo>
                <a:lnTo>
                  <a:pt x="1172552" y="623150"/>
                </a:lnTo>
                <a:lnTo>
                  <a:pt x="1170279" y="636981"/>
                </a:lnTo>
                <a:lnTo>
                  <a:pt x="1163015" y="651078"/>
                </a:lnTo>
                <a:lnTo>
                  <a:pt x="1150137" y="665670"/>
                </a:lnTo>
                <a:lnTo>
                  <a:pt x="1131011" y="681037"/>
                </a:lnTo>
                <a:lnTo>
                  <a:pt x="933500" y="822693"/>
                </a:lnTo>
                <a:lnTo>
                  <a:pt x="933500" y="938466"/>
                </a:lnTo>
                <a:lnTo>
                  <a:pt x="1335328" y="938466"/>
                </a:lnTo>
                <a:lnTo>
                  <a:pt x="1335328" y="813841"/>
                </a:lnTo>
                <a:close/>
              </a:path>
              <a:path w="1791334" h="8775065">
                <a:moveTo>
                  <a:pt x="1368399" y="7834096"/>
                </a:moveTo>
                <a:lnTo>
                  <a:pt x="1242466" y="7834096"/>
                </a:lnTo>
                <a:lnTo>
                  <a:pt x="1242466" y="7967027"/>
                </a:lnTo>
                <a:lnTo>
                  <a:pt x="1127290" y="7967027"/>
                </a:lnTo>
                <a:lnTo>
                  <a:pt x="1127290" y="7834096"/>
                </a:lnTo>
                <a:lnTo>
                  <a:pt x="1001369" y="7834096"/>
                </a:lnTo>
                <a:lnTo>
                  <a:pt x="1001369" y="8210817"/>
                </a:lnTo>
                <a:lnTo>
                  <a:pt x="1127290" y="8210817"/>
                </a:lnTo>
                <a:lnTo>
                  <a:pt x="1127290" y="8075727"/>
                </a:lnTo>
                <a:lnTo>
                  <a:pt x="1242466" y="8075727"/>
                </a:lnTo>
                <a:lnTo>
                  <a:pt x="1242466" y="8210817"/>
                </a:lnTo>
                <a:lnTo>
                  <a:pt x="1368399" y="8210817"/>
                </a:lnTo>
                <a:lnTo>
                  <a:pt x="1368399" y="8075727"/>
                </a:lnTo>
                <a:lnTo>
                  <a:pt x="1368399" y="7967027"/>
                </a:lnTo>
                <a:lnTo>
                  <a:pt x="1368399" y="7834096"/>
                </a:lnTo>
                <a:close/>
              </a:path>
              <a:path w="1791334" h="8775065">
                <a:moveTo>
                  <a:pt x="1368399" y="6716090"/>
                </a:moveTo>
                <a:lnTo>
                  <a:pt x="1242466" y="6716090"/>
                </a:lnTo>
                <a:lnTo>
                  <a:pt x="1242466" y="6849021"/>
                </a:lnTo>
                <a:lnTo>
                  <a:pt x="1127290" y="6849021"/>
                </a:lnTo>
                <a:lnTo>
                  <a:pt x="1127290" y="6716090"/>
                </a:lnTo>
                <a:lnTo>
                  <a:pt x="1001369" y="6716090"/>
                </a:lnTo>
                <a:lnTo>
                  <a:pt x="1001369" y="7092810"/>
                </a:lnTo>
                <a:lnTo>
                  <a:pt x="1127290" y="7092810"/>
                </a:lnTo>
                <a:lnTo>
                  <a:pt x="1127290" y="6957720"/>
                </a:lnTo>
                <a:lnTo>
                  <a:pt x="1242466" y="6957720"/>
                </a:lnTo>
                <a:lnTo>
                  <a:pt x="1242466" y="7092810"/>
                </a:lnTo>
                <a:lnTo>
                  <a:pt x="1368399" y="7092810"/>
                </a:lnTo>
                <a:lnTo>
                  <a:pt x="1368399" y="6957720"/>
                </a:lnTo>
                <a:lnTo>
                  <a:pt x="1368399" y="6849021"/>
                </a:lnTo>
                <a:lnTo>
                  <a:pt x="1368399" y="6716090"/>
                </a:lnTo>
                <a:close/>
              </a:path>
              <a:path w="1791334" h="8775065">
                <a:moveTo>
                  <a:pt x="1368399" y="5598084"/>
                </a:moveTo>
                <a:lnTo>
                  <a:pt x="1242466" y="5598084"/>
                </a:lnTo>
                <a:lnTo>
                  <a:pt x="1242466" y="5731014"/>
                </a:lnTo>
                <a:lnTo>
                  <a:pt x="1127290" y="5731014"/>
                </a:lnTo>
                <a:lnTo>
                  <a:pt x="1127290" y="5598084"/>
                </a:lnTo>
                <a:lnTo>
                  <a:pt x="1001369" y="5598084"/>
                </a:lnTo>
                <a:lnTo>
                  <a:pt x="1001369" y="5974804"/>
                </a:lnTo>
                <a:lnTo>
                  <a:pt x="1127290" y="5974804"/>
                </a:lnTo>
                <a:lnTo>
                  <a:pt x="1127290" y="5839726"/>
                </a:lnTo>
                <a:lnTo>
                  <a:pt x="1242466" y="5839726"/>
                </a:lnTo>
                <a:lnTo>
                  <a:pt x="1242466" y="5974804"/>
                </a:lnTo>
                <a:lnTo>
                  <a:pt x="1368399" y="5974804"/>
                </a:lnTo>
                <a:lnTo>
                  <a:pt x="1368399" y="5839726"/>
                </a:lnTo>
                <a:lnTo>
                  <a:pt x="1368399" y="5731014"/>
                </a:lnTo>
                <a:lnTo>
                  <a:pt x="1368399" y="5598084"/>
                </a:lnTo>
                <a:close/>
              </a:path>
              <a:path w="1791334" h="8775065">
                <a:moveTo>
                  <a:pt x="1368399" y="4480077"/>
                </a:moveTo>
                <a:lnTo>
                  <a:pt x="1242466" y="4480077"/>
                </a:lnTo>
                <a:lnTo>
                  <a:pt x="1242466" y="4613008"/>
                </a:lnTo>
                <a:lnTo>
                  <a:pt x="1127290" y="4613008"/>
                </a:lnTo>
                <a:lnTo>
                  <a:pt x="1127290" y="4480077"/>
                </a:lnTo>
                <a:lnTo>
                  <a:pt x="1001369" y="4480077"/>
                </a:lnTo>
                <a:lnTo>
                  <a:pt x="1001369" y="4856797"/>
                </a:lnTo>
                <a:lnTo>
                  <a:pt x="1127290" y="4856797"/>
                </a:lnTo>
                <a:lnTo>
                  <a:pt x="1127290" y="4721720"/>
                </a:lnTo>
                <a:lnTo>
                  <a:pt x="1242466" y="4721720"/>
                </a:lnTo>
                <a:lnTo>
                  <a:pt x="1242466" y="4856797"/>
                </a:lnTo>
                <a:lnTo>
                  <a:pt x="1368399" y="4856797"/>
                </a:lnTo>
                <a:lnTo>
                  <a:pt x="1368399" y="4721720"/>
                </a:lnTo>
                <a:lnTo>
                  <a:pt x="1368399" y="4613008"/>
                </a:lnTo>
                <a:lnTo>
                  <a:pt x="1368399" y="4480077"/>
                </a:lnTo>
                <a:close/>
              </a:path>
              <a:path w="1791334" h="8775065">
                <a:moveTo>
                  <a:pt x="1368399" y="3362083"/>
                </a:moveTo>
                <a:lnTo>
                  <a:pt x="1242466" y="3362083"/>
                </a:lnTo>
                <a:lnTo>
                  <a:pt x="1242466" y="3495002"/>
                </a:lnTo>
                <a:lnTo>
                  <a:pt x="1127290" y="3495002"/>
                </a:lnTo>
                <a:lnTo>
                  <a:pt x="1127290" y="3362083"/>
                </a:lnTo>
                <a:lnTo>
                  <a:pt x="1001369" y="3362083"/>
                </a:lnTo>
                <a:lnTo>
                  <a:pt x="1001369" y="3738791"/>
                </a:lnTo>
                <a:lnTo>
                  <a:pt x="1127290" y="3738791"/>
                </a:lnTo>
                <a:lnTo>
                  <a:pt x="1127290" y="3603714"/>
                </a:lnTo>
                <a:lnTo>
                  <a:pt x="1242466" y="3603714"/>
                </a:lnTo>
                <a:lnTo>
                  <a:pt x="1242466" y="3738791"/>
                </a:lnTo>
                <a:lnTo>
                  <a:pt x="1368399" y="3738791"/>
                </a:lnTo>
                <a:lnTo>
                  <a:pt x="1368399" y="3603714"/>
                </a:lnTo>
                <a:lnTo>
                  <a:pt x="1368399" y="3495002"/>
                </a:lnTo>
                <a:lnTo>
                  <a:pt x="1368399" y="3362083"/>
                </a:lnTo>
                <a:close/>
              </a:path>
              <a:path w="1791334" h="8775065">
                <a:moveTo>
                  <a:pt x="1368399" y="2244077"/>
                </a:moveTo>
                <a:lnTo>
                  <a:pt x="1242466" y="2244077"/>
                </a:lnTo>
                <a:lnTo>
                  <a:pt x="1242466" y="2376995"/>
                </a:lnTo>
                <a:lnTo>
                  <a:pt x="1127290" y="2376995"/>
                </a:lnTo>
                <a:lnTo>
                  <a:pt x="1127290" y="2244077"/>
                </a:lnTo>
                <a:lnTo>
                  <a:pt x="1001369" y="2244077"/>
                </a:lnTo>
                <a:lnTo>
                  <a:pt x="1001369" y="2620784"/>
                </a:lnTo>
                <a:lnTo>
                  <a:pt x="1127290" y="2620784"/>
                </a:lnTo>
                <a:lnTo>
                  <a:pt x="1127290" y="2485720"/>
                </a:lnTo>
                <a:lnTo>
                  <a:pt x="1242466" y="2485720"/>
                </a:lnTo>
                <a:lnTo>
                  <a:pt x="1242466" y="2620784"/>
                </a:lnTo>
                <a:lnTo>
                  <a:pt x="1368399" y="2620784"/>
                </a:lnTo>
                <a:lnTo>
                  <a:pt x="1368399" y="2485720"/>
                </a:lnTo>
                <a:lnTo>
                  <a:pt x="1368399" y="2376995"/>
                </a:lnTo>
                <a:lnTo>
                  <a:pt x="1368399" y="2244077"/>
                </a:lnTo>
                <a:close/>
              </a:path>
              <a:path w="1791334" h="8775065">
                <a:moveTo>
                  <a:pt x="1368399" y="1126070"/>
                </a:moveTo>
                <a:lnTo>
                  <a:pt x="1242466" y="1126070"/>
                </a:lnTo>
                <a:lnTo>
                  <a:pt x="1242466" y="1258989"/>
                </a:lnTo>
                <a:lnTo>
                  <a:pt x="1127290" y="1258989"/>
                </a:lnTo>
                <a:lnTo>
                  <a:pt x="1127290" y="1126070"/>
                </a:lnTo>
                <a:lnTo>
                  <a:pt x="1001369" y="1126070"/>
                </a:lnTo>
                <a:lnTo>
                  <a:pt x="1001369" y="1502778"/>
                </a:lnTo>
                <a:lnTo>
                  <a:pt x="1127290" y="1502778"/>
                </a:lnTo>
                <a:lnTo>
                  <a:pt x="1127290" y="1367713"/>
                </a:lnTo>
                <a:lnTo>
                  <a:pt x="1242466" y="1367713"/>
                </a:lnTo>
                <a:lnTo>
                  <a:pt x="1242466" y="1502778"/>
                </a:lnTo>
                <a:lnTo>
                  <a:pt x="1368399" y="1502778"/>
                </a:lnTo>
                <a:lnTo>
                  <a:pt x="1368399" y="1367713"/>
                </a:lnTo>
                <a:lnTo>
                  <a:pt x="1368399" y="1258989"/>
                </a:lnTo>
                <a:lnTo>
                  <a:pt x="1368399" y="1126070"/>
                </a:lnTo>
                <a:close/>
              </a:path>
              <a:path w="1791334" h="8775065">
                <a:moveTo>
                  <a:pt x="1368399" y="8064"/>
                </a:moveTo>
                <a:lnTo>
                  <a:pt x="1242466" y="8064"/>
                </a:lnTo>
                <a:lnTo>
                  <a:pt x="1242466" y="140982"/>
                </a:lnTo>
                <a:lnTo>
                  <a:pt x="1127290" y="140982"/>
                </a:lnTo>
                <a:lnTo>
                  <a:pt x="1127290" y="8064"/>
                </a:lnTo>
                <a:lnTo>
                  <a:pt x="1001369" y="8064"/>
                </a:lnTo>
                <a:lnTo>
                  <a:pt x="1001369" y="384771"/>
                </a:lnTo>
                <a:lnTo>
                  <a:pt x="1127290" y="384771"/>
                </a:lnTo>
                <a:lnTo>
                  <a:pt x="1127290" y="249707"/>
                </a:lnTo>
                <a:lnTo>
                  <a:pt x="1242466" y="249707"/>
                </a:lnTo>
                <a:lnTo>
                  <a:pt x="1242466" y="384771"/>
                </a:lnTo>
                <a:lnTo>
                  <a:pt x="1368399" y="384771"/>
                </a:lnTo>
                <a:lnTo>
                  <a:pt x="1368399" y="249707"/>
                </a:lnTo>
                <a:lnTo>
                  <a:pt x="1368399" y="140982"/>
                </a:lnTo>
                <a:lnTo>
                  <a:pt x="1368399" y="8064"/>
                </a:lnTo>
                <a:close/>
              </a:path>
              <a:path w="1791334" h="8775065">
                <a:moveTo>
                  <a:pt x="1761655" y="8613318"/>
                </a:moveTo>
                <a:lnTo>
                  <a:pt x="1753298" y="8563216"/>
                </a:lnTo>
                <a:lnTo>
                  <a:pt x="1729562" y="8524608"/>
                </a:lnTo>
                <a:lnTo>
                  <a:pt x="1692414" y="8496478"/>
                </a:lnTo>
                <a:lnTo>
                  <a:pt x="1643824" y="8477783"/>
                </a:lnTo>
                <a:lnTo>
                  <a:pt x="1750758" y="8397430"/>
                </a:lnTo>
                <a:lnTo>
                  <a:pt x="1750758" y="8287779"/>
                </a:lnTo>
                <a:lnTo>
                  <a:pt x="1384363" y="8287779"/>
                </a:lnTo>
                <a:lnTo>
                  <a:pt x="1384363" y="8411731"/>
                </a:lnTo>
                <a:lnTo>
                  <a:pt x="1561426" y="8411731"/>
                </a:lnTo>
                <a:lnTo>
                  <a:pt x="1456550" y="8494827"/>
                </a:lnTo>
                <a:lnTo>
                  <a:pt x="1477657" y="8565655"/>
                </a:lnTo>
                <a:lnTo>
                  <a:pt x="1545082" y="8565655"/>
                </a:lnTo>
                <a:lnTo>
                  <a:pt x="1572679" y="8568347"/>
                </a:lnTo>
                <a:lnTo>
                  <a:pt x="1592237" y="8576031"/>
                </a:lnTo>
                <a:lnTo>
                  <a:pt x="1603883" y="8588057"/>
                </a:lnTo>
                <a:lnTo>
                  <a:pt x="1607731" y="8603780"/>
                </a:lnTo>
                <a:lnTo>
                  <a:pt x="1607731" y="8605139"/>
                </a:lnTo>
                <a:lnTo>
                  <a:pt x="1604200" y="8620595"/>
                </a:lnTo>
                <a:lnTo>
                  <a:pt x="1593773" y="8632647"/>
                </a:lnTo>
                <a:lnTo>
                  <a:pt x="1576705" y="8640496"/>
                </a:lnTo>
                <a:lnTo>
                  <a:pt x="1553260" y="8643290"/>
                </a:lnTo>
                <a:lnTo>
                  <a:pt x="1524012" y="8639899"/>
                </a:lnTo>
                <a:lnTo>
                  <a:pt x="1495539" y="8629917"/>
                </a:lnTo>
                <a:lnTo>
                  <a:pt x="1467827" y="8613686"/>
                </a:lnTo>
                <a:lnTo>
                  <a:pt x="1440878" y="8591525"/>
                </a:lnTo>
                <a:lnTo>
                  <a:pt x="1346212" y="8688908"/>
                </a:lnTo>
                <a:lnTo>
                  <a:pt x="1379816" y="8718499"/>
                </a:lnTo>
                <a:lnTo>
                  <a:pt x="1418056" y="8742362"/>
                </a:lnTo>
                <a:lnTo>
                  <a:pt x="1461503" y="8760015"/>
                </a:lnTo>
                <a:lnTo>
                  <a:pt x="1510690" y="8770976"/>
                </a:lnTo>
                <a:lnTo>
                  <a:pt x="1566202" y="8774735"/>
                </a:lnTo>
                <a:lnTo>
                  <a:pt x="1617332" y="8770023"/>
                </a:lnTo>
                <a:lnTo>
                  <a:pt x="1663788" y="8756091"/>
                </a:lnTo>
                <a:lnTo>
                  <a:pt x="1703514" y="8733269"/>
                </a:lnTo>
                <a:lnTo>
                  <a:pt x="1734439" y="8701888"/>
                </a:lnTo>
                <a:lnTo>
                  <a:pt x="1754505" y="8662251"/>
                </a:lnTo>
                <a:lnTo>
                  <a:pt x="1761655" y="8614689"/>
                </a:lnTo>
                <a:lnTo>
                  <a:pt x="1761655" y="8613318"/>
                </a:lnTo>
                <a:close/>
              </a:path>
              <a:path w="1791334" h="8775065">
                <a:moveTo>
                  <a:pt x="1761655" y="7495311"/>
                </a:moveTo>
                <a:lnTo>
                  <a:pt x="1753298" y="7445210"/>
                </a:lnTo>
                <a:lnTo>
                  <a:pt x="1729562" y="7406614"/>
                </a:lnTo>
                <a:lnTo>
                  <a:pt x="1692414" y="7378471"/>
                </a:lnTo>
                <a:lnTo>
                  <a:pt x="1643824" y="7359777"/>
                </a:lnTo>
                <a:lnTo>
                  <a:pt x="1750758" y="7279424"/>
                </a:lnTo>
                <a:lnTo>
                  <a:pt x="1750758" y="7169772"/>
                </a:lnTo>
                <a:lnTo>
                  <a:pt x="1384363" y="7169772"/>
                </a:lnTo>
                <a:lnTo>
                  <a:pt x="1384363" y="7293724"/>
                </a:lnTo>
                <a:lnTo>
                  <a:pt x="1561426" y="7293724"/>
                </a:lnTo>
                <a:lnTo>
                  <a:pt x="1456550" y="7376820"/>
                </a:lnTo>
                <a:lnTo>
                  <a:pt x="1477657" y="7447648"/>
                </a:lnTo>
                <a:lnTo>
                  <a:pt x="1545082" y="7447648"/>
                </a:lnTo>
                <a:lnTo>
                  <a:pt x="1572679" y="7450341"/>
                </a:lnTo>
                <a:lnTo>
                  <a:pt x="1592237" y="7458024"/>
                </a:lnTo>
                <a:lnTo>
                  <a:pt x="1603883" y="7470051"/>
                </a:lnTo>
                <a:lnTo>
                  <a:pt x="1607731" y="7485774"/>
                </a:lnTo>
                <a:lnTo>
                  <a:pt x="1607731" y="7487132"/>
                </a:lnTo>
                <a:lnTo>
                  <a:pt x="1604200" y="7502588"/>
                </a:lnTo>
                <a:lnTo>
                  <a:pt x="1593773" y="7514641"/>
                </a:lnTo>
                <a:lnTo>
                  <a:pt x="1576705" y="7522489"/>
                </a:lnTo>
                <a:lnTo>
                  <a:pt x="1553260" y="7525283"/>
                </a:lnTo>
                <a:lnTo>
                  <a:pt x="1524012" y="7521892"/>
                </a:lnTo>
                <a:lnTo>
                  <a:pt x="1495539" y="7511910"/>
                </a:lnTo>
                <a:lnTo>
                  <a:pt x="1467827" y="7495680"/>
                </a:lnTo>
                <a:lnTo>
                  <a:pt x="1440878" y="7473518"/>
                </a:lnTo>
                <a:lnTo>
                  <a:pt x="1346212" y="7570902"/>
                </a:lnTo>
                <a:lnTo>
                  <a:pt x="1379816" y="7600493"/>
                </a:lnTo>
                <a:lnTo>
                  <a:pt x="1418056" y="7624356"/>
                </a:lnTo>
                <a:lnTo>
                  <a:pt x="1461503" y="7642009"/>
                </a:lnTo>
                <a:lnTo>
                  <a:pt x="1510690" y="7652969"/>
                </a:lnTo>
                <a:lnTo>
                  <a:pt x="1566202" y="7656728"/>
                </a:lnTo>
                <a:lnTo>
                  <a:pt x="1617332" y="7652017"/>
                </a:lnTo>
                <a:lnTo>
                  <a:pt x="1663788" y="7638085"/>
                </a:lnTo>
                <a:lnTo>
                  <a:pt x="1703514" y="7615263"/>
                </a:lnTo>
                <a:lnTo>
                  <a:pt x="1734439" y="7583881"/>
                </a:lnTo>
                <a:lnTo>
                  <a:pt x="1754505" y="7544244"/>
                </a:lnTo>
                <a:lnTo>
                  <a:pt x="1761655" y="7496683"/>
                </a:lnTo>
                <a:lnTo>
                  <a:pt x="1761655" y="7495311"/>
                </a:lnTo>
                <a:close/>
              </a:path>
              <a:path w="1791334" h="8775065">
                <a:moveTo>
                  <a:pt x="1761655" y="6377305"/>
                </a:moveTo>
                <a:lnTo>
                  <a:pt x="1753298" y="6327203"/>
                </a:lnTo>
                <a:lnTo>
                  <a:pt x="1729562" y="6288608"/>
                </a:lnTo>
                <a:lnTo>
                  <a:pt x="1692414" y="6260465"/>
                </a:lnTo>
                <a:lnTo>
                  <a:pt x="1643824" y="6241770"/>
                </a:lnTo>
                <a:lnTo>
                  <a:pt x="1750758" y="6161417"/>
                </a:lnTo>
                <a:lnTo>
                  <a:pt x="1750758" y="6051766"/>
                </a:lnTo>
                <a:lnTo>
                  <a:pt x="1384363" y="6051766"/>
                </a:lnTo>
                <a:lnTo>
                  <a:pt x="1384363" y="6175718"/>
                </a:lnTo>
                <a:lnTo>
                  <a:pt x="1561426" y="6175718"/>
                </a:lnTo>
                <a:lnTo>
                  <a:pt x="1456550" y="6258814"/>
                </a:lnTo>
                <a:lnTo>
                  <a:pt x="1477657" y="6329642"/>
                </a:lnTo>
                <a:lnTo>
                  <a:pt x="1545082" y="6329642"/>
                </a:lnTo>
                <a:lnTo>
                  <a:pt x="1572679" y="6332334"/>
                </a:lnTo>
                <a:lnTo>
                  <a:pt x="1592237" y="6340018"/>
                </a:lnTo>
                <a:lnTo>
                  <a:pt x="1603883" y="6352045"/>
                </a:lnTo>
                <a:lnTo>
                  <a:pt x="1607731" y="6367767"/>
                </a:lnTo>
                <a:lnTo>
                  <a:pt x="1607731" y="6369139"/>
                </a:lnTo>
                <a:lnTo>
                  <a:pt x="1604200" y="6384582"/>
                </a:lnTo>
                <a:lnTo>
                  <a:pt x="1593773" y="6396634"/>
                </a:lnTo>
                <a:lnTo>
                  <a:pt x="1576705" y="6404483"/>
                </a:lnTo>
                <a:lnTo>
                  <a:pt x="1553260" y="6407277"/>
                </a:lnTo>
                <a:lnTo>
                  <a:pt x="1524012" y="6403886"/>
                </a:lnTo>
                <a:lnTo>
                  <a:pt x="1495539" y="6393904"/>
                </a:lnTo>
                <a:lnTo>
                  <a:pt x="1467827" y="6377673"/>
                </a:lnTo>
                <a:lnTo>
                  <a:pt x="1440878" y="6355512"/>
                </a:lnTo>
                <a:lnTo>
                  <a:pt x="1346212" y="6452895"/>
                </a:lnTo>
                <a:lnTo>
                  <a:pt x="1379816" y="6482486"/>
                </a:lnTo>
                <a:lnTo>
                  <a:pt x="1418056" y="6506350"/>
                </a:lnTo>
                <a:lnTo>
                  <a:pt x="1461503" y="6524003"/>
                </a:lnTo>
                <a:lnTo>
                  <a:pt x="1510690" y="6534963"/>
                </a:lnTo>
                <a:lnTo>
                  <a:pt x="1566202" y="6538722"/>
                </a:lnTo>
                <a:lnTo>
                  <a:pt x="1617332" y="6534010"/>
                </a:lnTo>
                <a:lnTo>
                  <a:pt x="1663788" y="6520078"/>
                </a:lnTo>
                <a:lnTo>
                  <a:pt x="1703514" y="6497256"/>
                </a:lnTo>
                <a:lnTo>
                  <a:pt x="1734439" y="6465875"/>
                </a:lnTo>
                <a:lnTo>
                  <a:pt x="1754505" y="6426238"/>
                </a:lnTo>
                <a:lnTo>
                  <a:pt x="1761655" y="6378676"/>
                </a:lnTo>
                <a:lnTo>
                  <a:pt x="1761655" y="6377305"/>
                </a:lnTo>
                <a:close/>
              </a:path>
              <a:path w="1791334" h="8775065">
                <a:moveTo>
                  <a:pt x="1761655" y="5259311"/>
                </a:moveTo>
                <a:lnTo>
                  <a:pt x="1753298" y="5209210"/>
                </a:lnTo>
                <a:lnTo>
                  <a:pt x="1729562" y="5170602"/>
                </a:lnTo>
                <a:lnTo>
                  <a:pt x="1692414" y="5142458"/>
                </a:lnTo>
                <a:lnTo>
                  <a:pt x="1643824" y="5123764"/>
                </a:lnTo>
                <a:lnTo>
                  <a:pt x="1750758" y="5043411"/>
                </a:lnTo>
                <a:lnTo>
                  <a:pt x="1750758" y="4933759"/>
                </a:lnTo>
                <a:lnTo>
                  <a:pt x="1384363" y="4933759"/>
                </a:lnTo>
                <a:lnTo>
                  <a:pt x="1384363" y="5057711"/>
                </a:lnTo>
                <a:lnTo>
                  <a:pt x="1561426" y="5057711"/>
                </a:lnTo>
                <a:lnTo>
                  <a:pt x="1456550" y="5140807"/>
                </a:lnTo>
                <a:lnTo>
                  <a:pt x="1477657" y="5211635"/>
                </a:lnTo>
                <a:lnTo>
                  <a:pt x="1545082" y="5211635"/>
                </a:lnTo>
                <a:lnTo>
                  <a:pt x="1572679" y="5214328"/>
                </a:lnTo>
                <a:lnTo>
                  <a:pt x="1592237" y="5222011"/>
                </a:lnTo>
                <a:lnTo>
                  <a:pt x="1603883" y="5234038"/>
                </a:lnTo>
                <a:lnTo>
                  <a:pt x="1607731" y="5249761"/>
                </a:lnTo>
                <a:lnTo>
                  <a:pt x="1607731" y="5251132"/>
                </a:lnTo>
                <a:lnTo>
                  <a:pt x="1604200" y="5266575"/>
                </a:lnTo>
                <a:lnTo>
                  <a:pt x="1593773" y="5278628"/>
                </a:lnTo>
                <a:lnTo>
                  <a:pt x="1576705" y="5286476"/>
                </a:lnTo>
                <a:lnTo>
                  <a:pt x="1553260" y="5289270"/>
                </a:lnTo>
                <a:lnTo>
                  <a:pt x="1524012" y="5285879"/>
                </a:lnTo>
                <a:lnTo>
                  <a:pt x="1495539" y="5275910"/>
                </a:lnTo>
                <a:lnTo>
                  <a:pt x="1467827" y="5259679"/>
                </a:lnTo>
                <a:lnTo>
                  <a:pt x="1440878" y="5237505"/>
                </a:lnTo>
                <a:lnTo>
                  <a:pt x="1346212" y="5334889"/>
                </a:lnTo>
                <a:lnTo>
                  <a:pt x="1379816" y="5364480"/>
                </a:lnTo>
                <a:lnTo>
                  <a:pt x="1418056" y="5388343"/>
                </a:lnTo>
                <a:lnTo>
                  <a:pt x="1461503" y="5405996"/>
                </a:lnTo>
                <a:lnTo>
                  <a:pt x="1510690" y="5416956"/>
                </a:lnTo>
                <a:lnTo>
                  <a:pt x="1566202" y="5420715"/>
                </a:lnTo>
                <a:lnTo>
                  <a:pt x="1617332" y="5416004"/>
                </a:lnTo>
                <a:lnTo>
                  <a:pt x="1663788" y="5402072"/>
                </a:lnTo>
                <a:lnTo>
                  <a:pt x="1703514" y="5379250"/>
                </a:lnTo>
                <a:lnTo>
                  <a:pt x="1734439" y="5347868"/>
                </a:lnTo>
                <a:lnTo>
                  <a:pt x="1754505" y="5308231"/>
                </a:lnTo>
                <a:lnTo>
                  <a:pt x="1761655" y="5260670"/>
                </a:lnTo>
                <a:lnTo>
                  <a:pt x="1761655" y="5259311"/>
                </a:lnTo>
                <a:close/>
              </a:path>
              <a:path w="1791334" h="8775065">
                <a:moveTo>
                  <a:pt x="1761655" y="4141305"/>
                </a:moveTo>
                <a:lnTo>
                  <a:pt x="1753298" y="4091203"/>
                </a:lnTo>
                <a:lnTo>
                  <a:pt x="1729562" y="4052595"/>
                </a:lnTo>
                <a:lnTo>
                  <a:pt x="1692414" y="4024452"/>
                </a:lnTo>
                <a:lnTo>
                  <a:pt x="1643824" y="4005770"/>
                </a:lnTo>
                <a:lnTo>
                  <a:pt x="1750758" y="3925405"/>
                </a:lnTo>
                <a:lnTo>
                  <a:pt x="1750758" y="3815765"/>
                </a:lnTo>
                <a:lnTo>
                  <a:pt x="1384363" y="3815765"/>
                </a:lnTo>
                <a:lnTo>
                  <a:pt x="1384363" y="3939705"/>
                </a:lnTo>
                <a:lnTo>
                  <a:pt x="1561426" y="3939705"/>
                </a:lnTo>
                <a:lnTo>
                  <a:pt x="1456550" y="4022801"/>
                </a:lnTo>
                <a:lnTo>
                  <a:pt x="1477657" y="4093629"/>
                </a:lnTo>
                <a:lnTo>
                  <a:pt x="1545082" y="4093629"/>
                </a:lnTo>
                <a:lnTo>
                  <a:pt x="1572679" y="4096334"/>
                </a:lnTo>
                <a:lnTo>
                  <a:pt x="1592237" y="4104005"/>
                </a:lnTo>
                <a:lnTo>
                  <a:pt x="1603883" y="4116032"/>
                </a:lnTo>
                <a:lnTo>
                  <a:pt x="1607731" y="4131754"/>
                </a:lnTo>
                <a:lnTo>
                  <a:pt x="1607731" y="4133126"/>
                </a:lnTo>
                <a:lnTo>
                  <a:pt x="1604200" y="4148569"/>
                </a:lnTo>
                <a:lnTo>
                  <a:pt x="1593773" y="4160621"/>
                </a:lnTo>
                <a:lnTo>
                  <a:pt x="1576705" y="4168470"/>
                </a:lnTo>
                <a:lnTo>
                  <a:pt x="1553260" y="4171264"/>
                </a:lnTo>
                <a:lnTo>
                  <a:pt x="1524012" y="4167873"/>
                </a:lnTo>
                <a:lnTo>
                  <a:pt x="1495539" y="4157891"/>
                </a:lnTo>
                <a:lnTo>
                  <a:pt x="1467827" y="4141660"/>
                </a:lnTo>
                <a:lnTo>
                  <a:pt x="1440878" y="4119499"/>
                </a:lnTo>
                <a:lnTo>
                  <a:pt x="1346212" y="4216882"/>
                </a:lnTo>
                <a:lnTo>
                  <a:pt x="1379816" y="4246473"/>
                </a:lnTo>
                <a:lnTo>
                  <a:pt x="1418056" y="4270337"/>
                </a:lnTo>
                <a:lnTo>
                  <a:pt x="1461503" y="4288002"/>
                </a:lnTo>
                <a:lnTo>
                  <a:pt x="1510690" y="4298950"/>
                </a:lnTo>
                <a:lnTo>
                  <a:pt x="1566202" y="4302709"/>
                </a:lnTo>
                <a:lnTo>
                  <a:pt x="1617332" y="4297997"/>
                </a:lnTo>
                <a:lnTo>
                  <a:pt x="1663788" y="4284065"/>
                </a:lnTo>
                <a:lnTo>
                  <a:pt x="1703514" y="4261243"/>
                </a:lnTo>
                <a:lnTo>
                  <a:pt x="1734439" y="4229862"/>
                </a:lnTo>
                <a:lnTo>
                  <a:pt x="1754505" y="4190225"/>
                </a:lnTo>
                <a:lnTo>
                  <a:pt x="1761655" y="4142663"/>
                </a:lnTo>
                <a:lnTo>
                  <a:pt x="1761655" y="4141305"/>
                </a:lnTo>
                <a:close/>
              </a:path>
              <a:path w="1791334" h="8775065">
                <a:moveTo>
                  <a:pt x="1761655" y="3023298"/>
                </a:moveTo>
                <a:lnTo>
                  <a:pt x="1753298" y="2973197"/>
                </a:lnTo>
                <a:lnTo>
                  <a:pt x="1729562" y="2934589"/>
                </a:lnTo>
                <a:lnTo>
                  <a:pt x="1692414" y="2906445"/>
                </a:lnTo>
                <a:lnTo>
                  <a:pt x="1643824" y="2887764"/>
                </a:lnTo>
                <a:lnTo>
                  <a:pt x="1750758" y="2807411"/>
                </a:lnTo>
                <a:lnTo>
                  <a:pt x="1750758" y="2697759"/>
                </a:lnTo>
                <a:lnTo>
                  <a:pt x="1384363" y="2697759"/>
                </a:lnTo>
                <a:lnTo>
                  <a:pt x="1384363" y="2821698"/>
                </a:lnTo>
                <a:lnTo>
                  <a:pt x="1561426" y="2821698"/>
                </a:lnTo>
                <a:lnTo>
                  <a:pt x="1456550" y="2904794"/>
                </a:lnTo>
                <a:lnTo>
                  <a:pt x="1477657" y="2975622"/>
                </a:lnTo>
                <a:lnTo>
                  <a:pt x="1545082" y="2975622"/>
                </a:lnTo>
                <a:lnTo>
                  <a:pt x="1572679" y="2978327"/>
                </a:lnTo>
                <a:lnTo>
                  <a:pt x="1592237" y="2986011"/>
                </a:lnTo>
                <a:lnTo>
                  <a:pt x="1603883" y="2998025"/>
                </a:lnTo>
                <a:lnTo>
                  <a:pt x="1607731" y="3013760"/>
                </a:lnTo>
                <a:lnTo>
                  <a:pt x="1607731" y="3015119"/>
                </a:lnTo>
                <a:lnTo>
                  <a:pt x="1604200" y="3030563"/>
                </a:lnTo>
                <a:lnTo>
                  <a:pt x="1593773" y="3042615"/>
                </a:lnTo>
                <a:lnTo>
                  <a:pt x="1576705" y="3050463"/>
                </a:lnTo>
                <a:lnTo>
                  <a:pt x="1553260" y="3053257"/>
                </a:lnTo>
                <a:lnTo>
                  <a:pt x="1524012" y="3049867"/>
                </a:lnTo>
                <a:lnTo>
                  <a:pt x="1495539" y="3039897"/>
                </a:lnTo>
                <a:lnTo>
                  <a:pt x="1467827" y="3023654"/>
                </a:lnTo>
                <a:lnTo>
                  <a:pt x="1440878" y="3001492"/>
                </a:lnTo>
                <a:lnTo>
                  <a:pt x="1346212" y="3098889"/>
                </a:lnTo>
                <a:lnTo>
                  <a:pt x="1379816" y="3128467"/>
                </a:lnTo>
                <a:lnTo>
                  <a:pt x="1418056" y="3152343"/>
                </a:lnTo>
                <a:lnTo>
                  <a:pt x="1461503" y="3169996"/>
                </a:lnTo>
                <a:lnTo>
                  <a:pt x="1510690" y="3180943"/>
                </a:lnTo>
                <a:lnTo>
                  <a:pt x="1566202" y="3184702"/>
                </a:lnTo>
                <a:lnTo>
                  <a:pt x="1617332" y="3179991"/>
                </a:lnTo>
                <a:lnTo>
                  <a:pt x="1663788" y="3166059"/>
                </a:lnTo>
                <a:lnTo>
                  <a:pt x="1703514" y="3143237"/>
                </a:lnTo>
                <a:lnTo>
                  <a:pt x="1734439" y="3111855"/>
                </a:lnTo>
                <a:lnTo>
                  <a:pt x="1754505" y="3072219"/>
                </a:lnTo>
                <a:lnTo>
                  <a:pt x="1761655" y="3024657"/>
                </a:lnTo>
                <a:lnTo>
                  <a:pt x="1761655" y="3023298"/>
                </a:lnTo>
                <a:close/>
              </a:path>
              <a:path w="1791334" h="8775065">
                <a:moveTo>
                  <a:pt x="1761655" y="1905292"/>
                </a:moveTo>
                <a:lnTo>
                  <a:pt x="1753298" y="1855190"/>
                </a:lnTo>
                <a:lnTo>
                  <a:pt x="1729562" y="1816582"/>
                </a:lnTo>
                <a:lnTo>
                  <a:pt x="1692414" y="1788439"/>
                </a:lnTo>
                <a:lnTo>
                  <a:pt x="1643824" y="1769757"/>
                </a:lnTo>
                <a:lnTo>
                  <a:pt x="1750758" y="1689404"/>
                </a:lnTo>
                <a:lnTo>
                  <a:pt x="1750758" y="1579753"/>
                </a:lnTo>
                <a:lnTo>
                  <a:pt x="1384363" y="1579753"/>
                </a:lnTo>
                <a:lnTo>
                  <a:pt x="1384363" y="1703692"/>
                </a:lnTo>
                <a:lnTo>
                  <a:pt x="1561426" y="1703692"/>
                </a:lnTo>
                <a:lnTo>
                  <a:pt x="1456550" y="1786788"/>
                </a:lnTo>
                <a:lnTo>
                  <a:pt x="1477657" y="1857616"/>
                </a:lnTo>
                <a:lnTo>
                  <a:pt x="1545082" y="1857616"/>
                </a:lnTo>
                <a:lnTo>
                  <a:pt x="1572679" y="1860321"/>
                </a:lnTo>
                <a:lnTo>
                  <a:pt x="1592237" y="1868004"/>
                </a:lnTo>
                <a:lnTo>
                  <a:pt x="1603883" y="1880019"/>
                </a:lnTo>
                <a:lnTo>
                  <a:pt x="1607731" y="1895754"/>
                </a:lnTo>
                <a:lnTo>
                  <a:pt x="1607731" y="1897113"/>
                </a:lnTo>
                <a:lnTo>
                  <a:pt x="1604200" y="1912556"/>
                </a:lnTo>
                <a:lnTo>
                  <a:pt x="1593773" y="1924608"/>
                </a:lnTo>
                <a:lnTo>
                  <a:pt x="1576705" y="1932457"/>
                </a:lnTo>
                <a:lnTo>
                  <a:pt x="1553260" y="1935251"/>
                </a:lnTo>
                <a:lnTo>
                  <a:pt x="1524012" y="1931860"/>
                </a:lnTo>
                <a:lnTo>
                  <a:pt x="1495539" y="1921891"/>
                </a:lnTo>
                <a:lnTo>
                  <a:pt x="1467827" y="1905660"/>
                </a:lnTo>
                <a:lnTo>
                  <a:pt x="1440878" y="1883486"/>
                </a:lnTo>
                <a:lnTo>
                  <a:pt x="1346212" y="1980882"/>
                </a:lnTo>
                <a:lnTo>
                  <a:pt x="1379816" y="2010460"/>
                </a:lnTo>
                <a:lnTo>
                  <a:pt x="1418056" y="2034336"/>
                </a:lnTo>
                <a:lnTo>
                  <a:pt x="1461503" y="2051989"/>
                </a:lnTo>
                <a:lnTo>
                  <a:pt x="1510690" y="2062937"/>
                </a:lnTo>
                <a:lnTo>
                  <a:pt x="1566202" y="2066696"/>
                </a:lnTo>
                <a:lnTo>
                  <a:pt x="1617332" y="2061984"/>
                </a:lnTo>
                <a:lnTo>
                  <a:pt x="1663788" y="2048052"/>
                </a:lnTo>
                <a:lnTo>
                  <a:pt x="1703514" y="2025230"/>
                </a:lnTo>
                <a:lnTo>
                  <a:pt x="1734439" y="1993849"/>
                </a:lnTo>
                <a:lnTo>
                  <a:pt x="1754505" y="1954212"/>
                </a:lnTo>
                <a:lnTo>
                  <a:pt x="1761655" y="1906651"/>
                </a:lnTo>
                <a:lnTo>
                  <a:pt x="1761655" y="1905292"/>
                </a:lnTo>
                <a:close/>
              </a:path>
              <a:path w="1791334" h="8775065">
                <a:moveTo>
                  <a:pt x="1761655" y="787285"/>
                </a:moveTo>
                <a:lnTo>
                  <a:pt x="1753298" y="737184"/>
                </a:lnTo>
                <a:lnTo>
                  <a:pt x="1729562" y="698576"/>
                </a:lnTo>
                <a:lnTo>
                  <a:pt x="1692414" y="670433"/>
                </a:lnTo>
                <a:lnTo>
                  <a:pt x="1643824" y="651751"/>
                </a:lnTo>
                <a:lnTo>
                  <a:pt x="1750758" y="571398"/>
                </a:lnTo>
                <a:lnTo>
                  <a:pt x="1750758" y="461746"/>
                </a:lnTo>
                <a:lnTo>
                  <a:pt x="1384363" y="461746"/>
                </a:lnTo>
                <a:lnTo>
                  <a:pt x="1384363" y="585685"/>
                </a:lnTo>
                <a:lnTo>
                  <a:pt x="1561426" y="585685"/>
                </a:lnTo>
                <a:lnTo>
                  <a:pt x="1456550" y="668782"/>
                </a:lnTo>
                <a:lnTo>
                  <a:pt x="1477657" y="739609"/>
                </a:lnTo>
                <a:lnTo>
                  <a:pt x="1545082" y="739609"/>
                </a:lnTo>
                <a:lnTo>
                  <a:pt x="1572679" y="742315"/>
                </a:lnTo>
                <a:lnTo>
                  <a:pt x="1592237" y="749998"/>
                </a:lnTo>
                <a:lnTo>
                  <a:pt x="1603883" y="762012"/>
                </a:lnTo>
                <a:lnTo>
                  <a:pt x="1607731" y="777748"/>
                </a:lnTo>
                <a:lnTo>
                  <a:pt x="1607731" y="779106"/>
                </a:lnTo>
                <a:lnTo>
                  <a:pt x="1604200" y="794550"/>
                </a:lnTo>
                <a:lnTo>
                  <a:pt x="1593773" y="806602"/>
                </a:lnTo>
                <a:lnTo>
                  <a:pt x="1576705" y="814451"/>
                </a:lnTo>
                <a:lnTo>
                  <a:pt x="1553260" y="817245"/>
                </a:lnTo>
                <a:lnTo>
                  <a:pt x="1524012" y="813854"/>
                </a:lnTo>
                <a:lnTo>
                  <a:pt x="1495539" y="803884"/>
                </a:lnTo>
                <a:lnTo>
                  <a:pt x="1467827" y="787654"/>
                </a:lnTo>
                <a:lnTo>
                  <a:pt x="1440878" y="765479"/>
                </a:lnTo>
                <a:lnTo>
                  <a:pt x="1346212" y="862876"/>
                </a:lnTo>
                <a:lnTo>
                  <a:pt x="1379816" y="892454"/>
                </a:lnTo>
                <a:lnTo>
                  <a:pt x="1418056" y="916330"/>
                </a:lnTo>
                <a:lnTo>
                  <a:pt x="1461503" y="933983"/>
                </a:lnTo>
                <a:lnTo>
                  <a:pt x="1510690" y="944930"/>
                </a:lnTo>
                <a:lnTo>
                  <a:pt x="1566202" y="948690"/>
                </a:lnTo>
                <a:lnTo>
                  <a:pt x="1617332" y="943978"/>
                </a:lnTo>
                <a:lnTo>
                  <a:pt x="1663788" y="930046"/>
                </a:lnTo>
                <a:lnTo>
                  <a:pt x="1703514" y="907237"/>
                </a:lnTo>
                <a:lnTo>
                  <a:pt x="1734439" y="875842"/>
                </a:lnTo>
                <a:lnTo>
                  <a:pt x="1754505" y="836206"/>
                </a:lnTo>
                <a:lnTo>
                  <a:pt x="1761655" y="788644"/>
                </a:lnTo>
                <a:lnTo>
                  <a:pt x="1761655" y="787285"/>
                </a:lnTo>
                <a:close/>
              </a:path>
              <a:path w="1791334" h="8775065">
                <a:moveTo>
                  <a:pt x="1791157" y="7834096"/>
                </a:moveTo>
                <a:lnTo>
                  <a:pt x="1651787" y="7834096"/>
                </a:lnTo>
                <a:lnTo>
                  <a:pt x="1586661" y="7957883"/>
                </a:lnTo>
                <a:lnTo>
                  <a:pt x="1522082" y="7834096"/>
                </a:lnTo>
                <a:lnTo>
                  <a:pt x="1381074" y="7834096"/>
                </a:lnTo>
                <a:lnTo>
                  <a:pt x="1523161" y="8077352"/>
                </a:lnTo>
                <a:lnTo>
                  <a:pt x="1523161" y="8210817"/>
                </a:lnTo>
                <a:lnTo>
                  <a:pt x="1649095" y="8210817"/>
                </a:lnTo>
                <a:lnTo>
                  <a:pt x="1649095" y="8075727"/>
                </a:lnTo>
                <a:lnTo>
                  <a:pt x="1718386" y="7957883"/>
                </a:lnTo>
                <a:lnTo>
                  <a:pt x="1791157" y="7834096"/>
                </a:lnTo>
                <a:close/>
              </a:path>
              <a:path w="1791334" h="8775065">
                <a:moveTo>
                  <a:pt x="1791157" y="6716090"/>
                </a:moveTo>
                <a:lnTo>
                  <a:pt x="1651787" y="6716090"/>
                </a:lnTo>
                <a:lnTo>
                  <a:pt x="1586661" y="6839877"/>
                </a:lnTo>
                <a:lnTo>
                  <a:pt x="1522082" y="6716090"/>
                </a:lnTo>
                <a:lnTo>
                  <a:pt x="1381074" y="6716090"/>
                </a:lnTo>
                <a:lnTo>
                  <a:pt x="1523161" y="6959346"/>
                </a:lnTo>
                <a:lnTo>
                  <a:pt x="1523161" y="7092810"/>
                </a:lnTo>
                <a:lnTo>
                  <a:pt x="1649095" y="7092810"/>
                </a:lnTo>
                <a:lnTo>
                  <a:pt x="1649095" y="6957720"/>
                </a:lnTo>
                <a:lnTo>
                  <a:pt x="1718386" y="6839877"/>
                </a:lnTo>
                <a:lnTo>
                  <a:pt x="1791157" y="6716090"/>
                </a:lnTo>
                <a:close/>
              </a:path>
              <a:path w="1791334" h="8775065">
                <a:moveTo>
                  <a:pt x="1791157" y="5598084"/>
                </a:moveTo>
                <a:lnTo>
                  <a:pt x="1651787" y="5598084"/>
                </a:lnTo>
                <a:lnTo>
                  <a:pt x="1586661" y="5721870"/>
                </a:lnTo>
                <a:lnTo>
                  <a:pt x="1522082" y="5598084"/>
                </a:lnTo>
                <a:lnTo>
                  <a:pt x="1381074" y="5598084"/>
                </a:lnTo>
                <a:lnTo>
                  <a:pt x="1523161" y="5841339"/>
                </a:lnTo>
                <a:lnTo>
                  <a:pt x="1523161" y="5974804"/>
                </a:lnTo>
                <a:lnTo>
                  <a:pt x="1649095" y="5974804"/>
                </a:lnTo>
                <a:lnTo>
                  <a:pt x="1649095" y="5839726"/>
                </a:lnTo>
                <a:lnTo>
                  <a:pt x="1718386" y="5721870"/>
                </a:lnTo>
                <a:lnTo>
                  <a:pt x="1791157" y="5598084"/>
                </a:lnTo>
                <a:close/>
              </a:path>
              <a:path w="1791334" h="8775065">
                <a:moveTo>
                  <a:pt x="1791157" y="4480077"/>
                </a:moveTo>
                <a:lnTo>
                  <a:pt x="1651787" y="4480077"/>
                </a:lnTo>
                <a:lnTo>
                  <a:pt x="1586661" y="4603864"/>
                </a:lnTo>
                <a:lnTo>
                  <a:pt x="1522082" y="4480077"/>
                </a:lnTo>
                <a:lnTo>
                  <a:pt x="1381074" y="4480077"/>
                </a:lnTo>
                <a:lnTo>
                  <a:pt x="1523161" y="4723333"/>
                </a:lnTo>
                <a:lnTo>
                  <a:pt x="1523161" y="4856797"/>
                </a:lnTo>
                <a:lnTo>
                  <a:pt x="1649095" y="4856797"/>
                </a:lnTo>
                <a:lnTo>
                  <a:pt x="1649095" y="4721720"/>
                </a:lnTo>
                <a:lnTo>
                  <a:pt x="1718386" y="4603864"/>
                </a:lnTo>
                <a:lnTo>
                  <a:pt x="1791157" y="4480077"/>
                </a:lnTo>
                <a:close/>
              </a:path>
              <a:path w="1791334" h="8775065">
                <a:moveTo>
                  <a:pt x="1791157" y="3362083"/>
                </a:moveTo>
                <a:lnTo>
                  <a:pt x="1651787" y="3362083"/>
                </a:lnTo>
                <a:lnTo>
                  <a:pt x="1586661" y="3485858"/>
                </a:lnTo>
                <a:lnTo>
                  <a:pt x="1522082" y="3362083"/>
                </a:lnTo>
                <a:lnTo>
                  <a:pt x="1381074" y="3362083"/>
                </a:lnTo>
                <a:lnTo>
                  <a:pt x="1523161" y="3605326"/>
                </a:lnTo>
                <a:lnTo>
                  <a:pt x="1523161" y="3738791"/>
                </a:lnTo>
                <a:lnTo>
                  <a:pt x="1649095" y="3738791"/>
                </a:lnTo>
                <a:lnTo>
                  <a:pt x="1649095" y="3603714"/>
                </a:lnTo>
                <a:lnTo>
                  <a:pt x="1718386" y="3485858"/>
                </a:lnTo>
                <a:lnTo>
                  <a:pt x="1791157" y="3362083"/>
                </a:lnTo>
                <a:close/>
              </a:path>
              <a:path w="1791334" h="8775065">
                <a:moveTo>
                  <a:pt x="1791157" y="2244077"/>
                </a:moveTo>
                <a:lnTo>
                  <a:pt x="1651787" y="2244077"/>
                </a:lnTo>
                <a:lnTo>
                  <a:pt x="1586661" y="2367851"/>
                </a:lnTo>
                <a:lnTo>
                  <a:pt x="1522082" y="2244077"/>
                </a:lnTo>
                <a:lnTo>
                  <a:pt x="1381074" y="2244077"/>
                </a:lnTo>
                <a:lnTo>
                  <a:pt x="1523161" y="2487320"/>
                </a:lnTo>
                <a:lnTo>
                  <a:pt x="1523161" y="2620784"/>
                </a:lnTo>
                <a:lnTo>
                  <a:pt x="1649095" y="2620784"/>
                </a:lnTo>
                <a:lnTo>
                  <a:pt x="1649095" y="2485720"/>
                </a:lnTo>
                <a:lnTo>
                  <a:pt x="1718386" y="2367851"/>
                </a:lnTo>
                <a:lnTo>
                  <a:pt x="1791157" y="2244077"/>
                </a:lnTo>
                <a:close/>
              </a:path>
              <a:path w="1791334" h="8775065">
                <a:moveTo>
                  <a:pt x="1791157" y="1126070"/>
                </a:moveTo>
                <a:lnTo>
                  <a:pt x="1651787" y="1126070"/>
                </a:lnTo>
                <a:lnTo>
                  <a:pt x="1586661" y="1249845"/>
                </a:lnTo>
                <a:lnTo>
                  <a:pt x="1522082" y="1126070"/>
                </a:lnTo>
                <a:lnTo>
                  <a:pt x="1381074" y="1126070"/>
                </a:lnTo>
                <a:lnTo>
                  <a:pt x="1523161" y="1369326"/>
                </a:lnTo>
                <a:lnTo>
                  <a:pt x="1523161" y="1502778"/>
                </a:lnTo>
                <a:lnTo>
                  <a:pt x="1649095" y="1502778"/>
                </a:lnTo>
                <a:lnTo>
                  <a:pt x="1649095" y="1367713"/>
                </a:lnTo>
                <a:lnTo>
                  <a:pt x="1718386" y="1249845"/>
                </a:lnTo>
                <a:lnTo>
                  <a:pt x="1791157" y="1126070"/>
                </a:lnTo>
                <a:close/>
              </a:path>
              <a:path w="1791334" h="8775065">
                <a:moveTo>
                  <a:pt x="1791157" y="8064"/>
                </a:moveTo>
                <a:lnTo>
                  <a:pt x="1651787" y="8064"/>
                </a:lnTo>
                <a:lnTo>
                  <a:pt x="1586661" y="131838"/>
                </a:lnTo>
                <a:lnTo>
                  <a:pt x="1522082" y="8064"/>
                </a:lnTo>
                <a:lnTo>
                  <a:pt x="1381074" y="8064"/>
                </a:lnTo>
                <a:lnTo>
                  <a:pt x="1523161" y="251320"/>
                </a:lnTo>
                <a:lnTo>
                  <a:pt x="1523161" y="384771"/>
                </a:lnTo>
                <a:lnTo>
                  <a:pt x="1649095" y="384771"/>
                </a:lnTo>
                <a:lnTo>
                  <a:pt x="1649095" y="249707"/>
                </a:lnTo>
                <a:lnTo>
                  <a:pt x="1718386" y="131838"/>
                </a:lnTo>
                <a:lnTo>
                  <a:pt x="1791157" y="8064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21" name="object 21"/>
          <p:cNvSpPr txBox="1"/>
          <p:nvPr/>
        </p:nvSpPr>
        <p:spPr>
          <a:xfrm>
            <a:off x="3886200" y="2114550"/>
            <a:ext cx="1567020" cy="20757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1296" spc="2" dirty="0">
                <a:solidFill>
                  <a:srgbClr val="FFFFFF"/>
                </a:solidFill>
                <a:latin typeface="Arial"/>
                <a:cs typeface="Arial"/>
              </a:rPr>
              <a:t>Vichy</a:t>
            </a:r>
            <a:r>
              <a:rPr sz="1296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11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r>
              <a:rPr sz="1296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7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296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110686" y="4963218"/>
            <a:ext cx="129338" cy="69117"/>
          </a:xfrm>
          <a:prstGeom prst="rect">
            <a:avLst/>
          </a:prstGeom>
        </p:spPr>
        <p:txBody>
          <a:bodyPr vert="horz" wrap="square" lIns="0" tIns="2599" rIns="0" bIns="0" rtlCol="0">
            <a:spAutoFit/>
          </a:bodyPr>
          <a:lstStyle/>
          <a:p>
            <a:pPr marL="17328">
              <a:spcBef>
                <a:spcPts val="20"/>
              </a:spcBef>
            </a:pPr>
            <a:fld id="{81D60167-4931-47E6-BA6A-407CBD079E47}" type="slidenum">
              <a:rPr spc="9" dirty="0"/>
              <a:pPr marL="17328">
                <a:spcBef>
                  <a:spcPts val="20"/>
                </a:spcBef>
              </a:pPr>
              <a:t>10</a:t>
            </a:fld>
            <a:endParaRPr spc="9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536C902-AAF2-6D4B-8B99-7A9D6A560D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537" y="0"/>
            <a:ext cx="963142" cy="9731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CF206F7-073E-374E-B767-5543081C18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432" y="2366643"/>
            <a:ext cx="3983502" cy="46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60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 73">
            <a:extLst>
              <a:ext uri="{FF2B5EF4-FFF2-40B4-BE49-F238E27FC236}">
                <a16:creationId xmlns:a16="http://schemas.microsoft.com/office/drawing/2014/main" id="{0126D7C4-7B10-8C45-BA23-8436D9A89D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229" y="0"/>
            <a:ext cx="1695450" cy="51435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B071D74-655F-AA48-B1C0-8237F1B4CA4D}"/>
              </a:ext>
            </a:extLst>
          </p:cNvPr>
          <p:cNvSpPr/>
          <p:nvPr/>
        </p:nvSpPr>
        <p:spPr>
          <a:xfrm>
            <a:off x="8180537" y="0"/>
            <a:ext cx="96314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72"/>
          </a:p>
        </p:txBody>
      </p:sp>
      <p:pic>
        <p:nvPicPr>
          <p:cNvPr id="69" name="Image 68">
            <a:extLst>
              <a:ext uri="{FF2B5EF4-FFF2-40B4-BE49-F238E27FC236}">
                <a16:creationId xmlns:a16="http://schemas.microsoft.com/office/drawing/2014/main" id="{70FC46C0-AB98-2F46-AF24-A140467ECE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96" y="622496"/>
            <a:ext cx="4516235" cy="452100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676877" y="2022838"/>
            <a:ext cx="1143064" cy="0"/>
          </a:xfrm>
          <a:custGeom>
            <a:avLst/>
            <a:gdLst/>
            <a:ahLst/>
            <a:cxnLst/>
            <a:rect l="l" t="t" r="r" b="b"/>
            <a:pathLst>
              <a:path w="2513330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12261">
            <a:solidFill>
              <a:srgbClr val="213A8F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6" name="object 6"/>
          <p:cNvSpPr/>
          <p:nvPr/>
        </p:nvSpPr>
        <p:spPr>
          <a:xfrm>
            <a:off x="6676877" y="3317058"/>
            <a:ext cx="1143064" cy="0"/>
          </a:xfrm>
          <a:custGeom>
            <a:avLst/>
            <a:gdLst/>
            <a:ahLst/>
            <a:cxnLst/>
            <a:rect l="l" t="t" r="r" b="b"/>
            <a:pathLst>
              <a:path w="2513330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12261">
            <a:solidFill>
              <a:srgbClr val="213A8F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7" name="object 7"/>
          <p:cNvSpPr/>
          <p:nvPr/>
        </p:nvSpPr>
        <p:spPr>
          <a:xfrm>
            <a:off x="6676877" y="3964169"/>
            <a:ext cx="1143064" cy="0"/>
          </a:xfrm>
          <a:custGeom>
            <a:avLst/>
            <a:gdLst/>
            <a:ahLst/>
            <a:cxnLst/>
            <a:rect l="l" t="t" r="r" b="b"/>
            <a:pathLst>
              <a:path w="2513330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12261">
            <a:solidFill>
              <a:srgbClr val="213A8F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0275" y="300362"/>
            <a:ext cx="3078591" cy="614198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 marL="5776">
              <a:spcBef>
                <a:spcPts val="41"/>
              </a:spcBef>
            </a:pPr>
            <a:r>
              <a:rPr sz="3957" spc="-7" dirty="0">
                <a:solidFill>
                  <a:srgbClr val="213A8F"/>
                </a:solidFill>
              </a:rPr>
              <a:t>SOMMAIRE</a:t>
            </a:r>
            <a:endParaRPr sz="3957" dirty="0">
              <a:solidFill>
                <a:srgbClr val="213A8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62443" y="2030158"/>
            <a:ext cx="1143064" cy="0"/>
          </a:xfrm>
          <a:custGeom>
            <a:avLst/>
            <a:gdLst/>
            <a:ahLst/>
            <a:cxnLst/>
            <a:rect l="l" t="t" r="r" b="b"/>
            <a:pathLst>
              <a:path w="2513329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12261">
            <a:solidFill>
              <a:srgbClr val="213A8F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15" name="object 15"/>
          <p:cNvSpPr/>
          <p:nvPr/>
        </p:nvSpPr>
        <p:spPr>
          <a:xfrm>
            <a:off x="3962443" y="2675908"/>
            <a:ext cx="1143064" cy="0"/>
          </a:xfrm>
          <a:custGeom>
            <a:avLst/>
            <a:gdLst/>
            <a:ahLst/>
            <a:cxnLst/>
            <a:rect l="l" t="t" r="r" b="b"/>
            <a:pathLst>
              <a:path w="2513329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12261">
            <a:solidFill>
              <a:srgbClr val="213A8F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16" name="object 16"/>
          <p:cNvSpPr/>
          <p:nvPr/>
        </p:nvSpPr>
        <p:spPr>
          <a:xfrm>
            <a:off x="3962443" y="3323017"/>
            <a:ext cx="1143064" cy="0"/>
          </a:xfrm>
          <a:custGeom>
            <a:avLst/>
            <a:gdLst/>
            <a:ahLst/>
            <a:cxnLst/>
            <a:rect l="l" t="t" r="r" b="b"/>
            <a:pathLst>
              <a:path w="2513329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12261">
            <a:solidFill>
              <a:srgbClr val="213A8F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17" name="object 17"/>
          <p:cNvSpPr/>
          <p:nvPr/>
        </p:nvSpPr>
        <p:spPr>
          <a:xfrm>
            <a:off x="3962443" y="3970127"/>
            <a:ext cx="1143064" cy="0"/>
          </a:xfrm>
          <a:custGeom>
            <a:avLst/>
            <a:gdLst/>
            <a:ahLst/>
            <a:cxnLst/>
            <a:rect l="l" t="t" r="r" b="b"/>
            <a:pathLst>
              <a:path w="2513329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12261">
            <a:solidFill>
              <a:srgbClr val="213A8F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29" name="object 29"/>
          <p:cNvSpPr/>
          <p:nvPr/>
        </p:nvSpPr>
        <p:spPr>
          <a:xfrm>
            <a:off x="8262185" y="4838659"/>
            <a:ext cx="793618" cy="226129"/>
          </a:xfrm>
          <a:custGeom>
            <a:avLst/>
            <a:gdLst/>
            <a:ahLst/>
            <a:cxnLst/>
            <a:rect l="l" t="t" r="r" b="b"/>
            <a:pathLst>
              <a:path w="1744980" h="497204">
                <a:moveTo>
                  <a:pt x="394630" y="136215"/>
                </a:moveTo>
                <a:lnTo>
                  <a:pt x="196821" y="136215"/>
                </a:lnTo>
                <a:lnTo>
                  <a:pt x="215019" y="138874"/>
                </a:lnTo>
                <a:lnTo>
                  <a:pt x="228493" y="146257"/>
                </a:lnTo>
                <a:lnTo>
                  <a:pt x="236857" y="157472"/>
                </a:lnTo>
                <a:lnTo>
                  <a:pt x="239730" y="171628"/>
                </a:lnTo>
                <a:lnTo>
                  <a:pt x="237453" y="185460"/>
                </a:lnTo>
                <a:lnTo>
                  <a:pt x="230194" y="199548"/>
                </a:lnTo>
                <a:lnTo>
                  <a:pt x="217317" y="214147"/>
                </a:lnTo>
                <a:lnTo>
                  <a:pt x="198182" y="229511"/>
                </a:lnTo>
                <a:lnTo>
                  <a:pt x="680" y="371171"/>
                </a:lnTo>
                <a:lnTo>
                  <a:pt x="680" y="486948"/>
                </a:lnTo>
                <a:lnTo>
                  <a:pt x="402500" y="486948"/>
                </a:lnTo>
                <a:lnTo>
                  <a:pt x="402500" y="362313"/>
                </a:lnTo>
                <a:lnTo>
                  <a:pt x="216569" y="362313"/>
                </a:lnTo>
                <a:lnTo>
                  <a:pt x="301697" y="307833"/>
                </a:lnTo>
                <a:lnTo>
                  <a:pt x="340838" y="279262"/>
                </a:lnTo>
                <a:lnTo>
                  <a:pt x="371166" y="246794"/>
                </a:lnTo>
                <a:lnTo>
                  <a:pt x="390767" y="207559"/>
                </a:lnTo>
                <a:lnTo>
                  <a:pt x="397726" y="158686"/>
                </a:lnTo>
                <a:lnTo>
                  <a:pt x="397726" y="157325"/>
                </a:lnTo>
                <a:lnTo>
                  <a:pt x="394630" y="136215"/>
                </a:lnTo>
                <a:close/>
              </a:path>
              <a:path w="1744980" h="497204">
                <a:moveTo>
                  <a:pt x="210443" y="1361"/>
                </a:moveTo>
                <a:lnTo>
                  <a:pt x="155671" y="5731"/>
                </a:lnTo>
                <a:lnTo>
                  <a:pt x="109299" y="18667"/>
                </a:lnTo>
                <a:lnTo>
                  <a:pt x="69269" y="39907"/>
                </a:lnTo>
                <a:lnTo>
                  <a:pt x="33522" y="69188"/>
                </a:lnTo>
                <a:lnTo>
                  <a:pt x="0" y="106248"/>
                </a:lnTo>
                <a:lnTo>
                  <a:pt x="104876" y="195460"/>
                </a:lnTo>
                <a:lnTo>
                  <a:pt x="132078" y="168392"/>
                </a:lnTo>
                <a:lnTo>
                  <a:pt x="155446" y="150005"/>
                </a:lnTo>
                <a:lnTo>
                  <a:pt x="176516" y="139535"/>
                </a:lnTo>
                <a:lnTo>
                  <a:pt x="196821" y="136215"/>
                </a:lnTo>
                <a:lnTo>
                  <a:pt x="394630" y="136215"/>
                </a:lnTo>
                <a:lnTo>
                  <a:pt x="391420" y="114319"/>
                </a:lnTo>
                <a:lnTo>
                  <a:pt x="373384" y="76630"/>
                </a:lnTo>
                <a:lnTo>
                  <a:pt x="344944" y="45374"/>
                </a:lnTo>
                <a:lnTo>
                  <a:pt x="307425" y="21666"/>
                </a:lnTo>
                <a:lnTo>
                  <a:pt x="262149" y="6623"/>
                </a:lnTo>
                <a:lnTo>
                  <a:pt x="210443" y="1361"/>
                </a:lnTo>
                <a:close/>
              </a:path>
              <a:path w="1744980" h="497204">
                <a:moveTo>
                  <a:pt x="664011" y="0"/>
                </a:moveTo>
                <a:lnTo>
                  <a:pt x="612669" y="5289"/>
                </a:lnTo>
                <a:lnTo>
                  <a:pt x="567136" y="20356"/>
                </a:lnTo>
                <a:lnTo>
                  <a:pt x="527732" y="43994"/>
                </a:lnTo>
                <a:lnTo>
                  <a:pt x="494775" y="74999"/>
                </a:lnTo>
                <a:lnTo>
                  <a:pt x="468586" y="112164"/>
                </a:lnTo>
                <a:lnTo>
                  <a:pt x="449484" y="154286"/>
                </a:lnTo>
                <a:lnTo>
                  <a:pt x="437788" y="200159"/>
                </a:lnTo>
                <a:lnTo>
                  <a:pt x="433930" y="247217"/>
                </a:lnTo>
                <a:lnTo>
                  <a:pt x="433819" y="249950"/>
                </a:lnTo>
                <a:lnTo>
                  <a:pt x="437730" y="298311"/>
                </a:lnTo>
                <a:lnTo>
                  <a:pt x="449271" y="344029"/>
                </a:lnTo>
                <a:lnTo>
                  <a:pt x="468155" y="385933"/>
                </a:lnTo>
                <a:lnTo>
                  <a:pt x="494094" y="422849"/>
                </a:lnTo>
                <a:lnTo>
                  <a:pt x="526801" y="453604"/>
                </a:lnTo>
                <a:lnTo>
                  <a:pt x="565988" y="477024"/>
                </a:lnTo>
                <a:lnTo>
                  <a:pt x="611366" y="491936"/>
                </a:lnTo>
                <a:lnTo>
                  <a:pt x="662649" y="497168"/>
                </a:lnTo>
                <a:lnTo>
                  <a:pt x="713994" y="491877"/>
                </a:lnTo>
                <a:lnTo>
                  <a:pt x="759529" y="476809"/>
                </a:lnTo>
                <a:lnTo>
                  <a:pt x="798933" y="453170"/>
                </a:lnTo>
                <a:lnTo>
                  <a:pt x="831889" y="422163"/>
                </a:lnTo>
                <a:lnTo>
                  <a:pt x="858077" y="384996"/>
                </a:lnTo>
                <a:lnTo>
                  <a:pt x="869905" y="358910"/>
                </a:lnTo>
                <a:lnTo>
                  <a:pt x="664011" y="358910"/>
                </a:lnTo>
                <a:lnTo>
                  <a:pt x="634633" y="350865"/>
                </a:lnTo>
                <a:lnTo>
                  <a:pt x="611830" y="328262"/>
                </a:lnTo>
                <a:lnTo>
                  <a:pt x="597071" y="293400"/>
                </a:lnTo>
                <a:lnTo>
                  <a:pt x="591824" y="248578"/>
                </a:lnTo>
                <a:lnTo>
                  <a:pt x="591824" y="247217"/>
                </a:lnTo>
                <a:lnTo>
                  <a:pt x="596858" y="202610"/>
                </a:lnTo>
                <a:lnTo>
                  <a:pt x="611150" y="168220"/>
                </a:lnTo>
                <a:lnTo>
                  <a:pt x="633485" y="146088"/>
                </a:lnTo>
                <a:lnTo>
                  <a:pt x="662649" y="138257"/>
                </a:lnTo>
                <a:lnTo>
                  <a:pt x="870685" y="138257"/>
                </a:lnTo>
                <a:lnTo>
                  <a:pt x="858508" y="111234"/>
                </a:lnTo>
                <a:lnTo>
                  <a:pt x="832570" y="74318"/>
                </a:lnTo>
                <a:lnTo>
                  <a:pt x="799864" y="43563"/>
                </a:lnTo>
                <a:lnTo>
                  <a:pt x="760677" y="20143"/>
                </a:lnTo>
                <a:lnTo>
                  <a:pt x="715297" y="5231"/>
                </a:lnTo>
                <a:lnTo>
                  <a:pt x="664011" y="0"/>
                </a:lnTo>
                <a:close/>
              </a:path>
              <a:path w="1744980" h="497204">
                <a:moveTo>
                  <a:pt x="870685" y="138257"/>
                </a:moveTo>
                <a:lnTo>
                  <a:pt x="662649" y="138257"/>
                </a:lnTo>
                <a:lnTo>
                  <a:pt x="692033" y="146301"/>
                </a:lnTo>
                <a:lnTo>
                  <a:pt x="714839" y="168900"/>
                </a:lnTo>
                <a:lnTo>
                  <a:pt x="729600" y="203758"/>
                </a:lnTo>
                <a:lnTo>
                  <a:pt x="734846" y="248578"/>
                </a:lnTo>
                <a:lnTo>
                  <a:pt x="734846" y="249950"/>
                </a:lnTo>
                <a:lnTo>
                  <a:pt x="729812" y="294557"/>
                </a:lnTo>
                <a:lnTo>
                  <a:pt x="715520" y="328948"/>
                </a:lnTo>
                <a:lnTo>
                  <a:pt x="693181" y="351079"/>
                </a:lnTo>
                <a:lnTo>
                  <a:pt x="664011" y="358910"/>
                </a:lnTo>
                <a:lnTo>
                  <a:pt x="869905" y="358910"/>
                </a:lnTo>
                <a:lnTo>
                  <a:pt x="877178" y="342872"/>
                </a:lnTo>
                <a:lnTo>
                  <a:pt x="888872" y="296998"/>
                </a:lnTo>
                <a:lnTo>
                  <a:pt x="892729" y="249950"/>
                </a:lnTo>
                <a:lnTo>
                  <a:pt x="892841" y="247217"/>
                </a:lnTo>
                <a:lnTo>
                  <a:pt x="888931" y="198857"/>
                </a:lnTo>
                <a:lnTo>
                  <a:pt x="877390" y="153138"/>
                </a:lnTo>
                <a:lnTo>
                  <a:pt x="870685" y="138257"/>
                </a:lnTo>
                <a:close/>
              </a:path>
              <a:path w="1744980" h="497204">
                <a:moveTo>
                  <a:pt x="1310634" y="136215"/>
                </a:moveTo>
                <a:lnTo>
                  <a:pt x="1112824" y="136215"/>
                </a:lnTo>
                <a:lnTo>
                  <a:pt x="1131023" y="138874"/>
                </a:lnTo>
                <a:lnTo>
                  <a:pt x="1144496" y="146257"/>
                </a:lnTo>
                <a:lnTo>
                  <a:pt x="1152861" y="157472"/>
                </a:lnTo>
                <a:lnTo>
                  <a:pt x="1155734" y="171628"/>
                </a:lnTo>
                <a:lnTo>
                  <a:pt x="1153456" y="185460"/>
                </a:lnTo>
                <a:lnTo>
                  <a:pt x="1146198" y="199548"/>
                </a:lnTo>
                <a:lnTo>
                  <a:pt x="1133320" y="214147"/>
                </a:lnTo>
                <a:lnTo>
                  <a:pt x="1114185" y="229511"/>
                </a:lnTo>
                <a:lnTo>
                  <a:pt x="916684" y="371171"/>
                </a:lnTo>
                <a:lnTo>
                  <a:pt x="916684" y="486948"/>
                </a:lnTo>
                <a:lnTo>
                  <a:pt x="1318504" y="486948"/>
                </a:lnTo>
                <a:lnTo>
                  <a:pt x="1318504" y="362313"/>
                </a:lnTo>
                <a:lnTo>
                  <a:pt x="1132572" y="362313"/>
                </a:lnTo>
                <a:lnTo>
                  <a:pt x="1217701" y="307833"/>
                </a:lnTo>
                <a:lnTo>
                  <a:pt x="1256842" y="279262"/>
                </a:lnTo>
                <a:lnTo>
                  <a:pt x="1287170" y="246794"/>
                </a:lnTo>
                <a:lnTo>
                  <a:pt x="1306770" y="207559"/>
                </a:lnTo>
                <a:lnTo>
                  <a:pt x="1313729" y="158686"/>
                </a:lnTo>
                <a:lnTo>
                  <a:pt x="1313729" y="157325"/>
                </a:lnTo>
                <a:lnTo>
                  <a:pt x="1310634" y="136215"/>
                </a:lnTo>
                <a:close/>
              </a:path>
              <a:path w="1744980" h="497204">
                <a:moveTo>
                  <a:pt x="1126447" y="1361"/>
                </a:moveTo>
                <a:lnTo>
                  <a:pt x="1071674" y="5731"/>
                </a:lnTo>
                <a:lnTo>
                  <a:pt x="1025302" y="18667"/>
                </a:lnTo>
                <a:lnTo>
                  <a:pt x="985272" y="39907"/>
                </a:lnTo>
                <a:lnTo>
                  <a:pt x="949525" y="69188"/>
                </a:lnTo>
                <a:lnTo>
                  <a:pt x="916003" y="106248"/>
                </a:lnTo>
                <a:lnTo>
                  <a:pt x="1020879" y="195460"/>
                </a:lnTo>
                <a:lnTo>
                  <a:pt x="1048081" y="168392"/>
                </a:lnTo>
                <a:lnTo>
                  <a:pt x="1071450" y="150005"/>
                </a:lnTo>
                <a:lnTo>
                  <a:pt x="1092519" y="139535"/>
                </a:lnTo>
                <a:lnTo>
                  <a:pt x="1112824" y="136215"/>
                </a:lnTo>
                <a:lnTo>
                  <a:pt x="1310634" y="136215"/>
                </a:lnTo>
                <a:lnTo>
                  <a:pt x="1307423" y="114319"/>
                </a:lnTo>
                <a:lnTo>
                  <a:pt x="1289388" y="76630"/>
                </a:lnTo>
                <a:lnTo>
                  <a:pt x="1260948" y="45374"/>
                </a:lnTo>
                <a:lnTo>
                  <a:pt x="1223428" y="21666"/>
                </a:lnTo>
                <a:lnTo>
                  <a:pt x="1178153" y="6623"/>
                </a:lnTo>
                <a:lnTo>
                  <a:pt x="1126447" y="1361"/>
                </a:lnTo>
                <a:close/>
              </a:path>
              <a:path w="1744980" h="497204">
                <a:moveTo>
                  <a:pt x="1424061" y="313959"/>
                </a:moveTo>
                <a:lnTo>
                  <a:pt x="1329394" y="411348"/>
                </a:lnTo>
                <a:lnTo>
                  <a:pt x="1362993" y="440936"/>
                </a:lnTo>
                <a:lnTo>
                  <a:pt x="1401237" y="464803"/>
                </a:lnTo>
                <a:lnTo>
                  <a:pt x="1444678" y="482456"/>
                </a:lnTo>
                <a:lnTo>
                  <a:pt x="1493873" y="493408"/>
                </a:lnTo>
                <a:lnTo>
                  <a:pt x="1549376" y="497168"/>
                </a:lnTo>
                <a:lnTo>
                  <a:pt x="1600507" y="492454"/>
                </a:lnTo>
                <a:lnTo>
                  <a:pt x="1646965" y="478526"/>
                </a:lnTo>
                <a:lnTo>
                  <a:pt x="1686690" y="455707"/>
                </a:lnTo>
                <a:lnTo>
                  <a:pt x="1717619" y="424318"/>
                </a:lnTo>
                <a:lnTo>
                  <a:pt x="1737688" y="384682"/>
                </a:lnTo>
                <a:lnTo>
                  <a:pt x="1740537" y="365727"/>
                </a:lnTo>
                <a:lnTo>
                  <a:pt x="1536434" y="365727"/>
                </a:lnTo>
                <a:lnTo>
                  <a:pt x="1507189" y="362331"/>
                </a:lnTo>
                <a:lnTo>
                  <a:pt x="1478712" y="352357"/>
                </a:lnTo>
                <a:lnTo>
                  <a:pt x="1451003" y="336126"/>
                </a:lnTo>
                <a:lnTo>
                  <a:pt x="1424061" y="313959"/>
                </a:lnTo>
                <a:close/>
              </a:path>
              <a:path w="1744980" h="497204">
                <a:moveTo>
                  <a:pt x="1733936" y="10219"/>
                </a:moveTo>
                <a:lnTo>
                  <a:pt x="1367539" y="10219"/>
                </a:lnTo>
                <a:lnTo>
                  <a:pt x="1367539" y="134163"/>
                </a:lnTo>
                <a:lnTo>
                  <a:pt x="1544602" y="134163"/>
                </a:lnTo>
                <a:lnTo>
                  <a:pt x="1439725" y="217260"/>
                </a:lnTo>
                <a:lnTo>
                  <a:pt x="1460835" y="288085"/>
                </a:lnTo>
                <a:lnTo>
                  <a:pt x="1528257" y="288085"/>
                </a:lnTo>
                <a:lnTo>
                  <a:pt x="1555862" y="290788"/>
                </a:lnTo>
                <a:lnTo>
                  <a:pt x="1575421" y="298471"/>
                </a:lnTo>
                <a:lnTo>
                  <a:pt x="1587063" y="310494"/>
                </a:lnTo>
                <a:lnTo>
                  <a:pt x="1590914" y="326220"/>
                </a:lnTo>
                <a:lnTo>
                  <a:pt x="1590914" y="327581"/>
                </a:lnTo>
                <a:lnTo>
                  <a:pt x="1587382" y="343026"/>
                </a:lnTo>
                <a:lnTo>
                  <a:pt x="1576954" y="355084"/>
                </a:lnTo>
                <a:lnTo>
                  <a:pt x="1559887" y="362928"/>
                </a:lnTo>
                <a:lnTo>
                  <a:pt x="1536434" y="365727"/>
                </a:lnTo>
                <a:lnTo>
                  <a:pt x="1740537" y="365727"/>
                </a:lnTo>
                <a:lnTo>
                  <a:pt x="1744836" y="337120"/>
                </a:lnTo>
                <a:lnTo>
                  <a:pt x="1744836" y="335759"/>
                </a:lnTo>
                <a:lnTo>
                  <a:pt x="1736483" y="285658"/>
                </a:lnTo>
                <a:lnTo>
                  <a:pt x="1712741" y="247051"/>
                </a:lnTo>
                <a:lnTo>
                  <a:pt x="1675589" y="218914"/>
                </a:lnTo>
                <a:lnTo>
                  <a:pt x="1627008" y="200224"/>
                </a:lnTo>
                <a:lnTo>
                  <a:pt x="1733936" y="119870"/>
                </a:lnTo>
                <a:lnTo>
                  <a:pt x="1733936" y="10219"/>
                </a:lnTo>
                <a:close/>
              </a:path>
            </a:pathLst>
          </a:custGeom>
          <a:solidFill>
            <a:srgbClr val="213A8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0" name="object 30"/>
          <p:cNvSpPr/>
          <p:nvPr/>
        </p:nvSpPr>
        <p:spPr>
          <a:xfrm>
            <a:off x="8254536" y="4633304"/>
            <a:ext cx="814700" cy="178766"/>
          </a:xfrm>
          <a:custGeom>
            <a:avLst/>
            <a:gdLst/>
            <a:ahLst/>
            <a:cxnLst/>
            <a:rect l="l" t="t" r="r" b="b"/>
            <a:pathLst>
              <a:path w="1791334" h="393065">
                <a:moveTo>
                  <a:pt x="141000" y="8062"/>
                </a:moveTo>
                <a:lnTo>
                  <a:pt x="0" y="8062"/>
                </a:lnTo>
                <a:lnTo>
                  <a:pt x="152843" y="387475"/>
                </a:lnTo>
                <a:lnTo>
                  <a:pt x="273394" y="387475"/>
                </a:lnTo>
                <a:lnTo>
                  <a:pt x="341031" y="219563"/>
                </a:lnTo>
                <a:lnTo>
                  <a:pt x="214192" y="219563"/>
                </a:lnTo>
                <a:lnTo>
                  <a:pt x="141000" y="8062"/>
                </a:lnTo>
                <a:close/>
              </a:path>
              <a:path w="1791334" h="393065">
                <a:moveTo>
                  <a:pt x="426227" y="8062"/>
                </a:moveTo>
                <a:lnTo>
                  <a:pt x="287383" y="8062"/>
                </a:lnTo>
                <a:lnTo>
                  <a:pt x="214192" y="219563"/>
                </a:lnTo>
                <a:lnTo>
                  <a:pt x="341031" y="219563"/>
                </a:lnTo>
                <a:lnTo>
                  <a:pt x="426227" y="8062"/>
                </a:lnTo>
                <a:close/>
              </a:path>
              <a:path w="1791334" h="393065">
                <a:moveTo>
                  <a:pt x="568610" y="8062"/>
                </a:moveTo>
                <a:lnTo>
                  <a:pt x="442677" y="8062"/>
                </a:lnTo>
                <a:lnTo>
                  <a:pt x="442677" y="384784"/>
                </a:lnTo>
                <a:lnTo>
                  <a:pt x="568610" y="384784"/>
                </a:lnTo>
                <a:lnTo>
                  <a:pt x="568610" y="8062"/>
                </a:lnTo>
                <a:close/>
              </a:path>
              <a:path w="1791334" h="393065">
                <a:moveTo>
                  <a:pt x="804090" y="0"/>
                </a:moveTo>
                <a:lnTo>
                  <a:pt x="757588" y="4977"/>
                </a:lnTo>
                <a:lnTo>
                  <a:pt x="715218" y="19265"/>
                </a:lnTo>
                <a:lnTo>
                  <a:pt x="678080" y="41893"/>
                </a:lnTo>
                <a:lnTo>
                  <a:pt x="647278" y="71892"/>
                </a:lnTo>
                <a:lnTo>
                  <a:pt x="623912" y="108293"/>
                </a:lnTo>
                <a:lnTo>
                  <a:pt x="609085" y="150126"/>
                </a:lnTo>
                <a:lnTo>
                  <a:pt x="604018" y="195344"/>
                </a:lnTo>
                <a:lnTo>
                  <a:pt x="603897" y="197501"/>
                </a:lnTo>
                <a:lnTo>
                  <a:pt x="609240" y="245094"/>
                </a:lnTo>
                <a:lnTo>
                  <a:pt x="624363" y="287301"/>
                </a:lnTo>
                <a:lnTo>
                  <a:pt x="647913" y="323418"/>
                </a:lnTo>
                <a:lnTo>
                  <a:pt x="678532" y="352738"/>
                </a:lnTo>
                <a:lnTo>
                  <a:pt x="714865" y="374556"/>
                </a:lnTo>
                <a:lnTo>
                  <a:pt x="755557" y="388164"/>
                </a:lnTo>
                <a:lnTo>
                  <a:pt x="799253" y="392857"/>
                </a:lnTo>
                <a:lnTo>
                  <a:pt x="862126" y="384834"/>
                </a:lnTo>
                <a:lnTo>
                  <a:pt x="911528" y="362987"/>
                </a:lnTo>
                <a:lnTo>
                  <a:pt x="949325" y="330646"/>
                </a:lnTo>
                <a:lnTo>
                  <a:pt x="977383" y="291142"/>
                </a:lnTo>
                <a:lnTo>
                  <a:pt x="957379" y="279844"/>
                </a:lnTo>
                <a:lnTo>
                  <a:pt x="802478" y="279844"/>
                </a:lnTo>
                <a:lnTo>
                  <a:pt x="773982" y="273697"/>
                </a:lnTo>
                <a:lnTo>
                  <a:pt x="751690" y="256498"/>
                </a:lnTo>
                <a:lnTo>
                  <a:pt x="737166" y="230118"/>
                </a:lnTo>
                <a:lnTo>
                  <a:pt x="731977" y="196423"/>
                </a:lnTo>
                <a:lnTo>
                  <a:pt x="731977" y="195344"/>
                </a:lnTo>
                <a:lnTo>
                  <a:pt x="737015" y="163410"/>
                </a:lnTo>
                <a:lnTo>
                  <a:pt x="751286" y="137227"/>
                </a:lnTo>
                <a:lnTo>
                  <a:pt x="773527" y="119520"/>
                </a:lnTo>
                <a:lnTo>
                  <a:pt x="802478" y="113012"/>
                </a:lnTo>
                <a:lnTo>
                  <a:pt x="948955" y="113012"/>
                </a:lnTo>
                <a:lnTo>
                  <a:pt x="974692" y="97944"/>
                </a:lnTo>
                <a:lnTo>
                  <a:pt x="946297" y="58345"/>
                </a:lnTo>
                <a:lnTo>
                  <a:pt x="908565" y="27376"/>
                </a:lnTo>
                <a:lnTo>
                  <a:pt x="861246" y="7205"/>
                </a:lnTo>
                <a:lnTo>
                  <a:pt x="804090" y="0"/>
                </a:lnTo>
                <a:close/>
              </a:path>
              <a:path w="1791334" h="393065">
                <a:moveTo>
                  <a:pt x="873523" y="232485"/>
                </a:moveTo>
                <a:lnTo>
                  <a:pt x="860830" y="251688"/>
                </a:lnTo>
                <a:lnTo>
                  <a:pt x="845465" y="266656"/>
                </a:lnTo>
                <a:lnTo>
                  <a:pt x="826367" y="276379"/>
                </a:lnTo>
                <a:lnTo>
                  <a:pt x="802478" y="279844"/>
                </a:lnTo>
                <a:lnTo>
                  <a:pt x="957379" y="279844"/>
                </a:lnTo>
                <a:lnTo>
                  <a:pt x="873523" y="232485"/>
                </a:lnTo>
                <a:close/>
              </a:path>
              <a:path w="1791334" h="393065">
                <a:moveTo>
                  <a:pt x="948955" y="113012"/>
                </a:moveTo>
                <a:lnTo>
                  <a:pt x="802478" y="113012"/>
                </a:lnTo>
                <a:lnTo>
                  <a:pt x="825723" y="116375"/>
                </a:lnTo>
                <a:lnTo>
                  <a:pt x="844323" y="125793"/>
                </a:lnTo>
                <a:lnTo>
                  <a:pt x="859090" y="140254"/>
                </a:lnTo>
                <a:lnTo>
                  <a:pt x="870832" y="158749"/>
                </a:lnTo>
                <a:lnTo>
                  <a:pt x="948955" y="113012"/>
                </a:lnTo>
                <a:close/>
              </a:path>
              <a:path w="1791334" h="393065">
                <a:moveTo>
                  <a:pt x="1127295" y="8062"/>
                </a:moveTo>
                <a:lnTo>
                  <a:pt x="1001372" y="8062"/>
                </a:lnTo>
                <a:lnTo>
                  <a:pt x="1001372" y="384784"/>
                </a:lnTo>
                <a:lnTo>
                  <a:pt x="1127295" y="384784"/>
                </a:lnTo>
                <a:lnTo>
                  <a:pt x="1127295" y="249699"/>
                </a:lnTo>
                <a:lnTo>
                  <a:pt x="1368398" y="249699"/>
                </a:lnTo>
                <a:lnTo>
                  <a:pt x="1368398" y="140990"/>
                </a:lnTo>
                <a:lnTo>
                  <a:pt x="1127295" y="140990"/>
                </a:lnTo>
                <a:lnTo>
                  <a:pt x="1127295" y="8062"/>
                </a:lnTo>
                <a:close/>
              </a:path>
              <a:path w="1791334" h="393065">
                <a:moveTo>
                  <a:pt x="1368398" y="249699"/>
                </a:moveTo>
                <a:lnTo>
                  <a:pt x="1242464" y="249699"/>
                </a:lnTo>
                <a:lnTo>
                  <a:pt x="1242464" y="384784"/>
                </a:lnTo>
                <a:lnTo>
                  <a:pt x="1368398" y="384784"/>
                </a:lnTo>
                <a:lnTo>
                  <a:pt x="1368398" y="249699"/>
                </a:lnTo>
                <a:close/>
              </a:path>
              <a:path w="1791334" h="393065">
                <a:moveTo>
                  <a:pt x="1368398" y="8062"/>
                </a:moveTo>
                <a:lnTo>
                  <a:pt x="1242464" y="8062"/>
                </a:lnTo>
                <a:lnTo>
                  <a:pt x="1242464" y="140990"/>
                </a:lnTo>
                <a:lnTo>
                  <a:pt x="1368398" y="140990"/>
                </a:lnTo>
                <a:lnTo>
                  <a:pt x="1368398" y="8062"/>
                </a:lnTo>
                <a:close/>
              </a:path>
              <a:path w="1791334" h="393065">
                <a:moveTo>
                  <a:pt x="1522079" y="8062"/>
                </a:moveTo>
                <a:lnTo>
                  <a:pt x="1381078" y="8062"/>
                </a:lnTo>
                <a:lnTo>
                  <a:pt x="1523157" y="251322"/>
                </a:lnTo>
                <a:lnTo>
                  <a:pt x="1523157" y="384784"/>
                </a:lnTo>
                <a:lnTo>
                  <a:pt x="1649091" y="384784"/>
                </a:lnTo>
                <a:lnTo>
                  <a:pt x="1649091" y="249699"/>
                </a:lnTo>
                <a:lnTo>
                  <a:pt x="1718380" y="131849"/>
                </a:lnTo>
                <a:lnTo>
                  <a:pt x="1586663" y="131849"/>
                </a:lnTo>
                <a:lnTo>
                  <a:pt x="1522079" y="8062"/>
                </a:lnTo>
                <a:close/>
              </a:path>
              <a:path w="1791334" h="393065">
                <a:moveTo>
                  <a:pt x="1791160" y="8062"/>
                </a:moveTo>
                <a:lnTo>
                  <a:pt x="1651782" y="8062"/>
                </a:lnTo>
                <a:lnTo>
                  <a:pt x="1586663" y="131849"/>
                </a:lnTo>
                <a:lnTo>
                  <a:pt x="1718380" y="131849"/>
                </a:lnTo>
                <a:lnTo>
                  <a:pt x="1791160" y="8062"/>
                </a:lnTo>
                <a:close/>
              </a:path>
            </a:pathLst>
          </a:custGeom>
          <a:solidFill>
            <a:srgbClr val="213A8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1" name="object 31"/>
          <p:cNvSpPr txBox="1"/>
          <p:nvPr/>
        </p:nvSpPr>
        <p:spPr>
          <a:xfrm>
            <a:off x="3956667" y="1531118"/>
            <a:ext cx="770225" cy="426817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 marR="2310">
              <a:lnSpc>
                <a:spcPts val="1665"/>
              </a:lnSpc>
              <a:spcBef>
                <a:spcPts val="48"/>
              </a:spcBef>
            </a:pPr>
            <a:r>
              <a:rPr sz="1342" b="1" spc="5" dirty="0">
                <a:solidFill>
                  <a:srgbClr val="E73452"/>
                </a:solidFill>
                <a:latin typeface="Arial"/>
                <a:cs typeface="Arial"/>
              </a:rPr>
              <a:t>TITRE </a:t>
            </a:r>
            <a:r>
              <a:rPr sz="1342" b="1" spc="7" dirty="0">
                <a:solidFill>
                  <a:srgbClr val="E73452"/>
                </a:solidFill>
                <a:latin typeface="Arial"/>
                <a:cs typeface="Arial"/>
              </a:rPr>
              <a:t> </a:t>
            </a:r>
            <a:r>
              <a:rPr sz="1342" b="1" spc="-14" dirty="0">
                <a:solidFill>
                  <a:srgbClr val="E73452"/>
                </a:solidFill>
                <a:latin typeface="Arial"/>
                <a:cs typeface="Arial"/>
              </a:rPr>
              <a:t>PARTIE</a:t>
            </a:r>
            <a:r>
              <a:rPr sz="1342" b="1" spc="-43" dirty="0">
                <a:solidFill>
                  <a:srgbClr val="E73452"/>
                </a:solidFill>
                <a:latin typeface="Arial"/>
                <a:cs typeface="Arial"/>
              </a:rPr>
              <a:t> </a:t>
            </a:r>
            <a:r>
              <a:rPr sz="1342" b="1" spc="5" dirty="0">
                <a:solidFill>
                  <a:srgbClr val="E73452"/>
                </a:solidFill>
                <a:latin typeface="Arial"/>
                <a:cs typeface="Arial"/>
              </a:rPr>
              <a:t>1</a:t>
            </a:r>
            <a:endParaRPr sz="1342" dirty="0">
              <a:solidFill>
                <a:srgbClr val="E73452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56666" y="2053703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956666" y="2700813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956666" y="3347924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956666" y="3995034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19660" y="2024199"/>
            <a:ext cx="1143064" cy="0"/>
          </a:xfrm>
          <a:custGeom>
            <a:avLst/>
            <a:gdLst/>
            <a:ahLst/>
            <a:cxnLst/>
            <a:rect l="l" t="t" r="r" b="b"/>
            <a:pathLst>
              <a:path w="2513330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12261">
            <a:solidFill>
              <a:srgbClr val="213A8F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7" name="object 37"/>
          <p:cNvSpPr/>
          <p:nvPr/>
        </p:nvSpPr>
        <p:spPr>
          <a:xfrm>
            <a:off x="5319660" y="2669948"/>
            <a:ext cx="1143064" cy="0"/>
          </a:xfrm>
          <a:custGeom>
            <a:avLst/>
            <a:gdLst/>
            <a:ahLst/>
            <a:cxnLst/>
            <a:rect l="l" t="t" r="r" b="b"/>
            <a:pathLst>
              <a:path w="2513330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12261">
            <a:solidFill>
              <a:srgbClr val="213A8F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8" name="object 38"/>
          <p:cNvSpPr/>
          <p:nvPr/>
        </p:nvSpPr>
        <p:spPr>
          <a:xfrm>
            <a:off x="5319660" y="3317058"/>
            <a:ext cx="1143064" cy="0"/>
          </a:xfrm>
          <a:custGeom>
            <a:avLst/>
            <a:gdLst/>
            <a:ahLst/>
            <a:cxnLst/>
            <a:rect l="l" t="t" r="r" b="b"/>
            <a:pathLst>
              <a:path w="2513330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12261">
            <a:solidFill>
              <a:srgbClr val="213A8F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9" name="object 39"/>
          <p:cNvSpPr/>
          <p:nvPr/>
        </p:nvSpPr>
        <p:spPr>
          <a:xfrm>
            <a:off x="5319660" y="3964169"/>
            <a:ext cx="1143064" cy="0"/>
          </a:xfrm>
          <a:custGeom>
            <a:avLst/>
            <a:gdLst/>
            <a:ahLst/>
            <a:cxnLst/>
            <a:rect l="l" t="t" r="r" b="b"/>
            <a:pathLst>
              <a:path w="2513330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12261">
            <a:solidFill>
              <a:srgbClr val="213A8F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40" name="object 40"/>
          <p:cNvSpPr txBox="1"/>
          <p:nvPr/>
        </p:nvSpPr>
        <p:spPr>
          <a:xfrm>
            <a:off x="5313884" y="1531118"/>
            <a:ext cx="770225" cy="409754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>
              <a:lnSpc>
                <a:spcPct val="100600"/>
              </a:lnSpc>
              <a:spcBef>
                <a:spcPts val="43"/>
              </a:spcBef>
            </a:pPr>
            <a:r>
              <a:rPr sz="1342" b="1" spc="5" dirty="0">
                <a:solidFill>
                  <a:srgbClr val="E73452"/>
                </a:solidFill>
                <a:latin typeface="Arial"/>
                <a:cs typeface="Arial"/>
              </a:rPr>
              <a:t>TITRE </a:t>
            </a:r>
            <a:r>
              <a:rPr sz="1342" b="1" spc="7" dirty="0">
                <a:solidFill>
                  <a:srgbClr val="E73452"/>
                </a:solidFill>
                <a:latin typeface="Arial"/>
                <a:cs typeface="Arial"/>
              </a:rPr>
              <a:t> </a:t>
            </a:r>
            <a:r>
              <a:rPr sz="1342" b="1" spc="-14" dirty="0">
                <a:solidFill>
                  <a:srgbClr val="E73452"/>
                </a:solidFill>
                <a:latin typeface="Arial"/>
                <a:cs typeface="Arial"/>
              </a:rPr>
              <a:t>PARTIE</a:t>
            </a:r>
            <a:r>
              <a:rPr sz="1342" b="1" spc="-43" dirty="0">
                <a:solidFill>
                  <a:srgbClr val="E73452"/>
                </a:solidFill>
                <a:latin typeface="Arial"/>
                <a:cs typeface="Arial"/>
              </a:rPr>
              <a:t> </a:t>
            </a:r>
            <a:r>
              <a:rPr sz="1342" b="1" spc="5" dirty="0">
                <a:solidFill>
                  <a:srgbClr val="E73452"/>
                </a:solidFill>
                <a:latin typeface="Arial"/>
                <a:cs typeface="Arial"/>
              </a:rPr>
              <a:t>2</a:t>
            </a:r>
            <a:endParaRPr sz="1342" dirty="0">
              <a:solidFill>
                <a:srgbClr val="E73452"/>
              </a:solidFill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4796" y="4963218"/>
            <a:ext cx="104256" cy="69117"/>
          </a:xfrm>
          <a:prstGeom prst="rect">
            <a:avLst/>
          </a:prstGeom>
        </p:spPr>
        <p:txBody>
          <a:bodyPr vert="horz" wrap="square" lIns="0" tIns="2599" rIns="0" bIns="0" rtlCol="0">
            <a:spAutoFit/>
          </a:bodyPr>
          <a:lstStyle/>
          <a:p>
            <a:pPr marL="17328">
              <a:spcBef>
                <a:spcPts val="20"/>
              </a:spcBef>
            </a:pPr>
            <a:fld id="{81D60167-4931-47E6-BA6A-407CBD079E47}" type="slidenum">
              <a:rPr sz="432" spc="9" dirty="0">
                <a:solidFill>
                  <a:srgbClr val="009FE3"/>
                </a:solidFill>
                <a:latin typeface="Arial"/>
                <a:cs typeface="Arial"/>
              </a:rPr>
              <a:pPr marL="17328">
                <a:spcBef>
                  <a:spcPts val="20"/>
                </a:spcBef>
              </a:pPr>
              <a:t>11</a:t>
            </a:fld>
            <a:endParaRPr sz="432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13884" y="2047744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13884" y="2694855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313884" y="3341965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13884" y="3989075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671102" y="1531118"/>
            <a:ext cx="770225" cy="409754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 marR="2310">
              <a:lnSpc>
                <a:spcPct val="100600"/>
              </a:lnSpc>
              <a:spcBef>
                <a:spcPts val="43"/>
              </a:spcBef>
            </a:pPr>
            <a:r>
              <a:rPr sz="1342" b="1" spc="5" dirty="0">
                <a:solidFill>
                  <a:srgbClr val="E73452"/>
                </a:solidFill>
                <a:latin typeface="Arial"/>
                <a:cs typeface="Arial"/>
              </a:rPr>
              <a:t>TITRE </a:t>
            </a:r>
            <a:r>
              <a:rPr sz="1342" b="1" spc="7" dirty="0">
                <a:solidFill>
                  <a:srgbClr val="E73452"/>
                </a:solidFill>
                <a:latin typeface="Arial"/>
                <a:cs typeface="Arial"/>
              </a:rPr>
              <a:t> </a:t>
            </a:r>
            <a:r>
              <a:rPr sz="1342" b="1" spc="-14" dirty="0">
                <a:solidFill>
                  <a:srgbClr val="E73452"/>
                </a:solidFill>
                <a:latin typeface="Arial"/>
                <a:cs typeface="Arial"/>
              </a:rPr>
              <a:t>PARTIE</a:t>
            </a:r>
            <a:r>
              <a:rPr sz="1342" b="1" spc="-43" dirty="0">
                <a:solidFill>
                  <a:srgbClr val="E73452"/>
                </a:solidFill>
                <a:latin typeface="Arial"/>
                <a:cs typeface="Arial"/>
              </a:rPr>
              <a:t> </a:t>
            </a:r>
            <a:r>
              <a:rPr sz="1342" b="1" spc="5" dirty="0">
                <a:solidFill>
                  <a:srgbClr val="E73452"/>
                </a:solidFill>
                <a:latin typeface="Arial"/>
                <a:cs typeface="Arial"/>
              </a:rPr>
              <a:t>3</a:t>
            </a:r>
            <a:endParaRPr sz="1342" dirty="0">
              <a:solidFill>
                <a:srgbClr val="E73452"/>
              </a:solidFill>
              <a:latin typeface="Arial"/>
              <a:cs typeface="Arial"/>
            </a:endParaRP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F6A44021-4C14-BF43-B559-6CA740D267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52" y="1981841"/>
            <a:ext cx="2676773" cy="825672"/>
          </a:xfrm>
          <a:prstGeom prst="rect">
            <a:avLst/>
          </a:prstGeom>
        </p:spPr>
      </p:pic>
      <p:pic>
        <p:nvPicPr>
          <p:cNvPr id="66" name="object 12">
            <a:extLst>
              <a:ext uri="{FF2B5EF4-FFF2-40B4-BE49-F238E27FC236}">
                <a16:creationId xmlns:a16="http://schemas.microsoft.com/office/drawing/2014/main" id="{76A80BF8-37D4-ED4F-B721-11F7F58DCE8E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1981842"/>
            <a:ext cx="3738517" cy="2833445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123C3D68-7F23-324F-9C4D-96C26E4A1B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990" y="3317058"/>
            <a:ext cx="658154" cy="662958"/>
          </a:xfrm>
          <a:prstGeom prst="rect">
            <a:avLst/>
          </a:prstGeom>
        </p:spPr>
      </p:pic>
      <p:sp>
        <p:nvSpPr>
          <p:cNvPr id="70" name="object 41">
            <a:extLst>
              <a:ext uri="{FF2B5EF4-FFF2-40B4-BE49-F238E27FC236}">
                <a16:creationId xmlns:a16="http://schemas.microsoft.com/office/drawing/2014/main" id="{D1021DEF-59FD-FD48-93BF-CDB13EB33CEA}"/>
              </a:ext>
            </a:extLst>
          </p:cNvPr>
          <p:cNvSpPr txBox="1"/>
          <p:nvPr/>
        </p:nvSpPr>
        <p:spPr>
          <a:xfrm>
            <a:off x="6680313" y="2047744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sp>
        <p:nvSpPr>
          <p:cNvPr id="71" name="object 42">
            <a:extLst>
              <a:ext uri="{FF2B5EF4-FFF2-40B4-BE49-F238E27FC236}">
                <a16:creationId xmlns:a16="http://schemas.microsoft.com/office/drawing/2014/main" id="{658CE1BE-B407-D346-84BD-93E7846CF00C}"/>
              </a:ext>
            </a:extLst>
          </p:cNvPr>
          <p:cNvSpPr txBox="1"/>
          <p:nvPr/>
        </p:nvSpPr>
        <p:spPr>
          <a:xfrm>
            <a:off x="6680313" y="2694855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sp>
        <p:nvSpPr>
          <p:cNvPr id="72" name="object 43">
            <a:extLst>
              <a:ext uri="{FF2B5EF4-FFF2-40B4-BE49-F238E27FC236}">
                <a16:creationId xmlns:a16="http://schemas.microsoft.com/office/drawing/2014/main" id="{62C8DA83-E253-4D49-9A88-F4023F556DD4}"/>
              </a:ext>
            </a:extLst>
          </p:cNvPr>
          <p:cNvSpPr txBox="1"/>
          <p:nvPr/>
        </p:nvSpPr>
        <p:spPr>
          <a:xfrm>
            <a:off x="6680313" y="3341965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sp>
        <p:nvSpPr>
          <p:cNvPr id="73" name="object 44">
            <a:extLst>
              <a:ext uri="{FF2B5EF4-FFF2-40B4-BE49-F238E27FC236}">
                <a16:creationId xmlns:a16="http://schemas.microsoft.com/office/drawing/2014/main" id="{D8C775C6-B2E9-CF48-AA39-DD58BD643F2D}"/>
              </a:ext>
            </a:extLst>
          </p:cNvPr>
          <p:cNvSpPr txBox="1"/>
          <p:nvPr/>
        </p:nvSpPr>
        <p:spPr>
          <a:xfrm>
            <a:off x="6680313" y="3989075"/>
            <a:ext cx="1126025" cy="48681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864" b="1" spc="-9" dirty="0">
                <a:solidFill>
                  <a:srgbClr val="213A8F"/>
                </a:solidFill>
                <a:latin typeface="Arial"/>
                <a:cs typeface="Arial"/>
              </a:rPr>
              <a:t>T</a:t>
            </a:r>
            <a:r>
              <a:rPr sz="864" b="1" spc="5" dirty="0">
                <a:solidFill>
                  <a:srgbClr val="213A8F"/>
                </a:solidFill>
                <a:latin typeface="Arial"/>
                <a:cs typeface="Arial"/>
              </a:rPr>
              <a:t>itre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Slide</a:t>
            </a:r>
            <a:r>
              <a:rPr sz="864" b="1" spc="-80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2" dirty="0">
                <a:solidFill>
                  <a:srgbClr val="213A8F"/>
                </a:solidFill>
                <a:latin typeface="Arial"/>
                <a:cs typeface="Arial"/>
              </a:rPr>
              <a:t>............</a:t>
            </a:r>
            <a:r>
              <a:rPr sz="864" b="1" spc="-15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64" b="1" spc="7" dirty="0">
                <a:solidFill>
                  <a:srgbClr val="213A8F"/>
                </a:solidFill>
                <a:latin typeface="Arial"/>
                <a:cs typeface="Arial"/>
              </a:rPr>
              <a:t>p.X</a:t>
            </a:r>
            <a:endParaRPr sz="864" dirty="0">
              <a:latin typeface="Arial"/>
              <a:cs typeface="Arial"/>
            </a:endParaRPr>
          </a:p>
          <a:p>
            <a:pPr marL="5776" marR="149309">
              <a:lnSpc>
                <a:spcPts val="745"/>
              </a:lnSpc>
              <a:spcBef>
                <a:spcPts val="637"/>
              </a:spcBef>
            </a:pP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Da numquia de secabore </a:t>
            </a:r>
            <a:r>
              <a:rPr sz="659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nonsequi temquo 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dolorum </a:t>
            </a:r>
            <a:r>
              <a:rPr sz="659" spc="-17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eoritia</a:t>
            </a:r>
            <a:r>
              <a:rPr sz="659" spc="-5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659" spc="-2" dirty="0">
                <a:solidFill>
                  <a:srgbClr val="213A8F"/>
                </a:solidFill>
                <a:latin typeface="Arial"/>
                <a:cs typeface="Arial"/>
              </a:rPr>
              <a:t>consernatur</a:t>
            </a:r>
            <a:endParaRPr sz="659" dirty="0">
              <a:latin typeface="Arial"/>
              <a:cs typeface="Arial"/>
            </a:endParaRPr>
          </a:p>
        </p:txBody>
      </p:sp>
      <p:pic>
        <p:nvPicPr>
          <p:cNvPr id="76" name="Image 75">
            <a:extLst>
              <a:ext uri="{FF2B5EF4-FFF2-40B4-BE49-F238E27FC236}">
                <a16:creationId xmlns:a16="http://schemas.microsoft.com/office/drawing/2014/main" id="{A087668E-3961-CA4C-9125-4B72F2AAE63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537" y="0"/>
            <a:ext cx="963142" cy="973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411" y="0"/>
            <a:ext cx="3057915" cy="514313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680296" y="1456628"/>
            <a:ext cx="3835821" cy="2743627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 marL="5776" marR="35522">
              <a:lnSpc>
                <a:spcPct val="101499"/>
              </a:lnSpc>
              <a:spcBef>
                <a:spcPts val="41"/>
              </a:spcBef>
            </a:pP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Chapo ectur adis </a:t>
            </a:r>
            <a:r>
              <a:rPr sz="887" b="1" spc="2" dirty="0">
                <a:solidFill>
                  <a:srgbClr val="213A8F"/>
                </a:solidFill>
                <a:latin typeface="Arial"/>
                <a:cs typeface="Arial"/>
              </a:rPr>
              <a:t>eiuntisin 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re del molum qui </a:t>
            </a:r>
            <a:r>
              <a:rPr sz="887" b="1" spc="7" dirty="0">
                <a:solidFill>
                  <a:srgbClr val="213A8F"/>
                </a:solidFill>
                <a:latin typeface="Arial"/>
                <a:cs typeface="Arial"/>
              </a:rPr>
              <a:t>ium 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hiliasi conectiatem is </a:t>
            </a:r>
            <a:r>
              <a:rPr sz="887" b="1" spc="-241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aut ut</a:t>
            </a:r>
            <a:r>
              <a:rPr sz="887" b="1" spc="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pedi</a:t>
            </a:r>
            <a:r>
              <a:rPr sz="887" b="1" spc="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87" b="1" spc="2" dirty="0">
                <a:solidFill>
                  <a:srgbClr val="213A8F"/>
                </a:solidFill>
                <a:latin typeface="Arial"/>
                <a:cs typeface="Arial"/>
              </a:rPr>
              <a:t>sedita</a:t>
            </a:r>
            <a:r>
              <a:rPr sz="887" b="1" spc="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dolupta turibus,</a:t>
            </a:r>
            <a:r>
              <a:rPr sz="887" b="1" spc="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ullaute</a:t>
            </a:r>
            <a:r>
              <a:rPr sz="887" b="1" spc="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offictesvsima</a:t>
            </a:r>
            <a:r>
              <a:rPr sz="887" b="1" spc="7" dirty="0">
                <a:solidFill>
                  <a:srgbClr val="213A8F"/>
                </a:solidFill>
                <a:latin typeface="Arial"/>
                <a:cs typeface="Arial"/>
              </a:rPr>
              <a:t> ium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 fugitae </a:t>
            </a:r>
            <a:r>
              <a:rPr sz="887" b="1" spc="7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officab</a:t>
            </a:r>
            <a:r>
              <a:rPr sz="887" b="1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idebitate</a:t>
            </a:r>
            <a:r>
              <a:rPr sz="887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netur</a:t>
            </a:r>
            <a:r>
              <a:rPr sz="887" b="1" spc="2" dirty="0">
                <a:solidFill>
                  <a:srgbClr val="213A8F"/>
                </a:solidFill>
                <a:latin typeface="Arial"/>
                <a:cs typeface="Arial"/>
              </a:rPr>
              <a:t> </a:t>
            </a:r>
            <a:r>
              <a:rPr sz="887" b="1" spc="5" dirty="0">
                <a:solidFill>
                  <a:srgbClr val="213A8F"/>
                </a:solidFill>
                <a:latin typeface="Arial"/>
                <a:cs typeface="Arial"/>
              </a:rPr>
              <a:t>moluptu</a:t>
            </a:r>
            <a:endParaRPr sz="887" dirty="0">
              <a:solidFill>
                <a:srgbClr val="213A8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1" dirty="0">
              <a:latin typeface="Arial"/>
              <a:cs typeface="Arial"/>
            </a:endParaRPr>
          </a:p>
          <a:p>
            <a:pPr>
              <a:spcBef>
                <a:spcPts val="16"/>
              </a:spcBef>
            </a:pPr>
            <a:endParaRPr sz="932" dirty="0">
              <a:latin typeface="Arial"/>
              <a:cs typeface="Arial"/>
            </a:endParaRPr>
          </a:p>
          <a:p>
            <a:pPr marL="13574" marR="2310"/>
            <a:r>
              <a:rPr sz="750" spc="-2" dirty="0">
                <a:latin typeface="Arial"/>
                <a:cs typeface="Arial"/>
              </a:rPr>
              <a:t>Id</a:t>
            </a:r>
            <a:r>
              <a:rPr sz="750" spc="7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ut</a:t>
            </a:r>
            <a:r>
              <a:rPr sz="750" spc="7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int</a:t>
            </a:r>
            <a:r>
              <a:rPr sz="750" spc="7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litio</a:t>
            </a:r>
            <a:r>
              <a:rPr sz="750" spc="7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mnist</a:t>
            </a:r>
            <a:r>
              <a:rPr sz="750" spc="9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expligenesti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niendaes</a:t>
            </a:r>
            <a:r>
              <a:rPr sz="750" spc="7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aliti</a:t>
            </a:r>
            <a:r>
              <a:rPr sz="750" spc="7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corempo</a:t>
            </a:r>
            <a:r>
              <a:rPr sz="750" spc="9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repture</a:t>
            </a:r>
            <a:r>
              <a:rPr sz="750" spc="9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neseque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ariae</a:t>
            </a:r>
            <a:r>
              <a:rPr sz="750" spc="7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simenis 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illatem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poreriamene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am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con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consers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percidem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debisquos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repratatem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ut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eium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quisint, </a:t>
            </a:r>
            <a:r>
              <a:rPr sz="750" spc="-2" dirty="0">
                <a:latin typeface="Arial"/>
                <a:cs typeface="Arial"/>
              </a:rPr>
              <a:t> imet,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volenita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vel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moluptus,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tessit,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occus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sum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que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molupta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explaut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ut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essim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ea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ad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mosa </a:t>
            </a:r>
            <a:r>
              <a:rPr sz="750" spc="-20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di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dit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volupta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volorpo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restius,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el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in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ra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invelles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sitiae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non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bisquos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repratatem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ut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eium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quisint, </a:t>
            </a:r>
            <a:r>
              <a:rPr sz="750" spc="-20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imet,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volenita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vel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moluptus,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tessit,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occus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sum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que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7" dirty="0">
                <a:latin typeface="Arial"/>
                <a:cs typeface="Arial"/>
              </a:rPr>
              <a:t>rernatur,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con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quat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optatquod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11" dirty="0">
                <a:latin typeface="Arial"/>
                <a:cs typeface="Arial"/>
              </a:rPr>
              <a:t>etur, </a:t>
            </a:r>
            <a:r>
              <a:rPr sz="750" spc="-9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odistia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eseque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molo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corunt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lit,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ut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facestio.Occae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veniend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anihici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llatem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laut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quia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doles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iliqui </a:t>
            </a:r>
            <a:r>
              <a:rPr sz="750" spc="-20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delitet</a:t>
            </a:r>
            <a:r>
              <a:rPr sz="750" spc="-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veria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11" dirty="0">
                <a:latin typeface="Arial"/>
                <a:cs typeface="Arial"/>
              </a:rPr>
              <a:t>etur,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si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nullat isintem nonem aut que </a:t>
            </a:r>
            <a:r>
              <a:rPr sz="750" spc="-5" dirty="0">
                <a:latin typeface="Arial"/>
                <a:cs typeface="Arial"/>
              </a:rPr>
              <a:t>labo.</a:t>
            </a:r>
            <a:endParaRPr sz="750" dirty="0">
              <a:latin typeface="Arial"/>
              <a:cs typeface="Arial"/>
            </a:endParaRPr>
          </a:p>
          <a:p>
            <a:pPr>
              <a:spcBef>
                <a:spcPts val="16"/>
              </a:spcBef>
            </a:pPr>
            <a:endParaRPr sz="841" dirty="0">
              <a:latin typeface="Arial"/>
              <a:cs typeface="Arial"/>
            </a:endParaRPr>
          </a:p>
          <a:p>
            <a:pPr marL="13574">
              <a:lnSpc>
                <a:spcPts val="1301"/>
              </a:lnSpc>
            </a:pPr>
            <a:r>
              <a:rPr sz="1114" b="1" spc="2" dirty="0">
                <a:solidFill>
                  <a:srgbClr val="E73452"/>
                </a:solidFill>
                <a:latin typeface="Arial"/>
                <a:cs typeface="Arial"/>
              </a:rPr>
              <a:t>Intertitre</a:t>
            </a:r>
            <a:endParaRPr sz="1114" dirty="0">
              <a:solidFill>
                <a:srgbClr val="E73452"/>
              </a:solidFill>
              <a:latin typeface="Arial"/>
              <a:cs typeface="Arial"/>
            </a:endParaRPr>
          </a:p>
          <a:p>
            <a:pPr marL="13574">
              <a:lnSpc>
                <a:spcPts val="864"/>
              </a:lnSpc>
            </a:pPr>
            <a:r>
              <a:rPr sz="750" spc="-2" dirty="0">
                <a:latin typeface="Arial"/>
                <a:cs typeface="Arial"/>
              </a:rPr>
              <a:t>Dollum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sintiuscium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experumenis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repereces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cus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ant,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qui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odit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alibustiatem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que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cum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dolori</a:t>
            </a:r>
            <a:endParaRPr sz="750" dirty="0">
              <a:latin typeface="Arial"/>
              <a:cs typeface="Arial"/>
            </a:endParaRPr>
          </a:p>
          <a:p>
            <a:pPr marL="13574" marR="2310"/>
            <a:r>
              <a:rPr sz="750" spc="-2" dirty="0">
                <a:latin typeface="Arial"/>
                <a:cs typeface="Arial"/>
              </a:rPr>
              <a:t>con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poreiundicid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minverspero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te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venient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offic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tet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lit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dempos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aperro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magnimi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nctotatum </a:t>
            </a:r>
            <a:r>
              <a:rPr sz="750" spc="-2" dirty="0">
                <a:latin typeface="Arial"/>
                <a:cs typeface="Arial"/>
              </a:rPr>
              <a:t> dolorestiore sitiorita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nestisi nctem.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Omnis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ea doluptam re,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quos dolendento qui cusapit 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reperio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modi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sa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eatecus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dolupit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aboerumenis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repereces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cus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ant,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qui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odit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alibustiatem </a:t>
            </a:r>
            <a:r>
              <a:rPr sz="750" spc="-2" dirty="0">
                <a:latin typeface="Arial"/>
                <a:cs typeface="Arial"/>
              </a:rPr>
              <a:t> que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cum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dolori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con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poreiundicid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minverspero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te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venient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offic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tet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lit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dempos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aperro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magnimi </a:t>
            </a:r>
            <a:r>
              <a:rPr sz="750" spc="-20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nctotatum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dolorestiore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sitiorita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neserumenis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et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reereces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cus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ant,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qui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odit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alibustiatem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que </a:t>
            </a:r>
            <a:r>
              <a:rPr sz="750" spc="-2" dirty="0">
                <a:latin typeface="Arial"/>
                <a:cs typeface="Arial"/>
              </a:rPr>
              <a:t> cum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dolori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con</a:t>
            </a:r>
            <a:r>
              <a:rPr sz="750" spc="5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poreiunreces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cus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ant,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qui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odit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alibustiatem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que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cum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dolori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con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poreiundicid </a:t>
            </a:r>
            <a:r>
              <a:rPr sz="750" spc="-2" dirty="0">
                <a:latin typeface="Arial"/>
                <a:cs typeface="Arial"/>
              </a:rPr>
              <a:t> minverspero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verspero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te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venient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offic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tagnimi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nctotatum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dolorestiore</a:t>
            </a:r>
            <a:r>
              <a:rPr sz="750" dirty="0">
                <a:latin typeface="Arial"/>
                <a:cs typeface="Arial"/>
              </a:rPr>
              <a:t> </a:t>
            </a:r>
            <a:r>
              <a:rPr sz="750" spc="-2" dirty="0">
                <a:latin typeface="Arial"/>
                <a:cs typeface="Arial"/>
              </a:rPr>
              <a:t>sitiorita</a:t>
            </a:r>
            <a:r>
              <a:rPr sz="750" spc="2" dirty="0">
                <a:latin typeface="Arial"/>
                <a:cs typeface="Arial"/>
              </a:rPr>
              <a:t> </a:t>
            </a:r>
            <a:r>
              <a:rPr sz="750" spc="-5" dirty="0">
                <a:latin typeface="Arial"/>
                <a:cs typeface="Arial"/>
              </a:rPr>
              <a:t>nes.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4796" y="4963218"/>
            <a:ext cx="104256" cy="69117"/>
          </a:xfrm>
          <a:prstGeom prst="rect">
            <a:avLst/>
          </a:prstGeom>
        </p:spPr>
        <p:txBody>
          <a:bodyPr vert="horz" wrap="square" lIns="0" tIns="2599" rIns="0" bIns="0" rtlCol="0">
            <a:spAutoFit/>
          </a:bodyPr>
          <a:lstStyle/>
          <a:p>
            <a:pPr marL="17328">
              <a:spcBef>
                <a:spcPts val="20"/>
              </a:spcBef>
            </a:pPr>
            <a:fld id="{81D60167-4931-47E6-BA6A-407CBD079E47}" type="slidenum">
              <a:rPr sz="432" spc="9" dirty="0">
                <a:solidFill>
                  <a:srgbClr val="009FE3"/>
                </a:solidFill>
                <a:latin typeface="Arial"/>
                <a:cs typeface="Arial"/>
              </a:rPr>
              <a:pPr marL="17328">
                <a:spcBef>
                  <a:spcPts val="20"/>
                </a:spcBef>
              </a:pPr>
              <a:t>12</a:t>
            </a:fld>
            <a:endParaRPr sz="432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81713" y="560680"/>
            <a:ext cx="3048267" cy="660754"/>
          </a:xfrm>
          <a:prstGeom prst="rect">
            <a:avLst/>
          </a:prstGeom>
        </p:spPr>
        <p:txBody>
          <a:bodyPr vert="horz" wrap="square" lIns="0" tIns="44764" rIns="0" bIns="0" rtlCol="0">
            <a:spAutoFit/>
          </a:bodyPr>
          <a:lstStyle/>
          <a:p>
            <a:pPr marL="5776" marR="2310">
              <a:lnSpc>
                <a:spcPts val="2429"/>
              </a:lnSpc>
              <a:spcBef>
                <a:spcPts val="352"/>
              </a:spcBef>
            </a:pPr>
            <a:r>
              <a:rPr spc="5" dirty="0"/>
              <a:t>Titre</a:t>
            </a:r>
            <a:r>
              <a:rPr spc="-11" dirty="0"/>
              <a:t> </a:t>
            </a:r>
            <a:r>
              <a:rPr spc="-2" dirty="0"/>
              <a:t>slide</a:t>
            </a:r>
            <a:r>
              <a:rPr spc="-11" dirty="0"/>
              <a:t> </a:t>
            </a:r>
            <a:r>
              <a:rPr spc="-2" dirty="0"/>
              <a:t>sur</a:t>
            </a:r>
            <a:r>
              <a:rPr spc="-11" dirty="0"/>
              <a:t> </a:t>
            </a:r>
            <a:r>
              <a:rPr spc="-2" dirty="0"/>
              <a:t>deux </a:t>
            </a:r>
            <a:r>
              <a:rPr spc="-745" dirty="0"/>
              <a:t> </a:t>
            </a:r>
            <a:r>
              <a:rPr spc="-2" dirty="0"/>
              <a:t>ou</a:t>
            </a:r>
            <a:r>
              <a:rPr spc="-5" dirty="0"/>
              <a:t> </a:t>
            </a:r>
            <a:r>
              <a:rPr spc="5" dirty="0"/>
              <a:t>trois</a:t>
            </a:r>
            <a:r>
              <a:rPr spc="-5" dirty="0"/>
              <a:t> </a:t>
            </a:r>
            <a:r>
              <a:rPr spc="-2" dirty="0"/>
              <a:t>ligne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E0942EE-B1CE-2646-8105-E4070F9176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656" y="-72"/>
            <a:ext cx="1758724" cy="175872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D079D64-5F5F-0347-80D7-8F979E1E7B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714" y="342184"/>
            <a:ext cx="2915989" cy="291108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8171749" y="0"/>
            <a:ext cx="972096" cy="5143211"/>
          </a:xfrm>
          <a:custGeom>
            <a:avLst/>
            <a:gdLst/>
            <a:ahLst/>
            <a:cxnLst/>
            <a:rect l="l" t="t" r="r" b="b"/>
            <a:pathLst>
              <a:path w="2137409" h="11308715">
                <a:moveTo>
                  <a:pt x="2137044" y="0"/>
                </a:moveTo>
                <a:lnTo>
                  <a:pt x="0" y="0"/>
                </a:lnTo>
                <a:lnTo>
                  <a:pt x="0" y="11308556"/>
                </a:lnTo>
                <a:lnTo>
                  <a:pt x="2137044" y="11308556"/>
                </a:lnTo>
                <a:lnTo>
                  <a:pt x="21370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17" name="object 17"/>
          <p:cNvSpPr/>
          <p:nvPr/>
        </p:nvSpPr>
        <p:spPr>
          <a:xfrm>
            <a:off x="8254533" y="4633306"/>
            <a:ext cx="814700" cy="431754"/>
          </a:xfrm>
          <a:custGeom>
            <a:avLst/>
            <a:gdLst/>
            <a:ahLst/>
            <a:cxnLst/>
            <a:rect l="l" t="t" r="r" b="b"/>
            <a:pathLst>
              <a:path w="1791334" h="949325">
                <a:moveTo>
                  <a:pt x="419315" y="813841"/>
                </a:moveTo>
                <a:lnTo>
                  <a:pt x="233387" y="813841"/>
                </a:lnTo>
                <a:lnTo>
                  <a:pt x="318516" y="759358"/>
                </a:lnTo>
                <a:lnTo>
                  <a:pt x="357657" y="730796"/>
                </a:lnTo>
                <a:lnTo>
                  <a:pt x="387985" y="698322"/>
                </a:lnTo>
                <a:lnTo>
                  <a:pt x="407593" y="659091"/>
                </a:lnTo>
                <a:lnTo>
                  <a:pt x="414540" y="610222"/>
                </a:lnTo>
                <a:lnTo>
                  <a:pt x="414540" y="608850"/>
                </a:lnTo>
                <a:lnTo>
                  <a:pt x="408241" y="565848"/>
                </a:lnTo>
                <a:lnTo>
                  <a:pt x="390207" y="528167"/>
                </a:lnTo>
                <a:lnTo>
                  <a:pt x="361759" y="496900"/>
                </a:lnTo>
                <a:lnTo>
                  <a:pt x="324243" y="473202"/>
                </a:lnTo>
                <a:lnTo>
                  <a:pt x="278968" y="458152"/>
                </a:lnTo>
                <a:lnTo>
                  <a:pt x="227266" y="452894"/>
                </a:lnTo>
                <a:lnTo>
                  <a:pt x="172491" y="457263"/>
                </a:lnTo>
                <a:lnTo>
                  <a:pt x="126123" y="470204"/>
                </a:lnTo>
                <a:lnTo>
                  <a:pt x="86093" y="491439"/>
                </a:lnTo>
                <a:lnTo>
                  <a:pt x="50342" y="520725"/>
                </a:lnTo>
                <a:lnTo>
                  <a:pt x="16814" y="557784"/>
                </a:lnTo>
                <a:lnTo>
                  <a:pt x="121691" y="646988"/>
                </a:lnTo>
                <a:lnTo>
                  <a:pt x="148894" y="619925"/>
                </a:lnTo>
                <a:lnTo>
                  <a:pt x="172262" y="601535"/>
                </a:lnTo>
                <a:lnTo>
                  <a:pt x="193332" y="591070"/>
                </a:lnTo>
                <a:lnTo>
                  <a:pt x="213639" y="587743"/>
                </a:lnTo>
                <a:lnTo>
                  <a:pt x="231838" y="590410"/>
                </a:lnTo>
                <a:lnTo>
                  <a:pt x="245313" y="597789"/>
                </a:lnTo>
                <a:lnTo>
                  <a:pt x="253682" y="609003"/>
                </a:lnTo>
                <a:lnTo>
                  <a:pt x="256552" y="623163"/>
                </a:lnTo>
                <a:lnTo>
                  <a:pt x="254279" y="636993"/>
                </a:lnTo>
                <a:lnTo>
                  <a:pt x="247015" y="651078"/>
                </a:lnTo>
                <a:lnTo>
                  <a:pt x="234137" y="665683"/>
                </a:lnTo>
                <a:lnTo>
                  <a:pt x="214998" y="681037"/>
                </a:lnTo>
                <a:lnTo>
                  <a:pt x="17500" y="822706"/>
                </a:lnTo>
                <a:lnTo>
                  <a:pt x="17500" y="938479"/>
                </a:lnTo>
                <a:lnTo>
                  <a:pt x="419315" y="938479"/>
                </a:lnTo>
                <a:lnTo>
                  <a:pt x="419315" y="813841"/>
                </a:lnTo>
                <a:close/>
              </a:path>
              <a:path w="1791334" h="949325">
                <a:moveTo>
                  <a:pt x="426224" y="8064"/>
                </a:moveTo>
                <a:lnTo>
                  <a:pt x="287388" y="8064"/>
                </a:lnTo>
                <a:lnTo>
                  <a:pt x="214198" y="219570"/>
                </a:lnTo>
                <a:lnTo>
                  <a:pt x="140995" y="8064"/>
                </a:lnTo>
                <a:lnTo>
                  <a:pt x="0" y="8064"/>
                </a:lnTo>
                <a:lnTo>
                  <a:pt x="152844" y="387477"/>
                </a:lnTo>
                <a:lnTo>
                  <a:pt x="273392" y="387477"/>
                </a:lnTo>
                <a:lnTo>
                  <a:pt x="341033" y="219570"/>
                </a:lnTo>
                <a:lnTo>
                  <a:pt x="426224" y="8064"/>
                </a:lnTo>
                <a:close/>
              </a:path>
              <a:path w="1791334" h="949325">
                <a:moveTo>
                  <a:pt x="568617" y="8064"/>
                </a:moveTo>
                <a:lnTo>
                  <a:pt x="442683" y="8064"/>
                </a:lnTo>
                <a:lnTo>
                  <a:pt x="442683" y="384784"/>
                </a:lnTo>
                <a:lnTo>
                  <a:pt x="568617" y="384784"/>
                </a:lnTo>
                <a:lnTo>
                  <a:pt x="568617" y="8064"/>
                </a:lnTo>
                <a:close/>
              </a:path>
              <a:path w="1791334" h="949325">
                <a:moveTo>
                  <a:pt x="909662" y="698754"/>
                </a:moveTo>
                <a:lnTo>
                  <a:pt x="905751" y="650392"/>
                </a:lnTo>
                <a:lnTo>
                  <a:pt x="894207" y="604672"/>
                </a:lnTo>
                <a:lnTo>
                  <a:pt x="887501" y="589788"/>
                </a:lnTo>
                <a:lnTo>
                  <a:pt x="875334" y="562762"/>
                </a:lnTo>
                <a:lnTo>
                  <a:pt x="849388" y="525843"/>
                </a:lnTo>
                <a:lnTo>
                  <a:pt x="816686" y="495096"/>
                </a:lnTo>
                <a:lnTo>
                  <a:pt x="777494" y="471678"/>
                </a:lnTo>
                <a:lnTo>
                  <a:pt x="751662" y="463194"/>
                </a:lnTo>
                <a:lnTo>
                  <a:pt x="751662" y="700112"/>
                </a:lnTo>
                <a:lnTo>
                  <a:pt x="751662" y="701484"/>
                </a:lnTo>
                <a:lnTo>
                  <a:pt x="746633" y="746086"/>
                </a:lnTo>
                <a:lnTo>
                  <a:pt x="732345" y="780478"/>
                </a:lnTo>
                <a:lnTo>
                  <a:pt x="710006" y="802614"/>
                </a:lnTo>
                <a:lnTo>
                  <a:pt x="680834" y="810437"/>
                </a:lnTo>
                <a:lnTo>
                  <a:pt x="651459" y="802398"/>
                </a:lnTo>
                <a:lnTo>
                  <a:pt x="628650" y="779792"/>
                </a:lnTo>
                <a:lnTo>
                  <a:pt x="613892" y="744931"/>
                </a:lnTo>
                <a:lnTo>
                  <a:pt x="608647" y="700112"/>
                </a:lnTo>
                <a:lnTo>
                  <a:pt x="608647" y="698754"/>
                </a:lnTo>
                <a:lnTo>
                  <a:pt x="613676" y="654138"/>
                </a:lnTo>
                <a:lnTo>
                  <a:pt x="627976" y="619747"/>
                </a:lnTo>
                <a:lnTo>
                  <a:pt x="650303" y="597623"/>
                </a:lnTo>
                <a:lnTo>
                  <a:pt x="679475" y="589788"/>
                </a:lnTo>
                <a:lnTo>
                  <a:pt x="708850" y="597827"/>
                </a:lnTo>
                <a:lnTo>
                  <a:pt x="731659" y="620433"/>
                </a:lnTo>
                <a:lnTo>
                  <a:pt x="746417" y="655294"/>
                </a:lnTo>
                <a:lnTo>
                  <a:pt x="751662" y="700112"/>
                </a:lnTo>
                <a:lnTo>
                  <a:pt x="751662" y="463194"/>
                </a:lnTo>
                <a:lnTo>
                  <a:pt x="732116" y="456768"/>
                </a:lnTo>
                <a:lnTo>
                  <a:pt x="680834" y="451535"/>
                </a:lnTo>
                <a:lnTo>
                  <a:pt x="629488" y="456819"/>
                </a:lnTo>
                <a:lnTo>
                  <a:pt x="583958" y="471881"/>
                </a:lnTo>
                <a:lnTo>
                  <a:pt x="544550" y="495528"/>
                </a:lnTo>
                <a:lnTo>
                  <a:pt x="511594" y="526529"/>
                </a:lnTo>
                <a:lnTo>
                  <a:pt x="485406" y="563689"/>
                </a:lnTo>
                <a:lnTo>
                  <a:pt x="466305" y="605815"/>
                </a:lnTo>
                <a:lnTo>
                  <a:pt x="454609" y="651687"/>
                </a:lnTo>
                <a:lnTo>
                  <a:pt x="450748" y="698754"/>
                </a:lnTo>
                <a:lnTo>
                  <a:pt x="450634" y="701484"/>
                </a:lnTo>
                <a:lnTo>
                  <a:pt x="454545" y="749846"/>
                </a:lnTo>
                <a:lnTo>
                  <a:pt x="466090" y="795566"/>
                </a:lnTo>
                <a:lnTo>
                  <a:pt x="484974" y="837463"/>
                </a:lnTo>
                <a:lnTo>
                  <a:pt x="510921" y="874382"/>
                </a:lnTo>
                <a:lnTo>
                  <a:pt x="543623" y="905129"/>
                </a:lnTo>
                <a:lnTo>
                  <a:pt x="582803" y="928560"/>
                </a:lnTo>
                <a:lnTo>
                  <a:pt x="628192" y="943470"/>
                </a:lnTo>
                <a:lnTo>
                  <a:pt x="679475" y="948702"/>
                </a:lnTo>
                <a:lnTo>
                  <a:pt x="730808" y="943406"/>
                </a:lnTo>
                <a:lnTo>
                  <a:pt x="776351" y="928344"/>
                </a:lnTo>
                <a:lnTo>
                  <a:pt x="815759" y="904697"/>
                </a:lnTo>
                <a:lnTo>
                  <a:pt x="848715" y="873696"/>
                </a:lnTo>
                <a:lnTo>
                  <a:pt x="874903" y="836523"/>
                </a:lnTo>
                <a:lnTo>
                  <a:pt x="886726" y="810437"/>
                </a:lnTo>
                <a:lnTo>
                  <a:pt x="894003" y="794397"/>
                </a:lnTo>
                <a:lnTo>
                  <a:pt x="905687" y="748525"/>
                </a:lnTo>
                <a:lnTo>
                  <a:pt x="909548" y="701484"/>
                </a:lnTo>
                <a:lnTo>
                  <a:pt x="909662" y="698754"/>
                </a:lnTo>
                <a:close/>
              </a:path>
              <a:path w="1791334" h="949325">
                <a:moveTo>
                  <a:pt x="977379" y="291147"/>
                </a:moveTo>
                <a:lnTo>
                  <a:pt x="957376" y="279844"/>
                </a:lnTo>
                <a:lnTo>
                  <a:pt x="873518" y="232486"/>
                </a:lnTo>
                <a:lnTo>
                  <a:pt x="860831" y="251688"/>
                </a:lnTo>
                <a:lnTo>
                  <a:pt x="845464" y="266661"/>
                </a:lnTo>
                <a:lnTo>
                  <a:pt x="826363" y="276377"/>
                </a:lnTo>
                <a:lnTo>
                  <a:pt x="802474" y="279844"/>
                </a:lnTo>
                <a:lnTo>
                  <a:pt x="773988" y="273697"/>
                </a:lnTo>
                <a:lnTo>
                  <a:pt x="751687" y="256501"/>
                </a:lnTo>
                <a:lnTo>
                  <a:pt x="737171" y="230124"/>
                </a:lnTo>
                <a:lnTo>
                  <a:pt x="731977" y="196418"/>
                </a:lnTo>
                <a:lnTo>
                  <a:pt x="731977" y="195351"/>
                </a:lnTo>
                <a:lnTo>
                  <a:pt x="737019" y="163410"/>
                </a:lnTo>
                <a:lnTo>
                  <a:pt x="751281" y="137223"/>
                </a:lnTo>
                <a:lnTo>
                  <a:pt x="773531" y="119519"/>
                </a:lnTo>
                <a:lnTo>
                  <a:pt x="802474" y="113017"/>
                </a:lnTo>
                <a:lnTo>
                  <a:pt x="825728" y="116382"/>
                </a:lnTo>
                <a:lnTo>
                  <a:pt x="844321" y="125793"/>
                </a:lnTo>
                <a:lnTo>
                  <a:pt x="859091" y="140258"/>
                </a:lnTo>
                <a:lnTo>
                  <a:pt x="870826" y="158750"/>
                </a:lnTo>
                <a:lnTo>
                  <a:pt x="948956" y="113017"/>
                </a:lnTo>
                <a:lnTo>
                  <a:pt x="946302" y="58343"/>
                </a:lnTo>
                <a:lnTo>
                  <a:pt x="908570" y="27381"/>
                </a:lnTo>
                <a:lnTo>
                  <a:pt x="861250" y="7200"/>
                </a:lnTo>
                <a:lnTo>
                  <a:pt x="804087" y="0"/>
                </a:lnTo>
                <a:lnTo>
                  <a:pt x="757593" y="4978"/>
                </a:lnTo>
                <a:lnTo>
                  <a:pt x="715213" y="19265"/>
                </a:lnTo>
                <a:lnTo>
                  <a:pt x="678078" y="41897"/>
                </a:lnTo>
                <a:lnTo>
                  <a:pt x="647280" y="71894"/>
                </a:lnTo>
                <a:lnTo>
                  <a:pt x="623912" y="108292"/>
                </a:lnTo>
                <a:lnTo>
                  <a:pt x="609079" y="150126"/>
                </a:lnTo>
                <a:lnTo>
                  <a:pt x="604024" y="195351"/>
                </a:lnTo>
                <a:lnTo>
                  <a:pt x="603897" y="197497"/>
                </a:lnTo>
                <a:lnTo>
                  <a:pt x="609244" y="245097"/>
                </a:lnTo>
                <a:lnTo>
                  <a:pt x="624370" y="287299"/>
                </a:lnTo>
                <a:lnTo>
                  <a:pt x="647915" y="323418"/>
                </a:lnTo>
                <a:lnTo>
                  <a:pt x="678535" y="352742"/>
                </a:lnTo>
                <a:lnTo>
                  <a:pt x="714870" y="374561"/>
                </a:lnTo>
                <a:lnTo>
                  <a:pt x="755561" y="388162"/>
                </a:lnTo>
                <a:lnTo>
                  <a:pt x="799249" y="392861"/>
                </a:lnTo>
                <a:lnTo>
                  <a:pt x="862126" y="384835"/>
                </a:lnTo>
                <a:lnTo>
                  <a:pt x="911529" y="362991"/>
                </a:lnTo>
                <a:lnTo>
                  <a:pt x="949325" y="330644"/>
                </a:lnTo>
                <a:lnTo>
                  <a:pt x="977379" y="291147"/>
                </a:lnTo>
                <a:close/>
              </a:path>
              <a:path w="1791334" h="949325">
                <a:moveTo>
                  <a:pt x="1335328" y="813841"/>
                </a:moveTo>
                <a:lnTo>
                  <a:pt x="1149388" y="813841"/>
                </a:lnTo>
                <a:lnTo>
                  <a:pt x="1234516" y="759358"/>
                </a:lnTo>
                <a:lnTo>
                  <a:pt x="1273657" y="730796"/>
                </a:lnTo>
                <a:lnTo>
                  <a:pt x="1303985" y="698322"/>
                </a:lnTo>
                <a:lnTo>
                  <a:pt x="1323594" y="659091"/>
                </a:lnTo>
                <a:lnTo>
                  <a:pt x="1330553" y="610222"/>
                </a:lnTo>
                <a:lnTo>
                  <a:pt x="1330553" y="608850"/>
                </a:lnTo>
                <a:lnTo>
                  <a:pt x="1327454" y="587743"/>
                </a:lnTo>
                <a:lnTo>
                  <a:pt x="1324241" y="565848"/>
                </a:lnTo>
                <a:lnTo>
                  <a:pt x="1306207" y="528167"/>
                </a:lnTo>
                <a:lnTo>
                  <a:pt x="1277772" y="496900"/>
                </a:lnTo>
                <a:lnTo>
                  <a:pt x="1240243" y="473202"/>
                </a:lnTo>
                <a:lnTo>
                  <a:pt x="1194968" y="458152"/>
                </a:lnTo>
                <a:lnTo>
                  <a:pt x="1143266" y="452894"/>
                </a:lnTo>
                <a:lnTo>
                  <a:pt x="1088491" y="457263"/>
                </a:lnTo>
                <a:lnTo>
                  <a:pt x="1042123" y="470204"/>
                </a:lnTo>
                <a:lnTo>
                  <a:pt x="1002093" y="491439"/>
                </a:lnTo>
                <a:lnTo>
                  <a:pt x="966343" y="520725"/>
                </a:lnTo>
                <a:lnTo>
                  <a:pt x="932827" y="557784"/>
                </a:lnTo>
                <a:lnTo>
                  <a:pt x="1037704" y="646988"/>
                </a:lnTo>
                <a:lnTo>
                  <a:pt x="1064907" y="619925"/>
                </a:lnTo>
                <a:lnTo>
                  <a:pt x="1088275" y="601535"/>
                </a:lnTo>
                <a:lnTo>
                  <a:pt x="1109345" y="591070"/>
                </a:lnTo>
                <a:lnTo>
                  <a:pt x="1129639" y="587743"/>
                </a:lnTo>
                <a:lnTo>
                  <a:pt x="1147838" y="590410"/>
                </a:lnTo>
                <a:lnTo>
                  <a:pt x="1161313" y="597789"/>
                </a:lnTo>
                <a:lnTo>
                  <a:pt x="1169682" y="609003"/>
                </a:lnTo>
                <a:lnTo>
                  <a:pt x="1172552" y="623163"/>
                </a:lnTo>
                <a:lnTo>
                  <a:pt x="1170279" y="636993"/>
                </a:lnTo>
                <a:lnTo>
                  <a:pt x="1163015" y="651078"/>
                </a:lnTo>
                <a:lnTo>
                  <a:pt x="1150137" y="665683"/>
                </a:lnTo>
                <a:lnTo>
                  <a:pt x="1131011" y="681037"/>
                </a:lnTo>
                <a:lnTo>
                  <a:pt x="933500" y="822706"/>
                </a:lnTo>
                <a:lnTo>
                  <a:pt x="933500" y="938479"/>
                </a:lnTo>
                <a:lnTo>
                  <a:pt x="1335328" y="938479"/>
                </a:lnTo>
                <a:lnTo>
                  <a:pt x="1335328" y="813841"/>
                </a:lnTo>
                <a:close/>
              </a:path>
              <a:path w="1791334" h="949325">
                <a:moveTo>
                  <a:pt x="1368399" y="8064"/>
                </a:moveTo>
                <a:lnTo>
                  <a:pt x="1242466" y="8064"/>
                </a:lnTo>
                <a:lnTo>
                  <a:pt x="1242466" y="140995"/>
                </a:lnTo>
                <a:lnTo>
                  <a:pt x="1127290" y="140995"/>
                </a:lnTo>
                <a:lnTo>
                  <a:pt x="1127290" y="8064"/>
                </a:lnTo>
                <a:lnTo>
                  <a:pt x="1001369" y="8064"/>
                </a:lnTo>
                <a:lnTo>
                  <a:pt x="1001369" y="384784"/>
                </a:lnTo>
                <a:lnTo>
                  <a:pt x="1127290" y="384784"/>
                </a:lnTo>
                <a:lnTo>
                  <a:pt x="1127290" y="249694"/>
                </a:lnTo>
                <a:lnTo>
                  <a:pt x="1242466" y="249694"/>
                </a:lnTo>
                <a:lnTo>
                  <a:pt x="1242466" y="384784"/>
                </a:lnTo>
                <a:lnTo>
                  <a:pt x="1368399" y="384784"/>
                </a:lnTo>
                <a:lnTo>
                  <a:pt x="1368399" y="249694"/>
                </a:lnTo>
                <a:lnTo>
                  <a:pt x="1368399" y="140995"/>
                </a:lnTo>
                <a:lnTo>
                  <a:pt x="1368399" y="8064"/>
                </a:lnTo>
                <a:close/>
              </a:path>
              <a:path w="1791334" h="949325">
                <a:moveTo>
                  <a:pt x="1761655" y="787285"/>
                </a:moveTo>
                <a:lnTo>
                  <a:pt x="1753298" y="737184"/>
                </a:lnTo>
                <a:lnTo>
                  <a:pt x="1729562" y="698576"/>
                </a:lnTo>
                <a:lnTo>
                  <a:pt x="1692414" y="670445"/>
                </a:lnTo>
                <a:lnTo>
                  <a:pt x="1643824" y="651751"/>
                </a:lnTo>
                <a:lnTo>
                  <a:pt x="1750758" y="571398"/>
                </a:lnTo>
                <a:lnTo>
                  <a:pt x="1750758" y="461746"/>
                </a:lnTo>
                <a:lnTo>
                  <a:pt x="1384363" y="461746"/>
                </a:lnTo>
                <a:lnTo>
                  <a:pt x="1384363" y="585698"/>
                </a:lnTo>
                <a:lnTo>
                  <a:pt x="1561426" y="585698"/>
                </a:lnTo>
                <a:lnTo>
                  <a:pt x="1456550" y="668794"/>
                </a:lnTo>
                <a:lnTo>
                  <a:pt x="1477657" y="739622"/>
                </a:lnTo>
                <a:lnTo>
                  <a:pt x="1545082" y="739622"/>
                </a:lnTo>
                <a:lnTo>
                  <a:pt x="1572679" y="742315"/>
                </a:lnTo>
                <a:lnTo>
                  <a:pt x="1592237" y="749998"/>
                </a:lnTo>
                <a:lnTo>
                  <a:pt x="1603883" y="762025"/>
                </a:lnTo>
                <a:lnTo>
                  <a:pt x="1607731" y="777748"/>
                </a:lnTo>
                <a:lnTo>
                  <a:pt x="1607731" y="779106"/>
                </a:lnTo>
                <a:lnTo>
                  <a:pt x="1604200" y="794562"/>
                </a:lnTo>
                <a:lnTo>
                  <a:pt x="1593773" y="806615"/>
                </a:lnTo>
                <a:lnTo>
                  <a:pt x="1576705" y="814463"/>
                </a:lnTo>
                <a:lnTo>
                  <a:pt x="1553260" y="817257"/>
                </a:lnTo>
                <a:lnTo>
                  <a:pt x="1524012" y="813866"/>
                </a:lnTo>
                <a:lnTo>
                  <a:pt x="1495539" y="803884"/>
                </a:lnTo>
                <a:lnTo>
                  <a:pt x="1467827" y="787654"/>
                </a:lnTo>
                <a:lnTo>
                  <a:pt x="1440878" y="765492"/>
                </a:lnTo>
                <a:lnTo>
                  <a:pt x="1346212" y="862876"/>
                </a:lnTo>
                <a:lnTo>
                  <a:pt x="1379816" y="892467"/>
                </a:lnTo>
                <a:lnTo>
                  <a:pt x="1418056" y="916330"/>
                </a:lnTo>
                <a:lnTo>
                  <a:pt x="1461503" y="933983"/>
                </a:lnTo>
                <a:lnTo>
                  <a:pt x="1510690" y="944943"/>
                </a:lnTo>
                <a:lnTo>
                  <a:pt x="1566202" y="948702"/>
                </a:lnTo>
                <a:lnTo>
                  <a:pt x="1617332" y="943991"/>
                </a:lnTo>
                <a:lnTo>
                  <a:pt x="1663788" y="930059"/>
                </a:lnTo>
                <a:lnTo>
                  <a:pt x="1703514" y="907237"/>
                </a:lnTo>
                <a:lnTo>
                  <a:pt x="1734439" y="875855"/>
                </a:lnTo>
                <a:lnTo>
                  <a:pt x="1754505" y="836218"/>
                </a:lnTo>
                <a:lnTo>
                  <a:pt x="1761655" y="788657"/>
                </a:lnTo>
                <a:lnTo>
                  <a:pt x="1761655" y="787285"/>
                </a:lnTo>
                <a:close/>
              </a:path>
              <a:path w="1791334" h="949325">
                <a:moveTo>
                  <a:pt x="1791157" y="8064"/>
                </a:moveTo>
                <a:lnTo>
                  <a:pt x="1651787" y="8064"/>
                </a:lnTo>
                <a:lnTo>
                  <a:pt x="1586661" y="131851"/>
                </a:lnTo>
                <a:lnTo>
                  <a:pt x="1522082" y="8064"/>
                </a:lnTo>
                <a:lnTo>
                  <a:pt x="1381074" y="8064"/>
                </a:lnTo>
                <a:lnTo>
                  <a:pt x="1523161" y="251320"/>
                </a:lnTo>
                <a:lnTo>
                  <a:pt x="1523161" y="384784"/>
                </a:lnTo>
                <a:lnTo>
                  <a:pt x="1649095" y="384784"/>
                </a:lnTo>
                <a:lnTo>
                  <a:pt x="1649095" y="249694"/>
                </a:lnTo>
                <a:lnTo>
                  <a:pt x="1718386" y="131851"/>
                </a:lnTo>
                <a:lnTo>
                  <a:pt x="1791157" y="8064"/>
                </a:lnTo>
                <a:close/>
              </a:path>
            </a:pathLst>
          </a:custGeom>
          <a:solidFill>
            <a:srgbClr val="213A8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B5DA2E3-DC5A-ED4F-89A0-B7AD47E44E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537" y="0"/>
            <a:ext cx="963142" cy="973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 110" descr="Une image contenant texte, sport, sport aquatique, nageant&#10;&#10;Description générée automatiquement">
            <a:extLst>
              <a:ext uri="{FF2B5EF4-FFF2-40B4-BE49-F238E27FC236}">
                <a16:creationId xmlns:a16="http://schemas.microsoft.com/office/drawing/2014/main" id="{246F8090-77C1-074B-9BC9-B43471607B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3526"/>
            <a:ext cx="9143358" cy="4121305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81874" y="2804781"/>
            <a:ext cx="793618" cy="226129"/>
          </a:xfrm>
          <a:custGeom>
            <a:avLst/>
            <a:gdLst/>
            <a:ahLst/>
            <a:cxnLst/>
            <a:rect l="l" t="t" r="r" b="b"/>
            <a:pathLst>
              <a:path w="1744980" h="497204">
                <a:moveTo>
                  <a:pt x="394630" y="136215"/>
                </a:moveTo>
                <a:lnTo>
                  <a:pt x="196821" y="136215"/>
                </a:lnTo>
                <a:lnTo>
                  <a:pt x="215019" y="138874"/>
                </a:lnTo>
                <a:lnTo>
                  <a:pt x="228493" y="146257"/>
                </a:lnTo>
                <a:lnTo>
                  <a:pt x="236857" y="157472"/>
                </a:lnTo>
                <a:lnTo>
                  <a:pt x="239730" y="171628"/>
                </a:lnTo>
                <a:lnTo>
                  <a:pt x="237453" y="185460"/>
                </a:lnTo>
                <a:lnTo>
                  <a:pt x="230194" y="199548"/>
                </a:lnTo>
                <a:lnTo>
                  <a:pt x="217317" y="214147"/>
                </a:lnTo>
                <a:lnTo>
                  <a:pt x="198182" y="229511"/>
                </a:lnTo>
                <a:lnTo>
                  <a:pt x="680" y="371171"/>
                </a:lnTo>
                <a:lnTo>
                  <a:pt x="680" y="486948"/>
                </a:lnTo>
                <a:lnTo>
                  <a:pt x="402500" y="486948"/>
                </a:lnTo>
                <a:lnTo>
                  <a:pt x="402500" y="362313"/>
                </a:lnTo>
                <a:lnTo>
                  <a:pt x="216569" y="362313"/>
                </a:lnTo>
                <a:lnTo>
                  <a:pt x="301697" y="307833"/>
                </a:lnTo>
                <a:lnTo>
                  <a:pt x="340838" y="279262"/>
                </a:lnTo>
                <a:lnTo>
                  <a:pt x="371166" y="246794"/>
                </a:lnTo>
                <a:lnTo>
                  <a:pt x="390767" y="207559"/>
                </a:lnTo>
                <a:lnTo>
                  <a:pt x="397726" y="158686"/>
                </a:lnTo>
                <a:lnTo>
                  <a:pt x="397726" y="157325"/>
                </a:lnTo>
                <a:lnTo>
                  <a:pt x="394630" y="136215"/>
                </a:lnTo>
                <a:close/>
              </a:path>
              <a:path w="1744980" h="497204">
                <a:moveTo>
                  <a:pt x="210443" y="1361"/>
                </a:moveTo>
                <a:lnTo>
                  <a:pt x="155671" y="5731"/>
                </a:lnTo>
                <a:lnTo>
                  <a:pt x="109299" y="18667"/>
                </a:lnTo>
                <a:lnTo>
                  <a:pt x="69269" y="39907"/>
                </a:lnTo>
                <a:lnTo>
                  <a:pt x="33522" y="69188"/>
                </a:lnTo>
                <a:lnTo>
                  <a:pt x="0" y="106248"/>
                </a:lnTo>
                <a:lnTo>
                  <a:pt x="104876" y="195460"/>
                </a:lnTo>
                <a:lnTo>
                  <a:pt x="132078" y="168392"/>
                </a:lnTo>
                <a:lnTo>
                  <a:pt x="155446" y="150005"/>
                </a:lnTo>
                <a:lnTo>
                  <a:pt x="176516" y="139535"/>
                </a:lnTo>
                <a:lnTo>
                  <a:pt x="196821" y="136215"/>
                </a:lnTo>
                <a:lnTo>
                  <a:pt x="394630" y="136215"/>
                </a:lnTo>
                <a:lnTo>
                  <a:pt x="391420" y="114319"/>
                </a:lnTo>
                <a:lnTo>
                  <a:pt x="373384" y="76630"/>
                </a:lnTo>
                <a:lnTo>
                  <a:pt x="344944" y="45374"/>
                </a:lnTo>
                <a:lnTo>
                  <a:pt x="307425" y="21666"/>
                </a:lnTo>
                <a:lnTo>
                  <a:pt x="262149" y="6623"/>
                </a:lnTo>
                <a:lnTo>
                  <a:pt x="210443" y="1361"/>
                </a:lnTo>
                <a:close/>
              </a:path>
              <a:path w="1744980" h="497204">
                <a:moveTo>
                  <a:pt x="664011" y="0"/>
                </a:moveTo>
                <a:lnTo>
                  <a:pt x="612669" y="5289"/>
                </a:lnTo>
                <a:lnTo>
                  <a:pt x="567136" y="20356"/>
                </a:lnTo>
                <a:lnTo>
                  <a:pt x="527732" y="43994"/>
                </a:lnTo>
                <a:lnTo>
                  <a:pt x="494775" y="74999"/>
                </a:lnTo>
                <a:lnTo>
                  <a:pt x="468586" y="112164"/>
                </a:lnTo>
                <a:lnTo>
                  <a:pt x="449484" y="154286"/>
                </a:lnTo>
                <a:lnTo>
                  <a:pt x="437788" y="200159"/>
                </a:lnTo>
                <a:lnTo>
                  <a:pt x="433930" y="247217"/>
                </a:lnTo>
                <a:lnTo>
                  <a:pt x="433819" y="249950"/>
                </a:lnTo>
                <a:lnTo>
                  <a:pt x="437730" y="298311"/>
                </a:lnTo>
                <a:lnTo>
                  <a:pt x="449271" y="344029"/>
                </a:lnTo>
                <a:lnTo>
                  <a:pt x="468155" y="385933"/>
                </a:lnTo>
                <a:lnTo>
                  <a:pt x="494094" y="422849"/>
                </a:lnTo>
                <a:lnTo>
                  <a:pt x="526801" y="453604"/>
                </a:lnTo>
                <a:lnTo>
                  <a:pt x="565988" y="477024"/>
                </a:lnTo>
                <a:lnTo>
                  <a:pt x="611366" y="491936"/>
                </a:lnTo>
                <a:lnTo>
                  <a:pt x="662649" y="497168"/>
                </a:lnTo>
                <a:lnTo>
                  <a:pt x="713994" y="491877"/>
                </a:lnTo>
                <a:lnTo>
                  <a:pt x="759529" y="476809"/>
                </a:lnTo>
                <a:lnTo>
                  <a:pt x="798933" y="453170"/>
                </a:lnTo>
                <a:lnTo>
                  <a:pt x="831889" y="422163"/>
                </a:lnTo>
                <a:lnTo>
                  <a:pt x="858077" y="384996"/>
                </a:lnTo>
                <a:lnTo>
                  <a:pt x="869905" y="358910"/>
                </a:lnTo>
                <a:lnTo>
                  <a:pt x="664011" y="358910"/>
                </a:lnTo>
                <a:lnTo>
                  <a:pt x="634633" y="350865"/>
                </a:lnTo>
                <a:lnTo>
                  <a:pt x="611830" y="328262"/>
                </a:lnTo>
                <a:lnTo>
                  <a:pt x="597071" y="293400"/>
                </a:lnTo>
                <a:lnTo>
                  <a:pt x="591824" y="248578"/>
                </a:lnTo>
                <a:lnTo>
                  <a:pt x="591824" y="247217"/>
                </a:lnTo>
                <a:lnTo>
                  <a:pt x="596858" y="202610"/>
                </a:lnTo>
                <a:lnTo>
                  <a:pt x="611150" y="168220"/>
                </a:lnTo>
                <a:lnTo>
                  <a:pt x="633485" y="146088"/>
                </a:lnTo>
                <a:lnTo>
                  <a:pt x="662649" y="138257"/>
                </a:lnTo>
                <a:lnTo>
                  <a:pt x="870685" y="138257"/>
                </a:lnTo>
                <a:lnTo>
                  <a:pt x="858508" y="111234"/>
                </a:lnTo>
                <a:lnTo>
                  <a:pt x="832570" y="74318"/>
                </a:lnTo>
                <a:lnTo>
                  <a:pt x="799864" y="43563"/>
                </a:lnTo>
                <a:lnTo>
                  <a:pt x="760677" y="20143"/>
                </a:lnTo>
                <a:lnTo>
                  <a:pt x="715297" y="5231"/>
                </a:lnTo>
                <a:lnTo>
                  <a:pt x="664011" y="0"/>
                </a:lnTo>
                <a:close/>
              </a:path>
              <a:path w="1744980" h="497204">
                <a:moveTo>
                  <a:pt x="870685" y="138257"/>
                </a:moveTo>
                <a:lnTo>
                  <a:pt x="662649" y="138257"/>
                </a:lnTo>
                <a:lnTo>
                  <a:pt x="692033" y="146301"/>
                </a:lnTo>
                <a:lnTo>
                  <a:pt x="714839" y="168900"/>
                </a:lnTo>
                <a:lnTo>
                  <a:pt x="729600" y="203758"/>
                </a:lnTo>
                <a:lnTo>
                  <a:pt x="734846" y="248578"/>
                </a:lnTo>
                <a:lnTo>
                  <a:pt x="734846" y="249950"/>
                </a:lnTo>
                <a:lnTo>
                  <a:pt x="729812" y="294553"/>
                </a:lnTo>
                <a:lnTo>
                  <a:pt x="715520" y="328944"/>
                </a:lnTo>
                <a:lnTo>
                  <a:pt x="693181" y="351078"/>
                </a:lnTo>
                <a:lnTo>
                  <a:pt x="664011" y="358910"/>
                </a:lnTo>
                <a:lnTo>
                  <a:pt x="869905" y="358910"/>
                </a:lnTo>
                <a:lnTo>
                  <a:pt x="877178" y="342872"/>
                </a:lnTo>
                <a:lnTo>
                  <a:pt x="888872" y="296998"/>
                </a:lnTo>
                <a:lnTo>
                  <a:pt x="892729" y="249950"/>
                </a:lnTo>
                <a:lnTo>
                  <a:pt x="892841" y="247217"/>
                </a:lnTo>
                <a:lnTo>
                  <a:pt x="888931" y="198857"/>
                </a:lnTo>
                <a:lnTo>
                  <a:pt x="877390" y="153138"/>
                </a:lnTo>
                <a:lnTo>
                  <a:pt x="870685" y="138257"/>
                </a:lnTo>
                <a:close/>
              </a:path>
              <a:path w="1744980" h="497204">
                <a:moveTo>
                  <a:pt x="1310634" y="136215"/>
                </a:moveTo>
                <a:lnTo>
                  <a:pt x="1112824" y="136215"/>
                </a:lnTo>
                <a:lnTo>
                  <a:pt x="1131023" y="138874"/>
                </a:lnTo>
                <a:lnTo>
                  <a:pt x="1144496" y="146257"/>
                </a:lnTo>
                <a:lnTo>
                  <a:pt x="1152861" y="157472"/>
                </a:lnTo>
                <a:lnTo>
                  <a:pt x="1155734" y="171628"/>
                </a:lnTo>
                <a:lnTo>
                  <a:pt x="1153456" y="185460"/>
                </a:lnTo>
                <a:lnTo>
                  <a:pt x="1146198" y="199548"/>
                </a:lnTo>
                <a:lnTo>
                  <a:pt x="1133320" y="214147"/>
                </a:lnTo>
                <a:lnTo>
                  <a:pt x="1114185" y="229511"/>
                </a:lnTo>
                <a:lnTo>
                  <a:pt x="916684" y="371171"/>
                </a:lnTo>
                <a:lnTo>
                  <a:pt x="916684" y="486948"/>
                </a:lnTo>
                <a:lnTo>
                  <a:pt x="1318504" y="486948"/>
                </a:lnTo>
                <a:lnTo>
                  <a:pt x="1318504" y="362313"/>
                </a:lnTo>
                <a:lnTo>
                  <a:pt x="1132572" y="362313"/>
                </a:lnTo>
                <a:lnTo>
                  <a:pt x="1217701" y="307833"/>
                </a:lnTo>
                <a:lnTo>
                  <a:pt x="1256842" y="279262"/>
                </a:lnTo>
                <a:lnTo>
                  <a:pt x="1287170" y="246794"/>
                </a:lnTo>
                <a:lnTo>
                  <a:pt x="1306770" y="207559"/>
                </a:lnTo>
                <a:lnTo>
                  <a:pt x="1313729" y="158686"/>
                </a:lnTo>
                <a:lnTo>
                  <a:pt x="1313729" y="157325"/>
                </a:lnTo>
                <a:lnTo>
                  <a:pt x="1310634" y="136215"/>
                </a:lnTo>
                <a:close/>
              </a:path>
              <a:path w="1744980" h="497204">
                <a:moveTo>
                  <a:pt x="1126447" y="1361"/>
                </a:moveTo>
                <a:lnTo>
                  <a:pt x="1071674" y="5731"/>
                </a:lnTo>
                <a:lnTo>
                  <a:pt x="1025302" y="18667"/>
                </a:lnTo>
                <a:lnTo>
                  <a:pt x="985272" y="39907"/>
                </a:lnTo>
                <a:lnTo>
                  <a:pt x="949525" y="69188"/>
                </a:lnTo>
                <a:lnTo>
                  <a:pt x="916003" y="106248"/>
                </a:lnTo>
                <a:lnTo>
                  <a:pt x="1020879" y="195460"/>
                </a:lnTo>
                <a:lnTo>
                  <a:pt x="1048081" y="168392"/>
                </a:lnTo>
                <a:lnTo>
                  <a:pt x="1071450" y="150005"/>
                </a:lnTo>
                <a:lnTo>
                  <a:pt x="1092519" y="139535"/>
                </a:lnTo>
                <a:lnTo>
                  <a:pt x="1112824" y="136215"/>
                </a:lnTo>
                <a:lnTo>
                  <a:pt x="1310634" y="136215"/>
                </a:lnTo>
                <a:lnTo>
                  <a:pt x="1307423" y="114319"/>
                </a:lnTo>
                <a:lnTo>
                  <a:pt x="1289388" y="76630"/>
                </a:lnTo>
                <a:lnTo>
                  <a:pt x="1260948" y="45374"/>
                </a:lnTo>
                <a:lnTo>
                  <a:pt x="1223428" y="21666"/>
                </a:lnTo>
                <a:lnTo>
                  <a:pt x="1178153" y="6623"/>
                </a:lnTo>
                <a:lnTo>
                  <a:pt x="1126447" y="1361"/>
                </a:lnTo>
                <a:close/>
              </a:path>
              <a:path w="1744980" h="497204">
                <a:moveTo>
                  <a:pt x="1424061" y="313959"/>
                </a:moveTo>
                <a:lnTo>
                  <a:pt x="1329394" y="411348"/>
                </a:lnTo>
                <a:lnTo>
                  <a:pt x="1362993" y="440936"/>
                </a:lnTo>
                <a:lnTo>
                  <a:pt x="1401237" y="464803"/>
                </a:lnTo>
                <a:lnTo>
                  <a:pt x="1444678" y="482456"/>
                </a:lnTo>
                <a:lnTo>
                  <a:pt x="1493873" y="493408"/>
                </a:lnTo>
                <a:lnTo>
                  <a:pt x="1549376" y="497168"/>
                </a:lnTo>
                <a:lnTo>
                  <a:pt x="1600507" y="492454"/>
                </a:lnTo>
                <a:lnTo>
                  <a:pt x="1646965" y="478526"/>
                </a:lnTo>
                <a:lnTo>
                  <a:pt x="1686690" y="455707"/>
                </a:lnTo>
                <a:lnTo>
                  <a:pt x="1717619" y="424318"/>
                </a:lnTo>
                <a:lnTo>
                  <a:pt x="1737688" y="384682"/>
                </a:lnTo>
                <a:lnTo>
                  <a:pt x="1740537" y="365727"/>
                </a:lnTo>
                <a:lnTo>
                  <a:pt x="1536434" y="365727"/>
                </a:lnTo>
                <a:lnTo>
                  <a:pt x="1507189" y="362331"/>
                </a:lnTo>
                <a:lnTo>
                  <a:pt x="1478712" y="352357"/>
                </a:lnTo>
                <a:lnTo>
                  <a:pt x="1451003" y="336126"/>
                </a:lnTo>
                <a:lnTo>
                  <a:pt x="1424061" y="313959"/>
                </a:lnTo>
                <a:close/>
              </a:path>
              <a:path w="1744980" h="497204">
                <a:moveTo>
                  <a:pt x="1733936" y="10219"/>
                </a:moveTo>
                <a:lnTo>
                  <a:pt x="1367539" y="10219"/>
                </a:lnTo>
                <a:lnTo>
                  <a:pt x="1367539" y="134163"/>
                </a:lnTo>
                <a:lnTo>
                  <a:pt x="1544602" y="134163"/>
                </a:lnTo>
                <a:lnTo>
                  <a:pt x="1439725" y="217260"/>
                </a:lnTo>
                <a:lnTo>
                  <a:pt x="1460835" y="288085"/>
                </a:lnTo>
                <a:lnTo>
                  <a:pt x="1528257" y="288085"/>
                </a:lnTo>
                <a:lnTo>
                  <a:pt x="1555862" y="290788"/>
                </a:lnTo>
                <a:lnTo>
                  <a:pt x="1575421" y="298471"/>
                </a:lnTo>
                <a:lnTo>
                  <a:pt x="1587063" y="310494"/>
                </a:lnTo>
                <a:lnTo>
                  <a:pt x="1590914" y="326220"/>
                </a:lnTo>
                <a:lnTo>
                  <a:pt x="1590914" y="327581"/>
                </a:lnTo>
                <a:lnTo>
                  <a:pt x="1587382" y="343026"/>
                </a:lnTo>
                <a:lnTo>
                  <a:pt x="1576954" y="355084"/>
                </a:lnTo>
                <a:lnTo>
                  <a:pt x="1559887" y="362928"/>
                </a:lnTo>
                <a:lnTo>
                  <a:pt x="1536434" y="365727"/>
                </a:lnTo>
                <a:lnTo>
                  <a:pt x="1740537" y="365727"/>
                </a:lnTo>
                <a:lnTo>
                  <a:pt x="1744836" y="337120"/>
                </a:lnTo>
                <a:lnTo>
                  <a:pt x="1744836" y="335759"/>
                </a:lnTo>
                <a:lnTo>
                  <a:pt x="1736483" y="285658"/>
                </a:lnTo>
                <a:lnTo>
                  <a:pt x="1712741" y="247051"/>
                </a:lnTo>
                <a:lnTo>
                  <a:pt x="1675589" y="218914"/>
                </a:lnTo>
                <a:lnTo>
                  <a:pt x="1627008" y="200224"/>
                </a:lnTo>
                <a:lnTo>
                  <a:pt x="1733936" y="119870"/>
                </a:lnTo>
                <a:lnTo>
                  <a:pt x="1733936" y="10219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2" name="object 32"/>
          <p:cNvSpPr/>
          <p:nvPr/>
        </p:nvSpPr>
        <p:spPr>
          <a:xfrm>
            <a:off x="74224" y="2599425"/>
            <a:ext cx="814700" cy="178766"/>
          </a:xfrm>
          <a:custGeom>
            <a:avLst/>
            <a:gdLst/>
            <a:ahLst/>
            <a:cxnLst/>
            <a:rect l="l" t="t" r="r" b="b"/>
            <a:pathLst>
              <a:path w="1791335" h="393064">
                <a:moveTo>
                  <a:pt x="141000" y="8073"/>
                </a:moveTo>
                <a:lnTo>
                  <a:pt x="0" y="8073"/>
                </a:lnTo>
                <a:lnTo>
                  <a:pt x="152843" y="387475"/>
                </a:lnTo>
                <a:lnTo>
                  <a:pt x="273394" y="387475"/>
                </a:lnTo>
                <a:lnTo>
                  <a:pt x="341033" y="219563"/>
                </a:lnTo>
                <a:lnTo>
                  <a:pt x="214192" y="219563"/>
                </a:lnTo>
                <a:lnTo>
                  <a:pt x="141000" y="8073"/>
                </a:lnTo>
                <a:close/>
              </a:path>
              <a:path w="1791335" h="393064">
                <a:moveTo>
                  <a:pt x="426227" y="8073"/>
                </a:moveTo>
                <a:lnTo>
                  <a:pt x="287383" y="8073"/>
                </a:lnTo>
                <a:lnTo>
                  <a:pt x="214192" y="219563"/>
                </a:lnTo>
                <a:lnTo>
                  <a:pt x="341033" y="219563"/>
                </a:lnTo>
                <a:lnTo>
                  <a:pt x="426227" y="8073"/>
                </a:lnTo>
                <a:close/>
              </a:path>
              <a:path w="1791335" h="393064">
                <a:moveTo>
                  <a:pt x="568610" y="8062"/>
                </a:moveTo>
                <a:lnTo>
                  <a:pt x="442677" y="8062"/>
                </a:lnTo>
                <a:lnTo>
                  <a:pt x="442677" y="384784"/>
                </a:lnTo>
                <a:lnTo>
                  <a:pt x="568610" y="384784"/>
                </a:lnTo>
                <a:lnTo>
                  <a:pt x="568610" y="8062"/>
                </a:lnTo>
                <a:close/>
              </a:path>
              <a:path w="1791335" h="393064">
                <a:moveTo>
                  <a:pt x="804090" y="0"/>
                </a:moveTo>
                <a:lnTo>
                  <a:pt x="757588" y="4977"/>
                </a:lnTo>
                <a:lnTo>
                  <a:pt x="715218" y="19265"/>
                </a:lnTo>
                <a:lnTo>
                  <a:pt x="678080" y="41893"/>
                </a:lnTo>
                <a:lnTo>
                  <a:pt x="647278" y="71892"/>
                </a:lnTo>
                <a:lnTo>
                  <a:pt x="623912" y="108293"/>
                </a:lnTo>
                <a:lnTo>
                  <a:pt x="609085" y="150126"/>
                </a:lnTo>
                <a:lnTo>
                  <a:pt x="604018" y="195344"/>
                </a:lnTo>
                <a:lnTo>
                  <a:pt x="603897" y="197501"/>
                </a:lnTo>
                <a:lnTo>
                  <a:pt x="609240" y="245094"/>
                </a:lnTo>
                <a:lnTo>
                  <a:pt x="624363" y="287301"/>
                </a:lnTo>
                <a:lnTo>
                  <a:pt x="647913" y="323418"/>
                </a:lnTo>
                <a:lnTo>
                  <a:pt x="678532" y="352738"/>
                </a:lnTo>
                <a:lnTo>
                  <a:pt x="714865" y="374556"/>
                </a:lnTo>
                <a:lnTo>
                  <a:pt x="755557" y="388164"/>
                </a:lnTo>
                <a:lnTo>
                  <a:pt x="799253" y="392857"/>
                </a:lnTo>
                <a:lnTo>
                  <a:pt x="862126" y="384834"/>
                </a:lnTo>
                <a:lnTo>
                  <a:pt x="911528" y="362987"/>
                </a:lnTo>
                <a:lnTo>
                  <a:pt x="949325" y="330646"/>
                </a:lnTo>
                <a:lnTo>
                  <a:pt x="977383" y="291142"/>
                </a:lnTo>
                <a:lnTo>
                  <a:pt x="957379" y="279844"/>
                </a:lnTo>
                <a:lnTo>
                  <a:pt x="802478" y="279844"/>
                </a:lnTo>
                <a:lnTo>
                  <a:pt x="773982" y="273697"/>
                </a:lnTo>
                <a:lnTo>
                  <a:pt x="751690" y="256498"/>
                </a:lnTo>
                <a:lnTo>
                  <a:pt x="737166" y="230118"/>
                </a:lnTo>
                <a:lnTo>
                  <a:pt x="731977" y="196423"/>
                </a:lnTo>
                <a:lnTo>
                  <a:pt x="731977" y="195344"/>
                </a:lnTo>
                <a:lnTo>
                  <a:pt x="737015" y="163410"/>
                </a:lnTo>
                <a:lnTo>
                  <a:pt x="751286" y="137227"/>
                </a:lnTo>
                <a:lnTo>
                  <a:pt x="773527" y="119520"/>
                </a:lnTo>
                <a:lnTo>
                  <a:pt x="802478" y="113012"/>
                </a:lnTo>
                <a:lnTo>
                  <a:pt x="948955" y="113012"/>
                </a:lnTo>
                <a:lnTo>
                  <a:pt x="974692" y="97944"/>
                </a:lnTo>
                <a:lnTo>
                  <a:pt x="946298" y="58345"/>
                </a:lnTo>
                <a:lnTo>
                  <a:pt x="908569" y="27376"/>
                </a:lnTo>
                <a:lnTo>
                  <a:pt x="861250" y="7205"/>
                </a:lnTo>
                <a:lnTo>
                  <a:pt x="804090" y="0"/>
                </a:lnTo>
                <a:close/>
              </a:path>
              <a:path w="1791335" h="393064">
                <a:moveTo>
                  <a:pt x="873523" y="232485"/>
                </a:moveTo>
                <a:lnTo>
                  <a:pt x="860830" y="251688"/>
                </a:lnTo>
                <a:lnTo>
                  <a:pt x="845465" y="266656"/>
                </a:lnTo>
                <a:lnTo>
                  <a:pt x="826367" y="276379"/>
                </a:lnTo>
                <a:lnTo>
                  <a:pt x="802478" y="279844"/>
                </a:lnTo>
                <a:lnTo>
                  <a:pt x="957379" y="279844"/>
                </a:lnTo>
                <a:lnTo>
                  <a:pt x="873523" y="232485"/>
                </a:lnTo>
                <a:close/>
              </a:path>
              <a:path w="1791335" h="393064">
                <a:moveTo>
                  <a:pt x="948955" y="113012"/>
                </a:moveTo>
                <a:lnTo>
                  <a:pt x="802478" y="113012"/>
                </a:lnTo>
                <a:lnTo>
                  <a:pt x="825723" y="116375"/>
                </a:lnTo>
                <a:lnTo>
                  <a:pt x="844323" y="125793"/>
                </a:lnTo>
                <a:lnTo>
                  <a:pt x="859090" y="140254"/>
                </a:lnTo>
                <a:lnTo>
                  <a:pt x="870832" y="158749"/>
                </a:lnTo>
                <a:lnTo>
                  <a:pt x="948955" y="113012"/>
                </a:lnTo>
                <a:close/>
              </a:path>
              <a:path w="1791335" h="393064">
                <a:moveTo>
                  <a:pt x="1127295" y="8073"/>
                </a:moveTo>
                <a:lnTo>
                  <a:pt x="1001372" y="8073"/>
                </a:lnTo>
                <a:lnTo>
                  <a:pt x="1001372" y="384784"/>
                </a:lnTo>
                <a:lnTo>
                  <a:pt x="1127295" y="384784"/>
                </a:lnTo>
                <a:lnTo>
                  <a:pt x="1127295" y="249699"/>
                </a:lnTo>
                <a:lnTo>
                  <a:pt x="1368398" y="249699"/>
                </a:lnTo>
                <a:lnTo>
                  <a:pt x="1368398" y="140990"/>
                </a:lnTo>
                <a:lnTo>
                  <a:pt x="1127295" y="140990"/>
                </a:lnTo>
                <a:lnTo>
                  <a:pt x="1127295" y="8073"/>
                </a:lnTo>
                <a:close/>
              </a:path>
              <a:path w="1791335" h="393064">
                <a:moveTo>
                  <a:pt x="1368398" y="249699"/>
                </a:moveTo>
                <a:lnTo>
                  <a:pt x="1242464" y="249699"/>
                </a:lnTo>
                <a:lnTo>
                  <a:pt x="1242464" y="384784"/>
                </a:lnTo>
                <a:lnTo>
                  <a:pt x="1368398" y="384784"/>
                </a:lnTo>
                <a:lnTo>
                  <a:pt x="1368398" y="249699"/>
                </a:lnTo>
                <a:close/>
              </a:path>
              <a:path w="1791335" h="393064">
                <a:moveTo>
                  <a:pt x="1368398" y="8073"/>
                </a:moveTo>
                <a:lnTo>
                  <a:pt x="1242464" y="8073"/>
                </a:lnTo>
                <a:lnTo>
                  <a:pt x="1242464" y="140990"/>
                </a:lnTo>
                <a:lnTo>
                  <a:pt x="1368398" y="140990"/>
                </a:lnTo>
                <a:lnTo>
                  <a:pt x="1368398" y="8073"/>
                </a:lnTo>
                <a:close/>
              </a:path>
              <a:path w="1791335" h="393064">
                <a:moveTo>
                  <a:pt x="1522079" y="8073"/>
                </a:moveTo>
                <a:lnTo>
                  <a:pt x="1381078" y="8073"/>
                </a:lnTo>
                <a:lnTo>
                  <a:pt x="1523157" y="251322"/>
                </a:lnTo>
                <a:lnTo>
                  <a:pt x="1523157" y="384784"/>
                </a:lnTo>
                <a:lnTo>
                  <a:pt x="1649091" y="384784"/>
                </a:lnTo>
                <a:lnTo>
                  <a:pt x="1649091" y="249699"/>
                </a:lnTo>
                <a:lnTo>
                  <a:pt x="1718383" y="131849"/>
                </a:lnTo>
                <a:lnTo>
                  <a:pt x="1586663" y="131849"/>
                </a:lnTo>
                <a:lnTo>
                  <a:pt x="1522079" y="8073"/>
                </a:lnTo>
                <a:close/>
              </a:path>
              <a:path w="1791335" h="393064">
                <a:moveTo>
                  <a:pt x="1791160" y="8073"/>
                </a:moveTo>
                <a:lnTo>
                  <a:pt x="1651782" y="8073"/>
                </a:lnTo>
                <a:lnTo>
                  <a:pt x="1586663" y="131849"/>
                </a:lnTo>
                <a:lnTo>
                  <a:pt x="1718383" y="131849"/>
                </a:lnTo>
                <a:lnTo>
                  <a:pt x="1791160" y="8073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3" name="object 33"/>
          <p:cNvSpPr/>
          <p:nvPr/>
        </p:nvSpPr>
        <p:spPr>
          <a:xfrm>
            <a:off x="81874" y="3821720"/>
            <a:ext cx="793618" cy="226129"/>
          </a:xfrm>
          <a:custGeom>
            <a:avLst/>
            <a:gdLst/>
            <a:ahLst/>
            <a:cxnLst/>
            <a:rect l="l" t="t" r="r" b="b"/>
            <a:pathLst>
              <a:path w="1744980" h="497204">
                <a:moveTo>
                  <a:pt x="394630" y="136215"/>
                </a:moveTo>
                <a:lnTo>
                  <a:pt x="196821" y="136215"/>
                </a:lnTo>
                <a:lnTo>
                  <a:pt x="215019" y="138874"/>
                </a:lnTo>
                <a:lnTo>
                  <a:pt x="228493" y="146257"/>
                </a:lnTo>
                <a:lnTo>
                  <a:pt x="236857" y="157472"/>
                </a:lnTo>
                <a:lnTo>
                  <a:pt x="239730" y="171628"/>
                </a:lnTo>
                <a:lnTo>
                  <a:pt x="237453" y="185460"/>
                </a:lnTo>
                <a:lnTo>
                  <a:pt x="230194" y="199548"/>
                </a:lnTo>
                <a:lnTo>
                  <a:pt x="217317" y="214147"/>
                </a:lnTo>
                <a:lnTo>
                  <a:pt x="198182" y="229511"/>
                </a:lnTo>
                <a:lnTo>
                  <a:pt x="680" y="371171"/>
                </a:lnTo>
                <a:lnTo>
                  <a:pt x="680" y="486948"/>
                </a:lnTo>
                <a:lnTo>
                  <a:pt x="402500" y="486948"/>
                </a:lnTo>
                <a:lnTo>
                  <a:pt x="402500" y="362313"/>
                </a:lnTo>
                <a:lnTo>
                  <a:pt x="216569" y="362313"/>
                </a:lnTo>
                <a:lnTo>
                  <a:pt x="301697" y="307833"/>
                </a:lnTo>
                <a:lnTo>
                  <a:pt x="340838" y="279262"/>
                </a:lnTo>
                <a:lnTo>
                  <a:pt x="371166" y="246794"/>
                </a:lnTo>
                <a:lnTo>
                  <a:pt x="390767" y="207559"/>
                </a:lnTo>
                <a:lnTo>
                  <a:pt x="397726" y="158686"/>
                </a:lnTo>
                <a:lnTo>
                  <a:pt x="397726" y="157325"/>
                </a:lnTo>
                <a:lnTo>
                  <a:pt x="394630" y="136215"/>
                </a:lnTo>
                <a:close/>
              </a:path>
              <a:path w="1744980" h="497204">
                <a:moveTo>
                  <a:pt x="210443" y="1361"/>
                </a:moveTo>
                <a:lnTo>
                  <a:pt x="155671" y="5731"/>
                </a:lnTo>
                <a:lnTo>
                  <a:pt x="109299" y="18667"/>
                </a:lnTo>
                <a:lnTo>
                  <a:pt x="69269" y="39907"/>
                </a:lnTo>
                <a:lnTo>
                  <a:pt x="33522" y="69188"/>
                </a:lnTo>
                <a:lnTo>
                  <a:pt x="0" y="106248"/>
                </a:lnTo>
                <a:lnTo>
                  <a:pt x="104876" y="195460"/>
                </a:lnTo>
                <a:lnTo>
                  <a:pt x="132078" y="168392"/>
                </a:lnTo>
                <a:lnTo>
                  <a:pt x="155446" y="150005"/>
                </a:lnTo>
                <a:lnTo>
                  <a:pt x="176516" y="139535"/>
                </a:lnTo>
                <a:lnTo>
                  <a:pt x="196821" y="136215"/>
                </a:lnTo>
                <a:lnTo>
                  <a:pt x="394630" y="136215"/>
                </a:lnTo>
                <a:lnTo>
                  <a:pt x="391420" y="114319"/>
                </a:lnTo>
                <a:lnTo>
                  <a:pt x="373384" y="76630"/>
                </a:lnTo>
                <a:lnTo>
                  <a:pt x="344944" y="45374"/>
                </a:lnTo>
                <a:lnTo>
                  <a:pt x="307425" y="21666"/>
                </a:lnTo>
                <a:lnTo>
                  <a:pt x="262149" y="6623"/>
                </a:lnTo>
                <a:lnTo>
                  <a:pt x="210443" y="1361"/>
                </a:lnTo>
                <a:close/>
              </a:path>
              <a:path w="1744980" h="497204">
                <a:moveTo>
                  <a:pt x="664011" y="0"/>
                </a:moveTo>
                <a:lnTo>
                  <a:pt x="612669" y="5289"/>
                </a:lnTo>
                <a:lnTo>
                  <a:pt x="567136" y="20356"/>
                </a:lnTo>
                <a:lnTo>
                  <a:pt x="527732" y="43994"/>
                </a:lnTo>
                <a:lnTo>
                  <a:pt x="494775" y="74999"/>
                </a:lnTo>
                <a:lnTo>
                  <a:pt x="468586" y="112164"/>
                </a:lnTo>
                <a:lnTo>
                  <a:pt x="449484" y="154286"/>
                </a:lnTo>
                <a:lnTo>
                  <a:pt x="437788" y="200159"/>
                </a:lnTo>
                <a:lnTo>
                  <a:pt x="433930" y="247217"/>
                </a:lnTo>
                <a:lnTo>
                  <a:pt x="433819" y="249950"/>
                </a:lnTo>
                <a:lnTo>
                  <a:pt x="437730" y="298311"/>
                </a:lnTo>
                <a:lnTo>
                  <a:pt x="449271" y="344029"/>
                </a:lnTo>
                <a:lnTo>
                  <a:pt x="468155" y="385933"/>
                </a:lnTo>
                <a:lnTo>
                  <a:pt x="494094" y="422849"/>
                </a:lnTo>
                <a:lnTo>
                  <a:pt x="526801" y="453604"/>
                </a:lnTo>
                <a:lnTo>
                  <a:pt x="565988" y="477024"/>
                </a:lnTo>
                <a:lnTo>
                  <a:pt x="611366" y="491936"/>
                </a:lnTo>
                <a:lnTo>
                  <a:pt x="662649" y="497168"/>
                </a:lnTo>
                <a:lnTo>
                  <a:pt x="713994" y="491877"/>
                </a:lnTo>
                <a:lnTo>
                  <a:pt x="759529" y="476809"/>
                </a:lnTo>
                <a:lnTo>
                  <a:pt x="798933" y="453170"/>
                </a:lnTo>
                <a:lnTo>
                  <a:pt x="831889" y="422163"/>
                </a:lnTo>
                <a:lnTo>
                  <a:pt x="858077" y="384996"/>
                </a:lnTo>
                <a:lnTo>
                  <a:pt x="869905" y="358910"/>
                </a:lnTo>
                <a:lnTo>
                  <a:pt x="664011" y="358910"/>
                </a:lnTo>
                <a:lnTo>
                  <a:pt x="634633" y="350865"/>
                </a:lnTo>
                <a:lnTo>
                  <a:pt x="611830" y="328262"/>
                </a:lnTo>
                <a:lnTo>
                  <a:pt x="597071" y="293400"/>
                </a:lnTo>
                <a:lnTo>
                  <a:pt x="591824" y="248578"/>
                </a:lnTo>
                <a:lnTo>
                  <a:pt x="591824" y="247217"/>
                </a:lnTo>
                <a:lnTo>
                  <a:pt x="596858" y="202610"/>
                </a:lnTo>
                <a:lnTo>
                  <a:pt x="611150" y="168220"/>
                </a:lnTo>
                <a:lnTo>
                  <a:pt x="633485" y="146088"/>
                </a:lnTo>
                <a:lnTo>
                  <a:pt x="662649" y="138257"/>
                </a:lnTo>
                <a:lnTo>
                  <a:pt x="870685" y="138257"/>
                </a:lnTo>
                <a:lnTo>
                  <a:pt x="858508" y="111234"/>
                </a:lnTo>
                <a:lnTo>
                  <a:pt x="832570" y="74318"/>
                </a:lnTo>
                <a:lnTo>
                  <a:pt x="799864" y="43563"/>
                </a:lnTo>
                <a:lnTo>
                  <a:pt x="760677" y="20143"/>
                </a:lnTo>
                <a:lnTo>
                  <a:pt x="715297" y="5231"/>
                </a:lnTo>
                <a:lnTo>
                  <a:pt x="664011" y="0"/>
                </a:lnTo>
                <a:close/>
              </a:path>
              <a:path w="1744980" h="497204">
                <a:moveTo>
                  <a:pt x="870685" y="138257"/>
                </a:moveTo>
                <a:lnTo>
                  <a:pt x="662649" y="138257"/>
                </a:lnTo>
                <a:lnTo>
                  <a:pt x="692033" y="146301"/>
                </a:lnTo>
                <a:lnTo>
                  <a:pt x="714839" y="168900"/>
                </a:lnTo>
                <a:lnTo>
                  <a:pt x="729600" y="203758"/>
                </a:lnTo>
                <a:lnTo>
                  <a:pt x="734846" y="248578"/>
                </a:lnTo>
                <a:lnTo>
                  <a:pt x="734846" y="249950"/>
                </a:lnTo>
                <a:lnTo>
                  <a:pt x="729812" y="294557"/>
                </a:lnTo>
                <a:lnTo>
                  <a:pt x="715520" y="328948"/>
                </a:lnTo>
                <a:lnTo>
                  <a:pt x="693181" y="351079"/>
                </a:lnTo>
                <a:lnTo>
                  <a:pt x="664011" y="358910"/>
                </a:lnTo>
                <a:lnTo>
                  <a:pt x="869905" y="358910"/>
                </a:lnTo>
                <a:lnTo>
                  <a:pt x="877178" y="342872"/>
                </a:lnTo>
                <a:lnTo>
                  <a:pt x="888872" y="296998"/>
                </a:lnTo>
                <a:lnTo>
                  <a:pt x="892729" y="249950"/>
                </a:lnTo>
                <a:lnTo>
                  <a:pt x="892841" y="247217"/>
                </a:lnTo>
                <a:lnTo>
                  <a:pt x="888931" y="198857"/>
                </a:lnTo>
                <a:lnTo>
                  <a:pt x="877390" y="153138"/>
                </a:lnTo>
                <a:lnTo>
                  <a:pt x="870685" y="138257"/>
                </a:lnTo>
                <a:close/>
              </a:path>
              <a:path w="1744980" h="497204">
                <a:moveTo>
                  <a:pt x="1310634" y="136215"/>
                </a:moveTo>
                <a:lnTo>
                  <a:pt x="1112824" y="136215"/>
                </a:lnTo>
                <a:lnTo>
                  <a:pt x="1131023" y="138874"/>
                </a:lnTo>
                <a:lnTo>
                  <a:pt x="1144496" y="146257"/>
                </a:lnTo>
                <a:lnTo>
                  <a:pt x="1152861" y="157472"/>
                </a:lnTo>
                <a:lnTo>
                  <a:pt x="1155734" y="171628"/>
                </a:lnTo>
                <a:lnTo>
                  <a:pt x="1153456" y="185460"/>
                </a:lnTo>
                <a:lnTo>
                  <a:pt x="1146198" y="199548"/>
                </a:lnTo>
                <a:lnTo>
                  <a:pt x="1133320" y="214147"/>
                </a:lnTo>
                <a:lnTo>
                  <a:pt x="1114185" y="229511"/>
                </a:lnTo>
                <a:lnTo>
                  <a:pt x="916684" y="371171"/>
                </a:lnTo>
                <a:lnTo>
                  <a:pt x="916684" y="486948"/>
                </a:lnTo>
                <a:lnTo>
                  <a:pt x="1318504" y="486948"/>
                </a:lnTo>
                <a:lnTo>
                  <a:pt x="1318504" y="362313"/>
                </a:lnTo>
                <a:lnTo>
                  <a:pt x="1132572" y="362313"/>
                </a:lnTo>
                <a:lnTo>
                  <a:pt x="1217701" y="307833"/>
                </a:lnTo>
                <a:lnTo>
                  <a:pt x="1256842" y="279262"/>
                </a:lnTo>
                <a:lnTo>
                  <a:pt x="1287170" y="246794"/>
                </a:lnTo>
                <a:lnTo>
                  <a:pt x="1306770" y="207559"/>
                </a:lnTo>
                <a:lnTo>
                  <a:pt x="1313729" y="158686"/>
                </a:lnTo>
                <a:lnTo>
                  <a:pt x="1313729" y="157325"/>
                </a:lnTo>
                <a:lnTo>
                  <a:pt x="1310634" y="136215"/>
                </a:lnTo>
                <a:close/>
              </a:path>
              <a:path w="1744980" h="497204">
                <a:moveTo>
                  <a:pt x="1126447" y="1361"/>
                </a:moveTo>
                <a:lnTo>
                  <a:pt x="1071674" y="5731"/>
                </a:lnTo>
                <a:lnTo>
                  <a:pt x="1025302" y="18667"/>
                </a:lnTo>
                <a:lnTo>
                  <a:pt x="985272" y="39907"/>
                </a:lnTo>
                <a:lnTo>
                  <a:pt x="949525" y="69188"/>
                </a:lnTo>
                <a:lnTo>
                  <a:pt x="916003" y="106248"/>
                </a:lnTo>
                <a:lnTo>
                  <a:pt x="1020879" y="195460"/>
                </a:lnTo>
                <a:lnTo>
                  <a:pt x="1048081" y="168392"/>
                </a:lnTo>
                <a:lnTo>
                  <a:pt x="1071450" y="150005"/>
                </a:lnTo>
                <a:lnTo>
                  <a:pt x="1092519" y="139535"/>
                </a:lnTo>
                <a:lnTo>
                  <a:pt x="1112824" y="136215"/>
                </a:lnTo>
                <a:lnTo>
                  <a:pt x="1310634" y="136215"/>
                </a:lnTo>
                <a:lnTo>
                  <a:pt x="1307423" y="114319"/>
                </a:lnTo>
                <a:lnTo>
                  <a:pt x="1289388" y="76630"/>
                </a:lnTo>
                <a:lnTo>
                  <a:pt x="1260948" y="45374"/>
                </a:lnTo>
                <a:lnTo>
                  <a:pt x="1223428" y="21666"/>
                </a:lnTo>
                <a:lnTo>
                  <a:pt x="1178153" y="6623"/>
                </a:lnTo>
                <a:lnTo>
                  <a:pt x="1126447" y="1361"/>
                </a:lnTo>
                <a:close/>
              </a:path>
              <a:path w="1744980" h="497204">
                <a:moveTo>
                  <a:pt x="1424061" y="313959"/>
                </a:moveTo>
                <a:lnTo>
                  <a:pt x="1329394" y="411348"/>
                </a:lnTo>
                <a:lnTo>
                  <a:pt x="1362993" y="440936"/>
                </a:lnTo>
                <a:lnTo>
                  <a:pt x="1401237" y="464803"/>
                </a:lnTo>
                <a:lnTo>
                  <a:pt x="1444678" y="482456"/>
                </a:lnTo>
                <a:lnTo>
                  <a:pt x="1493873" y="493408"/>
                </a:lnTo>
                <a:lnTo>
                  <a:pt x="1549376" y="497168"/>
                </a:lnTo>
                <a:lnTo>
                  <a:pt x="1600507" y="492454"/>
                </a:lnTo>
                <a:lnTo>
                  <a:pt x="1646965" y="478526"/>
                </a:lnTo>
                <a:lnTo>
                  <a:pt x="1686690" y="455707"/>
                </a:lnTo>
                <a:lnTo>
                  <a:pt x="1717619" y="424318"/>
                </a:lnTo>
                <a:lnTo>
                  <a:pt x="1737688" y="384682"/>
                </a:lnTo>
                <a:lnTo>
                  <a:pt x="1740537" y="365727"/>
                </a:lnTo>
                <a:lnTo>
                  <a:pt x="1536434" y="365727"/>
                </a:lnTo>
                <a:lnTo>
                  <a:pt x="1507189" y="362331"/>
                </a:lnTo>
                <a:lnTo>
                  <a:pt x="1478712" y="352357"/>
                </a:lnTo>
                <a:lnTo>
                  <a:pt x="1451003" y="336126"/>
                </a:lnTo>
                <a:lnTo>
                  <a:pt x="1424061" y="313959"/>
                </a:lnTo>
                <a:close/>
              </a:path>
              <a:path w="1744980" h="497204">
                <a:moveTo>
                  <a:pt x="1733936" y="10219"/>
                </a:moveTo>
                <a:lnTo>
                  <a:pt x="1367539" y="10219"/>
                </a:lnTo>
                <a:lnTo>
                  <a:pt x="1367539" y="134163"/>
                </a:lnTo>
                <a:lnTo>
                  <a:pt x="1544602" y="134163"/>
                </a:lnTo>
                <a:lnTo>
                  <a:pt x="1439725" y="217260"/>
                </a:lnTo>
                <a:lnTo>
                  <a:pt x="1460835" y="288085"/>
                </a:lnTo>
                <a:lnTo>
                  <a:pt x="1528257" y="288085"/>
                </a:lnTo>
                <a:lnTo>
                  <a:pt x="1555862" y="290788"/>
                </a:lnTo>
                <a:lnTo>
                  <a:pt x="1575421" y="298471"/>
                </a:lnTo>
                <a:lnTo>
                  <a:pt x="1587063" y="310494"/>
                </a:lnTo>
                <a:lnTo>
                  <a:pt x="1590914" y="326220"/>
                </a:lnTo>
                <a:lnTo>
                  <a:pt x="1590914" y="327581"/>
                </a:lnTo>
                <a:lnTo>
                  <a:pt x="1587382" y="343026"/>
                </a:lnTo>
                <a:lnTo>
                  <a:pt x="1576954" y="355084"/>
                </a:lnTo>
                <a:lnTo>
                  <a:pt x="1559887" y="362928"/>
                </a:lnTo>
                <a:lnTo>
                  <a:pt x="1536434" y="365727"/>
                </a:lnTo>
                <a:lnTo>
                  <a:pt x="1740537" y="365727"/>
                </a:lnTo>
                <a:lnTo>
                  <a:pt x="1744836" y="337120"/>
                </a:lnTo>
                <a:lnTo>
                  <a:pt x="1744836" y="335759"/>
                </a:lnTo>
                <a:lnTo>
                  <a:pt x="1736483" y="285658"/>
                </a:lnTo>
                <a:lnTo>
                  <a:pt x="1712741" y="247051"/>
                </a:lnTo>
                <a:lnTo>
                  <a:pt x="1675589" y="218914"/>
                </a:lnTo>
                <a:lnTo>
                  <a:pt x="1627008" y="200224"/>
                </a:lnTo>
                <a:lnTo>
                  <a:pt x="1733936" y="119870"/>
                </a:lnTo>
                <a:lnTo>
                  <a:pt x="1733936" y="10219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4" name="object 34"/>
          <p:cNvSpPr/>
          <p:nvPr/>
        </p:nvSpPr>
        <p:spPr>
          <a:xfrm>
            <a:off x="74224" y="3616364"/>
            <a:ext cx="814700" cy="178766"/>
          </a:xfrm>
          <a:custGeom>
            <a:avLst/>
            <a:gdLst/>
            <a:ahLst/>
            <a:cxnLst/>
            <a:rect l="l" t="t" r="r" b="b"/>
            <a:pathLst>
              <a:path w="1791335" h="393065">
                <a:moveTo>
                  <a:pt x="141000" y="8062"/>
                </a:moveTo>
                <a:lnTo>
                  <a:pt x="0" y="8062"/>
                </a:lnTo>
                <a:lnTo>
                  <a:pt x="152843" y="387475"/>
                </a:lnTo>
                <a:lnTo>
                  <a:pt x="273394" y="387475"/>
                </a:lnTo>
                <a:lnTo>
                  <a:pt x="341031" y="219563"/>
                </a:lnTo>
                <a:lnTo>
                  <a:pt x="214192" y="219563"/>
                </a:lnTo>
                <a:lnTo>
                  <a:pt x="141000" y="8062"/>
                </a:lnTo>
                <a:close/>
              </a:path>
              <a:path w="1791335" h="393065">
                <a:moveTo>
                  <a:pt x="426227" y="8062"/>
                </a:moveTo>
                <a:lnTo>
                  <a:pt x="287383" y="8062"/>
                </a:lnTo>
                <a:lnTo>
                  <a:pt x="214192" y="219563"/>
                </a:lnTo>
                <a:lnTo>
                  <a:pt x="341031" y="219563"/>
                </a:lnTo>
                <a:lnTo>
                  <a:pt x="426227" y="8062"/>
                </a:lnTo>
                <a:close/>
              </a:path>
              <a:path w="1791335" h="393065">
                <a:moveTo>
                  <a:pt x="568610" y="8062"/>
                </a:moveTo>
                <a:lnTo>
                  <a:pt x="442677" y="8062"/>
                </a:lnTo>
                <a:lnTo>
                  <a:pt x="442677" y="384784"/>
                </a:lnTo>
                <a:lnTo>
                  <a:pt x="568610" y="384784"/>
                </a:lnTo>
                <a:lnTo>
                  <a:pt x="568610" y="8062"/>
                </a:lnTo>
                <a:close/>
              </a:path>
              <a:path w="1791335" h="393065">
                <a:moveTo>
                  <a:pt x="804090" y="0"/>
                </a:moveTo>
                <a:lnTo>
                  <a:pt x="757588" y="4977"/>
                </a:lnTo>
                <a:lnTo>
                  <a:pt x="715218" y="19265"/>
                </a:lnTo>
                <a:lnTo>
                  <a:pt x="678080" y="41893"/>
                </a:lnTo>
                <a:lnTo>
                  <a:pt x="647278" y="71892"/>
                </a:lnTo>
                <a:lnTo>
                  <a:pt x="623912" y="108293"/>
                </a:lnTo>
                <a:lnTo>
                  <a:pt x="609085" y="150126"/>
                </a:lnTo>
                <a:lnTo>
                  <a:pt x="604018" y="195344"/>
                </a:lnTo>
                <a:lnTo>
                  <a:pt x="603897" y="197501"/>
                </a:lnTo>
                <a:lnTo>
                  <a:pt x="609240" y="245094"/>
                </a:lnTo>
                <a:lnTo>
                  <a:pt x="624363" y="287301"/>
                </a:lnTo>
                <a:lnTo>
                  <a:pt x="647913" y="323418"/>
                </a:lnTo>
                <a:lnTo>
                  <a:pt x="678532" y="352738"/>
                </a:lnTo>
                <a:lnTo>
                  <a:pt x="714865" y="374556"/>
                </a:lnTo>
                <a:lnTo>
                  <a:pt x="755557" y="388164"/>
                </a:lnTo>
                <a:lnTo>
                  <a:pt x="799253" y="392857"/>
                </a:lnTo>
                <a:lnTo>
                  <a:pt x="862126" y="384834"/>
                </a:lnTo>
                <a:lnTo>
                  <a:pt x="911528" y="362987"/>
                </a:lnTo>
                <a:lnTo>
                  <a:pt x="949325" y="330646"/>
                </a:lnTo>
                <a:lnTo>
                  <a:pt x="977383" y="291142"/>
                </a:lnTo>
                <a:lnTo>
                  <a:pt x="957379" y="279844"/>
                </a:lnTo>
                <a:lnTo>
                  <a:pt x="802478" y="279844"/>
                </a:lnTo>
                <a:lnTo>
                  <a:pt x="773982" y="273697"/>
                </a:lnTo>
                <a:lnTo>
                  <a:pt x="751690" y="256498"/>
                </a:lnTo>
                <a:lnTo>
                  <a:pt x="737166" y="230118"/>
                </a:lnTo>
                <a:lnTo>
                  <a:pt x="731977" y="196423"/>
                </a:lnTo>
                <a:lnTo>
                  <a:pt x="731977" y="195344"/>
                </a:lnTo>
                <a:lnTo>
                  <a:pt x="737015" y="163410"/>
                </a:lnTo>
                <a:lnTo>
                  <a:pt x="751286" y="137227"/>
                </a:lnTo>
                <a:lnTo>
                  <a:pt x="773527" y="119520"/>
                </a:lnTo>
                <a:lnTo>
                  <a:pt x="802478" y="113012"/>
                </a:lnTo>
                <a:lnTo>
                  <a:pt x="948955" y="113012"/>
                </a:lnTo>
                <a:lnTo>
                  <a:pt x="974692" y="97944"/>
                </a:lnTo>
                <a:lnTo>
                  <a:pt x="946298" y="58345"/>
                </a:lnTo>
                <a:lnTo>
                  <a:pt x="908569" y="27376"/>
                </a:lnTo>
                <a:lnTo>
                  <a:pt x="861250" y="7205"/>
                </a:lnTo>
                <a:lnTo>
                  <a:pt x="804090" y="0"/>
                </a:lnTo>
                <a:close/>
              </a:path>
              <a:path w="1791335" h="393065">
                <a:moveTo>
                  <a:pt x="873523" y="232485"/>
                </a:moveTo>
                <a:lnTo>
                  <a:pt x="860830" y="251688"/>
                </a:lnTo>
                <a:lnTo>
                  <a:pt x="845465" y="266656"/>
                </a:lnTo>
                <a:lnTo>
                  <a:pt x="826367" y="276379"/>
                </a:lnTo>
                <a:lnTo>
                  <a:pt x="802478" y="279844"/>
                </a:lnTo>
                <a:lnTo>
                  <a:pt x="957379" y="279844"/>
                </a:lnTo>
                <a:lnTo>
                  <a:pt x="873523" y="232485"/>
                </a:lnTo>
                <a:close/>
              </a:path>
              <a:path w="1791335" h="393065">
                <a:moveTo>
                  <a:pt x="948955" y="113012"/>
                </a:moveTo>
                <a:lnTo>
                  <a:pt x="802478" y="113012"/>
                </a:lnTo>
                <a:lnTo>
                  <a:pt x="825723" y="116375"/>
                </a:lnTo>
                <a:lnTo>
                  <a:pt x="844323" y="125793"/>
                </a:lnTo>
                <a:lnTo>
                  <a:pt x="859090" y="140254"/>
                </a:lnTo>
                <a:lnTo>
                  <a:pt x="870832" y="158749"/>
                </a:lnTo>
                <a:lnTo>
                  <a:pt x="948955" y="113012"/>
                </a:lnTo>
                <a:close/>
              </a:path>
              <a:path w="1791335" h="393065">
                <a:moveTo>
                  <a:pt x="1127295" y="8062"/>
                </a:moveTo>
                <a:lnTo>
                  <a:pt x="1001372" y="8062"/>
                </a:lnTo>
                <a:lnTo>
                  <a:pt x="1001372" y="384784"/>
                </a:lnTo>
                <a:lnTo>
                  <a:pt x="1127295" y="384784"/>
                </a:lnTo>
                <a:lnTo>
                  <a:pt x="1127295" y="249699"/>
                </a:lnTo>
                <a:lnTo>
                  <a:pt x="1368398" y="249699"/>
                </a:lnTo>
                <a:lnTo>
                  <a:pt x="1368398" y="140990"/>
                </a:lnTo>
                <a:lnTo>
                  <a:pt x="1127295" y="140990"/>
                </a:lnTo>
                <a:lnTo>
                  <a:pt x="1127295" y="8062"/>
                </a:lnTo>
                <a:close/>
              </a:path>
              <a:path w="1791335" h="393065">
                <a:moveTo>
                  <a:pt x="1368398" y="249699"/>
                </a:moveTo>
                <a:lnTo>
                  <a:pt x="1242464" y="249699"/>
                </a:lnTo>
                <a:lnTo>
                  <a:pt x="1242464" y="384784"/>
                </a:lnTo>
                <a:lnTo>
                  <a:pt x="1368398" y="384784"/>
                </a:lnTo>
                <a:lnTo>
                  <a:pt x="1368398" y="249699"/>
                </a:lnTo>
                <a:close/>
              </a:path>
              <a:path w="1791335" h="393065">
                <a:moveTo>
                  <a:pt x="1368398" y="8062"/>
                </a:moveTo>
                <a:lnTo>
                  <a:pt x="1242464" y="8062"/>
                </a:lnTo>
                <a:lnTo>
                  <a:pt x="1242464" y="140990"/>
                </a:lnTo>
                <a:lnTo>
                  <a:pt x="1368398" y="140990"/>
                </a:lnTo>
                <a:lnTo>
                  <a:pt x="1368398" y="8062"/>
                </a:lnTo>
                <a:close/>
              </a:path>
              <a:path w="1791335" h="393065">
                <a:moveTo>
                  <a:pt x="1522079" y="8062"/>
                </a:moveTo>
                <a:lnTo>
                  <a:pt x="1381078" y="8062"/>
                </a:lnTo>
                <a:lnTo>
                  <a:pt x="1523157" y="251322"/>
                </a:lnTo>
                <a:lnTo>
                  <a:pt x="1523157" y="384784"/>
                </a:lnTo>
                <a:lnTo>
                  <a:pt x="1649091" y="384784"/>
                </a:lnTo>
                <a:lnTo>
                  <a:pt x="1649091" y="249699"/>
                </a:lnTo>
                <a:lnTo>
                  <a:pt x="1718380" y="131849"/>
                </a:lnTo>
                <a:lnTo>
                  <a:pt x="1586663" y="131849"/>
                </a:lnTo>
                <a:lnTo>
                  <a:pt x="1522079" y="8062"/>
                </a:lnTo>
                <a:close/>
              </a:path>
              <a:path w="1791335" h="393065">
                <a:moveTo>
                  <a:pt x="1791160" y="8062"/>
                </a:moveTo>
                <a:lnTo>
                  <a:pt x="1651782" y="8062"/>
                </a:lnTo>
                <a:lnTo>
                  <a:pt x="1586663" y="131849"/>
                </a:lnTo>
                <a:lnTo>
                  <a:pt x="1718380" y="131849"/>
                </a:lnTo>
                <a:lnTo>
                  <a:pt x="1791160" y="8062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5" name="object 35"/>
          <p:cNvSpPr/>
          <p:nvPr/>
        </p:nvSpPr>
        <p:spPr>
          <a:xfrm>
            <a:off x="81874" y="1787841"/>
            <a:ext cx="793618" cy="226129"/>
          </a:xfrm>
          <a:custGeom>
            <a:avLst/>
            <a:gdLst/>
            <a:ahLst/>
            <a:cxnLst/>
            <a:rect l="l" t="t" r="r" b="b"/>
            <a:pathLst>
              <a:path w="1744980" h="497204">
                <a:moveTo>
                  <a:pt x="394630" y="136215"/>
                </a:moveTo>
                <a:lnTo>
                  <a:pt x="196821" y="136215"/>
                </a:lnTo>
                <a:lnTo>
                  <a:pt x="215019" y="138876"/>
                </a:lnTo>
                <a:lnTo>
                  <a:pt x="228493" y="146261"/>
                </a:lnTo>
                <a:lnTo>
                  <a:pt x="236857" y="157476"/>
                </a:lnTo>
                <a:lnTo>
                  <a:pt x="239730" y="171628"/>
                </a:lnTo>
                <a:lnTo>
                  <a:pt x="237453" y="185460"/>
                </a:lnTo>
                <a:lnTo>
                  <a:pt x="230194" y="199548"/>
                </a:lnTo>
                <a:lnTo>
                  <a:pt x="217317" y="214147"/>
                </a:lnTo>
                <a:lnTo>
                  <a:pt x="198182" y="229511"/>
                </a:lnTo>
                <a:lnTo>
                  <a:pt x="680" y="371171"/>
                </a:lnTo>
                <a:lnTo>
                  <a:pt x="680" y="486948"/>
                </a:lnTo>
                <a:lnTo>
                  <a:pt x="402500" y="486948"/>
                </a:lnTo>
                <a:lnTo>
                  <a:pt x="402500" y="362313"/>
                </a:lnTo>
                <a:lnTo>
                  <a:pt x="216569" y="362313"/>
                </a:lnTo>
                <a:lnTo>
                  <a:pt x="301697" y="307833"/>
                </a:lnTo>
                <a:lnTo>
                  <a:pt x="340838" y="279262"/>
                </a:lnTo>
                <a:lnTo>
                  <a:pt x="371166" y="246794"/>
                </a:lnTo>
                <a:lnTo>
                  <a:pt x="390767" y="207559"/>
                </a:lnTo>
                <a:lnTo>
                  <a:pt x="397726" y="158686"/>
                </a:lnTo>
                <a:lnTo>
                  <a:pt x="397726" y="157325"/>
                </a:lnTo>
                <a:lnTo>
                  <a:pt x="394630" y="136215"/>
                </a:lnTo>
                <a:close/>
              </a:path>
              <a:path w="1744980" h="497204">
                <a:moveTo>
                  <a:pt x="210443" y="1361"/>
                </a:moveTo>
                <a:lnTo>
                  <a:pt x="155671" y="5731"/>
                </a:lnTo>
                <a:lnTo>
                  <a:pt x="109299" y="18667"/>
                </a:lnTo>
                <a:lnTo>
                  <a:pt x="69269" y="39907"/>
                </a:lnTo>
                <a:lnTo>
                  <a:pt x="33522" y="69188"/>
                </a:lnTo>
                <a:lnTo>
                  <a:pt x="0" y="106248"/>
                </a:lnTo>
                <a:lnTo>
                  <a:pt x="104876" y="195460"/>
                </a:lnTo>
                <a:lnTo>
                  <a:pt x="132078" y="168392"/>
                </a:lnTo>
                <a:lnTo>
                  <a:pt x="155446" y="150005"/>
                </a:lnTo>
                <a:lnTo>
                  <a:pt x="176516" y="139535"/>
                </a:lnTo>
                <a:lnTo>
                  <a:pt x="196821" y="136215"/>
                </a:lnTo>
                <a:lnTo>
                  <a:pt x="394630" y="136215"/>
                </a:lnTo>
                <a:lnTo>
                  <a:pt x="391420" y="114319"/>
                </a:lnTo>
                <a:lnTo>
                  <a:pt x="373384" y="76630"/>
                </a:lnTo>
                <a:lnTo>
                  <a:pt x="344944" y="45374"/>
                </a:lnTo>
                <a:lnTo>
                  <a:pt x="307425" y="21666"/>
                </a:lnTo>
                <a:lnTo>
                  <a:pt x="262149" y="6623"/>
                </a:lnTo>
                <a:lnTo>
                  <a:pt x="210443" y="1361"/>
                </a:lnTo>
                <a:close/>
              </a:path>
              <a:path w="1744980" h="497204">
                <a:moveTo>
                  <a:pt x="664011" y="0"/>
                </a:moveTo>
                <a:lnTo>
                  <a:pt x="612669" y="5289"/>
                </a:lnTo>
                <a:lnTo>
                  <a:pt x="567136" y="20356"/>
                </a:lnTo>
                <a:lnTo>
                  <a:pt x="527732" y="43994"/>
                </a:lnTo>
                <a:lnTo>
                  <a:pt x="494775" y="74999"/>
                </a:lnTo>
                <a:lnTo>
                  <a:pt x="468586" y="112164"/>
                </a:lnTo>
                <a:lnTo>
                  <a:pt x="449484" y="154286"/>
                </a:lnTo>
                <a:lnTo>
                  <a:pt x="437788" y="200159"/>
                </a:lnTo>
                <a:lnTo>
                  <a:pt x="433930" y="247217"/>
                </a:lnTo>
                <a:lnTo>
                  <a:pt x="433819" y="249950"/>
                </a:lnTo>
                <a:lnTo>
                  <a:pt x="437730" y="298311"/>
                </a:lnTo>
                <a:lnTo>
                  <a:pt x="449271" y="344029"/>
                </a:lnTo>
                <a:lnTo>
                  <a:pt x="468155" y="385933"/>
                </a:lnTo>
                <a:lnTo>
                  <a:pt x="494094" y="422849"/>
                </a:lnTo>
                <a:lnTo>
                  <a:pt x="526801" y="453604"/>
                </a:lnTo>
                <a:lnTo>
                  <a:pt x="565988" y="477024"/>
                </a:lnTo>
                <a:lnTo>
                  <a:pt x="611366" y="491936"/>
                </a:lnTo>
                <a:lnTo>
                  <a:pt x="662649" y="497168"/>
                </a:lnTo>
                <a:lnTo>
                  <a:pt x="713994" y="491877"/>
                </a:lnTo>
                <a:lnTo>
                  <a:pt x="759529" y="476809"/>
                </a:lnTo>
                <a:lnTo>
                  <a:pt x="798933" y="453170"/>
                </a:lnTo>
                <a:lnTo>
                  <a:pt x="831889" y="422163"/>
                </a:lnTo>
                <a:lnTo>
                  <a:pt x="858077" y="384996"/>
                </a:lnTo>
                <a:lnTo>
                  <a:pt x="869905" y="358910"/>
                </a:lnTo>
                <a:lnTo>
                  <a:pt x="664011" y="358910"/>
                </a:lnTo>
                <a:lnTo>
                  <a:pt x="634633" y="350865"/>
                </a:lnTo>
                <a:lnTo>
                  <a:pt x="611830" y="328262"/>
                </a:lnTo>
                <a:lnTo>
                  <a:pt x="597071" y="293400"/>
                </a:lnTo>
                <a:lnTo>
                  <a:pt x="591824" y="248578"/>
                </a:lnTo>
                <a:lnTo>
                  <a:pt x="591824" y="247217"/>
                </a:lnTo>
                <a:lnTo>
                  <a:pt x="596858" y="202610"/>
                </a:lnTo>
                <a:lnTo>
                  <a:pt x="611150" y="168220"/>
                </a:lnTo>
                <a:lnTo>
                  <a:pt x="633485" y="146088"/>
                </a:lnTo>
                <a:lnTo>
                  <a:pt x="662649" y="138257"/>
                </a:lnTo>
                <a:lnTo>
                  <a:pt x="870685" y="138257"/>
                </a:lnTo>
                <a:lnTo>
                  <a:pt x="858508" y="111234"/>
                </a:lnTo>
                <a:lnTo>
                  <a:pt x="832570" y="74318"/>
                </a:lnTo>
                <a:lnTo>
                  <a:pt x="799864" y="43563"/>
                </a:lnTo>
                <a:lnTo>
                  <a:pt x="760677" y="20143"/>
                </a:lnTo>
                <a:lnTo>
                  <a:pt x="715297" y="5231"/>
                </a:lnTo>
                <a:lnTo>
                  <a:pt x="664011" y="0"/>
                </a:lnTo>
                <a:close/>
              </a:path>
              <a:path w="1744980" h="497204">
                <a:moveTo>
                  <a:pt x="870685" y="138257"/>
                </a:moveTo>
                <a:lnTo>
                  <a:pt x="662649" y="138257"/>
                </a:lnTo>
                <a:lnTo>
                  <a:pt x="692033" y="146301"/>
                </a:lnTo>
                <a:lnTo>
                  <a:pt x="714839" y="168900"/>
                </a:lnTo>
                <a:lnTo>
                  <a:pt x="729600" y="203758"/>
                </a:lnTo>
                <a:lnTo>
                  <a:pt x="734846" y="248578"/>
                </a:lnTo>
                <a:lnTo>
                  <a:pt x="734846" y="249950"/>
                </a:lnTo>
                <a:lnTo>
                  <a:pt x="729812" y="294553"/>
                </a:lnTo>
                <a:lnTo>
                  <a:pt x="715520" y="328944"/>
                </a:lnTo>
                <a:lnTo>
                  <a:pt x="693181" y="351078"/>
                </a:lnTo>
                <a:lnTo>
                  <a:pt x="664011" y="358910"/>
                </a:lnTo>
                <a:lnTo>
                  <a:pt x="869905" y="358910"/>
                </a:lnTo>
                <a:lnTo>
                  <a:pt x="877178" y="342872"/>
                </a:lnTo>
                <a:lnTo>
                  <a:pt x="888872" y="296998"/>
                </a:lnTo>
                <a:lnTo>
                  <a:pt x="892729" y="249950"/>
                </a:lnTo>
                <a:lnTo>
                  <a:pt x="892841" y="247217"/>
                </a:lnTo>
                <a:lnTo>
                  <a:pt x="888931" y="198857"/>
                </a:lnTo>
                <a:lnTo>
                  <a:pt x="877390" y="153138"/>
                </a:lnTo>
                <a:lnTo>
                  <a:pt x="870685" y="138257"/>
                </a:lnTo>
                <a:close/>
              </a:path>
              <a:path w="1744980" h="497204">
                <a:moveTo>
                  <a:pt x="1310634" y="136215"/>
                </a:moveTo>
                <a:lnTo>
                  <a:pt x="1112824" y="136215"/>
                </a:lnTo>
                <a:lnTo>
                  <a:pt x="1131023" y="138876"/>
                </a:lnTo>
                <a:lnTo>
                  <a:pt x="1144496" y="146261"/>
                </a:lnTo>
                <a:lnTo>
                  <a:pt x="1152861" y="157476"/>
                </a:lnTo>
                <a:lnTo>
                  <a:pt x="1155734" y="171628"/>
                </a:lnTo>
                <a:lnTo>
                  <a:pt x="1153456" y="185460"/>
                </a:lnTo>
                <a:lnTo>
                  <a:pt x="1146198" y="199548"/>
                </a:lnTo>
                <a:lnTo>
                  <a:pt x="1133320" y="214147"/>
                </a:lnTo>
                <a:lnTo>
                  <a:pt x="1114185" y="229511"/>
                </a:lnTo>
                <a:lnTo>
                  <a:pt x="916684" y="371171"/>
                </a:lnTo>
                <a:lnTo>
                  <a:pt x="916684" y="486948"/>
                </a:lnTo>
                <a:lnTo>
                  <a:pt x="1318504" y="486948"/>
                </a:lnTo>
                <a:lnTo>
                  <a:pt x="1318504" y="362313"/>
                </a:lnTo>
                <a:lnTo>
                  <a:pt x="1132572" y="362313"/>
                </a:lnTo>
                <a:lnTo>
                  <a:pt x="1217701" y="307833"/>
                </a:lnTo>
                <a:lnTo>
                  <a:pt x="1256842" y="279262"/>
                </a:lnTo>
                <a:lnTo>
                  <a:pt x="1287170" y="246794"/>
                </a:lnTo>
                <a:lnTo>
                  <a:pt x="1306770" y="207559"/>
                </a:lnTo>
                <a:lnTo>
                  <a:pt x="1313729" y="158686"/>
                </a:lnTo>
                <a:lnTo>
                  <a:pt x="1313729" y="157325"/>
                </a:lnTo>
                <a:lnTo>
                  <a:pt x="1310634" y="136215"/>
                </a:lnTo>
                <a:close/>
              </a:path>
              <a:path w="1744980" h="497204">
                <a:moveTo>
                  <a:pt x="1126447" y="1361"/>
                </a:moveTo>
                <a:lnTo>
                  <a:pt x="1071674" y="5731"/>
                </a:lnTo>
                <a:lnTo>
                  <a:pt x="1025302" y="18667"/>
                </a:lnTo>
                <a:lnTo>
                  <a:pt x="985272" y="39907"/>
                </a:lnTo>
                <a:lnTo>
                  <a:pt x="949525" y="69188"/>
                </a:lnTo>
                <a:lnTo>
                  <a:pt x="916003" y="106248"/>
                </a:lnTo>
                <a:lnTo>
                  <a:pt x="1020879" y="195460"/>
                </a:lnTo>
                <a:lnTo>
                  <a:pt x="1048081" y="168392"/>
                </a:lnTo>
                <a:lnTo>
                  <a:pt x="1071450" y="150005"/>
                </a:lnTo>
                <a:lnTo>
                  <a:pt x="1092519" y="139535"/>
                </a:lnTo>
                <a:lnTo>
                  <a:pt x="1112824" y="136215"/>
                </a:lnTo>
                <a:lnTo>
                  <a:pt x="1310634" y="136215"/>
                </a:lnTo>
                <a:lnTo>
                  <a:pt x="1307423" y="114319"/>
                </a:lnTo>
                <a:lnTo>
                  <a:pt x="1289388" y="76630"/>
                </a:lnTo>
                <a:lnTo>
                  <a:pt x="1260948" y="45374"/>
                </a:lnTo>
                <a:lnTo>
                  <a:pt x="1223428" y="21666"/>
                </a:lnTo>
                <a:lnTo>
                  <a:pt x="1178153" y="6623"/>
                </a:lnTo>
                <a:lnTo>
                  <a:pt x="1126447" y="1361"/>
                </a:lnTo>
                <a:close/>
              </a:path>
              <a:path w="1744980" h="497204">
                <a:moveTo>
                  <a:pt x="1424061" y="313959"/>
                </a:moveTo>
                <a:lnTo>
                  <a:pt x="1329394" y="411348"/>
                </a:lnTo>
                <a:lnTo>
                  <a:pt x="1362993" y="440936"/>
                </a:lnTo>
                <a:lnTo>
                  <a:pt x="1401237" y="464803"/>
                </a:lnTo>
                <a:lnTo>
                  <a:pt x="1444678" y="482456"/>
                </a:lnTo>
                <a:lnTo>
                  <a:pt x="1493873" y="493408"/>
                </a:lnTo>
                <a:lnTo>
                  <a:pt x="1549376" y="497168"/>
                </a:lnTo>
                <a:lnTo>
                  <a:pt x="1600507" y="492454"/>
                </a:lnTo>
                <a:lnTo>
                  <a:pt x="1646965" y="478526"/>
                </a:lnTo>
                <a:lnTo>
                  <a:pt x="1686690" y="455707"/>
                </a:lnTo>
                <a:lnTo>
                  <a:pt x="1717619" y="424318"/>
                </a:lnTo>
                <a:lnTo>
                  <a:pt x="1737688" y="384682"/>
                </a:lnTo>
                <a:lnTo>
                  <a:pt x="1740537" y="365727"/>
                </a:lnTo>
                <a:lnTo>
                  <a:pt x="1536434" y="365727"/>
                </a:lnTo>
                <a:lnTo>
                  <a:pt x="1507189" y="362331"/>
                </a:lnTo>
                <a:lnTo>
                  <a:pt x="1478712" y="352357"/>
                </a:lnTo>
                <a:lnTo>
                  <a:pt x="1451003" y="336126"/>
                </a:lnTo>
                <a:lnTo>
                  <a:pt x="1424061" y="313959"/>
                </a:lnTo>
                <a:close/>
              </a:path>
              <a:path w="1744980" h="497204">
                <a:moveTo>
                  <a:pt x="1733936" y="10219"/>
                </a:moveTo>
                <a:lnTo>
                  <a:pt x="1367539" y="10219"/>
                </a:lnTo>
                <a:lnTo>
                  <a:pt x="1367539" y="134163"/>
                </a:lnTo>
                <a:lnTo>
                  <a:pt x="1544602" y="134163"/>
                </a:lnTo>
                <a:lnTo>
                  <a:pt x="1439725" y="217260"/>
                </a:lnTo>
                <a:lnTo>
                  <a:pt x="1460835" y="288085"/>
                </a:lnTo>
                <a:lnTo>
                  <a:pt x="1528257" y="288085"/>
                </a:lnTo>
                <a:lnTo>
                  <a:pt x="1555862" y="290788"/>
                </a:lnTo>
                <a:lnTo>
                  <a:pt x="1575421" y="298471"/>
                </a:lnTo>
                <a:lnTo>
                  <a:pt x="1587063" y="310494"/>
                </a:lnTo>
                <a:lnTo>
                  <a:pt x="1590914" y="326220"/>
                </a:lnTo>
                <a:lnTo>
                  <a:pt x="1590914" y="327581"/>
                </a:lnTo>
                <a:lnTo>
                  <a:pt x="1587382" y="343026"/>
                </a:lnTo>
                <a:lnTo>
                  <a:pt x="1576954" y="355084"/>
                </a:lnTo>
                <a:lnTo>
                  <a:pt x="1559887" y="362928"/>
                </a:lnTo>
                <a:lnTo>
                  <a:pt x="1536434" y="365727"/>
                </a:lnTo>
                <a:lnTo>
                  <a:pt x="1740537" y="365727"/>
                </a:lnTo>
                <a:lnTo>
                  <a:pt x="1744836" y="337120"/>
                </a:lnTo>
                <a:lnTo>
                  <a:pt x="1744836" y="335759"/>
                </a:lnTo>
                <a:lnTo>
                  <a:pt x="1736483" y="285658"/>
                </a:lnTo>
                <a:lnTo>
                  <a:pt x="1712741" y="247051"/>
                </a:lnTo>
                <a:lnTo>
                  <a:pt x="1675589" y="218914"/>
                </a:lnTo>
                <a:lnTo>
                  <a:pt x="1627008" y="200224"/>
                </a:lnTo>
                <a:lnTo>
                  <a:pt x="1733936" y="119870"/>
                </a:lnTo>
                <a:lnTo>
                  <a:pt x="1733936" y="10219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6" name="object 36"/>
          <p:cNvSpPr/>
          <p:nvPr/>
        </p:nvSpPr>
        <p:spPr>
          <a:xfrm>
            <a:off x="74224" y="1582485"/>
            <a:ext cx="814700" cy="178766"/>
          </a:xfrm>
          <a:custGeom>
            <a:avLst/>
            <a:gdLst/>
            <a:ahLst/>
            <a:cxnLst/>
            <a:rect l="l" t="t" r="r" b="b"/>
            <a:pathLst>
              <a:path w="1791335" h="393064">
                <a:moveTo>
                  <a:pt x="141000" y="8073"/>
                </a:moveTo>
                <a:lnTo>
                  <a:pt x="0" y="8073"/>
                </a:lnTo>
                <a:lnTo>
                  <a:pt x="152843" y="387475"/>
                </a:lnTo>
                <a:lnTo>
                  <a:pt x="273394" y="387475"/>
                </a:lnTo>
                <a:lnTo>
                  <a:pt x="341033" y="219563"/>
                </a:lnTo>
                <a:lnTo>
                  <a:pt x="214192" y="219563"/>
                </a:lnTo>
                <a:lnTo>
                  <a:pt x="141000" y="8073"/>
                </a:lnTo>
                <a:close/>
              </a:path>
              <a:path w="1791335" h="393064">
                <a:moveTo>
                  <a:pt x="426227" y="8073"/>
                </a:moveTo>
                <a:lnTo>
                  <a:pt x="287383" y="8073"/>
                </a:lnTo>
                <a:lnTo>
                  <a:pt x="214192" y="219563"/>
                </a:lnTo>
                <a:lnTo>
                  <a:pt x="341033" y="219563"/>
                </a:lnTo>
                <a:lnTo>
                  <a:pt x="426227" y="8073"/>
                </a:lnTo>
                <a:close/>
              </a:path>
              <a:path w="1791335" h="393064">
                <a:moveTo>
                  <a:pt x="568610" y="8062"/>
                </a:moveTo>
                <a:lnTo>
                  <a:pt x="442677" y="8062"/>
                </a:lnTo>
                <a:lnTo>
                  <a:pt x="442677" y="384784"/>
                </a:lnTo>
                <a:lnTo>
                  <a:pt x="568610" y="384784"/>
                </a:lnTo>
                <a:lnTo>
                  <a:pt x="568610" y="8062"/>
                </a:lnTo>
                <a:close/>
              </a:path>
              <a:path w="1791335" h="393064">
                <a:moveTo>
                  <a:pt x="804090" y="0"/>
                </a:moveTo>
                <a:lnTo>
                  <a:pt x="757588" y="4977"/>
                </a:lnTo>
                <a:lnTo>
                  <a:pt x="715218" y="19265"/>
                </a:lnTo>
                <a:lnTo>
                  <a:pt x="678080" y="41893"/>
                </a:lnTo>
                <a:lnTo>
                  <a:pt x="647278" y="71892"/>
                </a:lnTo>
                <a:lnTo>
                  <a:pt x="623912" y="108293"/>
                </a:lnTo>
                <a:lnTo>
                  <a:pt x="609085" y="150126"/>
                </a:lnTo>
                <a:lnTo>
                  <a:pt x="604018" y="195344"/>
                </a:lnTo>
                <a:lnTo>
                  <a:pt x="603897" y="197501"/>
                </a:lnTo>
                <a:lnTo>
                  <a:pt x="609240" y="245094"/>
                </a:lnTo>
                <a:lnTo>
                  <a:pt x="624363" y="287301"/>
                </a:lnTo>
                <a:lnTo>
                  <a:pt x="647913" y="323418"/>
                </a:lnTo>
                <a:lnTo>
                  <a:pt x="678532" y="352738"/>
                </a:lnTo>
                <a:lnTo>
                  <a:pt x="714865" y="374556"/>
                </a:lnTo>
                <a:lnTo>
                  <a:pt x="755557" y="388164"/>
                </a:lnTo>
                <a:lnTo>
                  <a:pt x="799253" y="392857"/>
                </a:lnTo>
                <a:lnTo>
                  <a:pt x="862126" y="384834"/>
                </a:lnTo>
                <a:lnTo>
                  <a:pt x="911528" y="362987"/>
                </a:lnTo>
                <a:lnTo>
                  <a:pt x="949325" y="330646"/>
                </a:lnTo>
                <a:lnTo>
                  <a:pt x="977383" y="291142"/>
                </a:lnTo>
                <a:lnTo>
                  <a:pt x="957379" y="279844"/>
                </a:lnTo>
                <a:lnTo>
                  <a:pt x="802478" y="279844"/>
                </a:lnTo>
                <a:lnTo>
                  <a:pt x="773982" y="273697"/>
                </a:lnTo>
                <a:lnTo>
                  <a:pt x="751690" y="256498"/>
                </a:lnTo>
                <a:lnTo>
                  <a:pt x="737166" y="230118"/>
                </a:lnTo>
                <a:lnTo>
                  <a:pt x="731977" y="196423"/>
                </a:lnTo>
                <a:lnTo>
                  <a:pt x="731977" y="195344"/>
                </a:lnTo>
                <a:lnTo>
                  <a:pt x="737015" y="163410"/>
                </a:lnTo>
                <a:lnTo>
                  <a:pt x="751286" y="137227"/>
                </a:lnTo>
                <a:lnTo>
                  <a:pt x="773527" y="119520"/>
                </a:lnTo>
                <a:lnTo>
                  <a:pt x="802478" y="113012"/>
                </a:lnTo>
                <a:lnTo>
                  <a:pt x="948955" y="113012"/>
                </a:lnTo>
                <a:lnTo>
                  <a:pt x="974692" y="97944"/>
                </a:lnTo>
                <a:lnTo>
                  <a:pt x="946298" y="58345"/>
                </a:lnTo>
                <a:lnTo>
                  <a:pt x="908569" y="27376"/>
                </a:lnTo>
                <a:lnTo>
                  <a:pt x="861250" y="7205"/>
                </a:lnTo>
                <a:lnTo>
                  <a:pt x="804090" y="0"/>
                </a:lnTo>
                <a:close/>
              </a:path>
              <a:path w="1791335" h="393064">
                <a:moveTo>
                  <a:pt x="873523" y="232485"/>
                </a:moveTo>
                <a:lnTo>
                  <a:pt x="860830" y="251688"/>
                </a:lnTo>
                <a:lnTo>
                  <a:pt x="845465" y="266656"/>
                </a:lnTo>
                <a:lnTo>
                  <a:pt x="826367" y="276379"/>
                </a:lnTo>
                <a:lnTo>
                  <a:pt x="802478" y="279844"/>
                </a:lnTo>
                <a:lnTo>
                  <a:pt x="957379" y="279844"/>
                </a:lnTo>
                <a:lnTo>
                  <a:pt x="873523" y="232485"/>
                </a:lnTo>
                <a:close/>
              </a:path>
              <a:path w="1791335" h="393064">
                <a:moveTo>
                  <a:pt x="948955" y="113012"/>
                </a:moveTo>
                <a:lnTo>
                  <a:pt x="802478" y="113012"/>
                </a:lnTo>
                <a:lnTo>
                  <a:pt x="825723" y="116375"/>
                </a:lnTo>
                <a:lnTo>
                  <a:pt x="844323" y="125793"/>
                </a:lnTo>
                <a:lnTo>
                  <a:pt x="859090" y="140254"/>
                </a:lnTo>
                <a:lnTo>
                  <a:pt x="870832" y="158749"/>
                </a:lnTo>
                <a:lnTo>
                  <a:pt x="948955" y="113012"/>
                </a:lnTo>
                <a:close/>
              </a:path>
              <a:path w="1791335" h="393064">
                <a:moveTo>
                  <a:pt x="1127295" y="8073"/>
                </a:moveTo>
                <a:lnTo>
                  <a:pt x="1001372" y="8073"/>
                </a:lnTo>
                <a:lnTo>
                  <a:pt x="1001372" y="384784"/>
                </a:lnTo>
                <a:lnTo>
                  <a:pt x="1127295" y="384784"/>
                </a:lnTo>
                <a:lnTo>
                  <a:pt x="1127295" y="249709"/>
                </a:lnTo>
                <a:lnTo>
                  <a:pt x="1368398" y="249709"/>
                </a:lnTo>
                <a:lnTo>
                  <a:pt x="1368398" y="140990"/>
                </a:lnTo>
                <a:lnTo>
                  <a:pt x="1127295" y="140990"/>
                </a:lnTo>
                <a:lnTo>
                  <a:pt x="1127295" y="8073"/>
                </a:lnTo>
                <a:close/>
              </a:path>
              <a:path w="1791335" h="393064">
                <a:moveTo>
                  <a:pt x="1368398" y="249709"/>
                </a:moveTo>
                <a:lnTo>
                  <a:pt x="1242464" y="249709"/>
                </a:lnTo>
                <a:lnTo>
                  <a:pt x="1242464" y="384784"/>
                </a:lnTo>
                <a:lnTo>
                  <a:pt x="1368398" y="384784"/>
                </a:lnTo>
                <a:lnTo>
                  <a:pt x="1368398" y="249709"/>
                </a:lnTo>
                <a:close/>
              </a:path>
              <a:path w="1791335" h="393064">
                <a:moveTo>
                  <a:pt x="1368398" y="8073"/>
                </a:moveTo>
                <a:lnTo>
                  <a:pt x="1242464" y="8073"/>
                </a:lnTo>
                <a:lnTo>
                  <a:pt x="1242464" y="140990"/>
                </a:lnTo>
                <a:lnTo>
                  <a:pt x="1368398" y="140990"/>
                </a:lnTo>
                <a:lnTo>
                  <a:pt x="1368398" y="8073"/>
                </a:lnTo>
                <a:close/>
              </a:path>
              <a:path w="1791335" h="393064">
                <a:moveTo>
                  <a:pt x="1522079" y="8073"/>
                </a:moveTo>
                <a:lnTo>
                  <a:pt x="1381078" y="8073"/>
                </a:lnTo>
                <a:lnTo>
                  <a:pt x="1523157" y="251322"/>
                </a:lnTo>
                <a:lnTo>
                  <a:pt x="1523157" y="384784"/>
                </a:lnTo>
                <a:lnTo>
                  <a:pt x="1649091" y="384784"/>
                </a:lnTo>
                <a:lnTo>
                  <a:pt x="1649091" y="249709"/>
                </a:lnTo>
                <a:lnTo>
                  <a:pt x="1718386" y="131849"/>
                </a:lnTo>
                <a:lnTo>
                  <a:pt x="1586663" y="131849"/>
                </a:lnTo>
                <a:lnTo>
                  <a:pt x="1522079" y="8073"/>
                </a:lnTo>
                <a:close/>
              </a:path>
              <a:path w="1791335" h="393064">
                <a:moveTo>
                  <a:pt x="1791160" y="8073"/>
                </a:moveTo>
                <a:lnTo>
                  <a:pt x="1651782" y="8073"/>
                </a:lnTo>
                <a:lnTo>
                  <a:pt x="1586663" y="131849"/>
                </a:lnTo>
                <a:lnTo>
                  <a:pt x="1718386" y="131849"/>
                </a:lnTo>
                <a:lnTo>
                  <a:pt x="1791160" y="8073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7" name="object 37"/>
          <p:cNvSpPr/>
          <p:nvPr/>
        </p:nvSpPr>
        <p:spPr>
          <a:xfrm>
            <a:off x="81874" y="2296311"/>
            <a:ext cx="793618" cy="226129"/>
          </a:xfrm>
          <a:custGeom>
            <a:avLst/>
            <a:gdLst/>
            <a:ahLst/>
            <a:cxnLst/>
            <a:rect l="l" t="t" r="r" b="b"/>
            <a:pathLst>
              <a:path w="1744980" h="497204">
                <a:moveTo>
                  <a:pt x="394630" y="136215"/>
                </a:moveTo>
                <a:lnTo>
                  <a:pt x="196821" y="136215"/>
                </a:lnTo>
                <a:lnTo>
                  <a:pt x="215019" y="138876"/>
                </a:lnTo>
                <a:lnTo>
                  <a:pt x="228493" y="146261"/>
                </a:lnTo>
                <a:lnTo>
                  <a:pt x="236857" y="157476"/>
                </a:lnTo>
                <a:lnTo>
                  <a:pt x="239730" y="171628"/>
                </a:lnTo>
                <a:lnTo>
                  <a:pt x="237453" y="185460"/>
                </a:lnTo>
                <a:lnTo>
                  <a:pt x="230194" y="199548"/>
                </a:lnTo>
                <a:lnTo>
                  <a:pt x="217317" y="214147"/>
                </a:lnTo>
                <a:lnTo>
                  <a:pt x="198182" y="229511"/>
                </a:lnTo>
                <a:lnTo>
                  <a:pt x="680" y="371171"/>
                </a:lnTo>
                <a:lnTo>
                  <a:pt x="680" y="486948"/>
                </a:lnTo>
                <a:lnTo>
                  <a:pt x="402500" y="486948"/>
                </a:lnTo>
                <a:lnTo>
                  <a:pt x="402500" y="362313"/>
                </a:lnTo>
                <a:lnTo>
                  <a:pt x="216569" y="362313"/>
                </a:lnTo>
                <a:lnTo>
                  <a:pt x="301697" y="307833"/>
                </a:lnTo>
                <a:lnTo>
                  <a:pt x="340838" y="279262"/>
                </a:lnTo>
                <a:lnTo>
                  <a:pt x="371166" y="246794"/>
                </a:lnTo>
                <a:lnTo>
                  <a:pt x="390767" y="207559"/>
                </a:lnTo>
                <a:lnTo>
                  <a:pt x="397726" y="158686"/>
                </a:lnTo>
                <a:lnTo>
                  <a:pt x="397726" y="157325"/>
                </a:lnTo>
                <a:lnTo>
                  <a:pt x="394630" y="136215"/>
                </a:lnTo>
                <a:close/>
              </a:path>
              <a:path w="1744980" h="497204">
                <a:moveTo>
                  <a:pt x="210443" y="1361"/>
                </a:moveTo>
                <a:lnTo>
                  <a:pt x="155671" y="5731"/>
                </a:lnTo>
                <a:lnTo>
                  <a:pt x="109299" y="18667"/>
                </a:lnTo>
                <a:lnTo>
                  <a:pt x="69269" y="39907"/>
                </a:lnTo>
                <a:lnTo>
                  <a:pt x="33522" y="69188"/>
                </a:lnTo>
                <a:lnTo>
                  <a:pt x="0" y="106248"/>
                </a:lnTo>
                <a:lnTo>
                  <a:pt x="104876" y="195460"/>
                </a:lnTo>
                <a:lnTo>
                  <a:pt x="132078" y="168392"/>
                </a:lnTo>
                <a:lnTo>
                  <a:pt x="155446" y="150005"/>
                </a:lnTo>
                <a:lnTo>
                  <a:pt x="176516" y="139535"/>
                </a:lnTo>
                <a:lnTo>
                  <a:pt x="196821" y="136215"/>
                </a:lnTo>
                <a:lnTo>
                  <a:pt x="394630" y="136215"/>
                </a:lnTo>
                <a:lnTo>
                  <a:pt x="391420" y="114319"/>
                </a:lnTo>
                <a:lnTo>
                  <a:pt x="373384" y="76630"/>
                </a:lnTo>
                <a:lnTo>
                  <a:pt x="344944" y="45374"/>
                </a:lnTo>
                <a:lnTo>
                  <a:pt x="307425" y="21666"/>
                </a:lnTo>
                <a:lnTo>
                  <a:pt x="262149" y="6623"/>
                </a:lnTo>
                <a:lnTo>
                  <a:pt x="210443" y="1361"/>
                </a:lnTo>
                <a:close/>
              </a:path>
              <a:path w="1744980" h="497204">
                <a:moveTo>
                  <a:pt x="664011" y="0"/>
                </a:moveTo>
                <a:lnTo>
                  <a:pt x="612669" y="5289"/>
                </a:lnTo>
                <a:lnTo>
                  <a:pt x="567136" y="20356"/>
                </a:lnTo>
                <a:lnTo>
                  <a:pt x="527732" y="43994"/>
                </a:lnTo>
                <a:lnTo>
                  <a:pt x="494775" y="74999"/>
                </a:lnTo>
                <a:lnTo>
                  <a:pt x="468586" y="112164"/>
                </a:lnTo>
                <a:lnTo>
                  <a:pt x="449484" y="154286"/>
                </a:lnTo>
                <a:lnTo>
                  <a:pt x="437788" y="200159"/>
                </a:lnTo>
                <a:lnTo>
                  <a:pt x="433930" y="247217"/>
                </a:lnTo>
                <a:lnTo>
                  <a:pt x="433819" y="249950"/>
                </a:lnTo>
                <a:lnTo>
                  <a:pt x="437730" y="298311"/>
                </a:lnTo>
                <a:lnTo>
                  <a:pt x="449271" y="344029"/>
                </a:lnTo>
                <a:lnTo>
                  <a:pt x="468155" y="385933"/>
                </a:lnTo>
                <a:lnTo>
                  <a:pt x="494094" y="422849"/>
                </a:lnTo>
                <a:lnTo>
                  <a:pt x="526801" y="453604"/>
                </a:lnTo>
                <a:lnTo>
                  <a:pt x="565988" y="477024"/>
                </a:lnTo>
                <a:lnTo>
                  <a:pt x="611366" y="491936"/>
                </a:lnTo>
                <a:lnTo>
                  <a:pt x="662649" y="497168"/>
                </a:lnTo>
                <a:lnTo>
                  <a:pt x="713994" y="491877"/>
                </a:lnTo>
                <a:lnTo>
                  <a:pt x="759529" y="476809"/>
                </a:lnTo>
                <a:lnTo>
                  <a:pt x="798933" y="453170"/>
                </a:lnTo>
                <a:lnTo>
                  <a:pt x="831889" y="422163"/>
                </a:lnTo>
                <a:lnTo>
                  <a:pt x="858077" y="384996"/>
                </a:lnTo>
                <a:lnTo>
                  <a:pt x="869905" y="358910"/>
                </a:lnTo>
                <a:lnTo>
                  <a:pt x="664011" y="358910"/>
                </a:lnTo>
                <a:lnTo>
                  <a:pt x="634633" y="350865"/>
                </a:lnTo>
                <a:lnTo>
                  <a:pt x="611830" y="328262"/>
                </a:lnTo>
                <a:lnTo>
                  <a:pt x="597071" y="293400"/>
                </a:lnTo>
                <a:lnTo>
                  <a:pt x="591824" y="248578"/>
                </a:lnTo>
                <a:lnTo>
                  <a:pt x="591824" y="247217"/>
                </a:lnTo>
                <a:lnTo>
                  <a:pt x="596858" y="202610"/>
                </a:lnTo>
                <a:lnTo>
                  <a:pt x="611150" y="168220"/>
                </a:lnTo>
                <a:lnTo>
                  <a:pt x="633485" y="146088"/>
                </a:lnTo>
                <a:lnTo>
                  <a:pt x="662649" y="138257"/>
                </a:lnTo>
                <a:lnTo>
                  <a:pt x="870685" y="138257"/>
                </a:lnTo>
                <a:lnTo>
                  <a:pt x="858508" y="111234"/>
                </a:lnTo>
                <a:lnTo>
                  <a:pt x="832570" y="74318"/>
                </a:lnTo>
                <a:lnTo>
                  <a:pt x="799864" y="43563"/>
                </a:lnTo>
                <a:lnTo>
                  <a:pt x="760677" y="20143"/>
                </a:lnTo>
                <a:lnTo>
                  <a:pt x="715297" y="5231"/>
                </a:lnTo>
                <a:lnTo>
                  <a:pt x="664011" y="0"/>
                </a:lnTo>
                <a:close/>
              </a:path>
              <a:path w="1744980" h="497204">
                <a:moveTo>
                  <a:pt x="870685" y="138257"/>
                </a:moveTo>
                <a:lnTo>
                  <a:pt x="662649" y="138257"/>
                </a:lnTo>
                <a:lnTo>
                  <a:pt x="692033" y="146301"/>
                </a:lnTo>
                <a:lnTo>
                  <a:pt x="714839" y="168900"/>
                </a:lnTo>
                <a:lnTo>
                  <a:pt x="729600" y="203758"/>
                </a:lnTo>
                <a:lnTo>
                  <a:pt x="734846" y="248578"/>
                </a:lnTo>
                <a:lnTo>
                  <a:pt x="734846" y="249950"/>
                </a:lnTo>
                <a:lnTo>
                  <a:pt x="729812" y="294553"/>
                </a:lnTo>
                <a:lnTo>
                  <a:pt x="715520" y="328944"/>
                </a:lnTo>
                <a:lnTo>
                  <a:pt x="693181" y="351078"/>
                </a:lnTo>
                <a:lnTo>
                  <a:pt x="664011" y="358910"/>
                </a:lnTo>
                <a:lnTo>
                  <a:pt x="869905" y="358910"/>
                </a:lnTo>
                <a:lnTo>
                  <a:pt x="877178" y="342872"/>
                </a:lnTo>
                <a:lnTo>
                  <a:pt x="888872" y="296998"/>
                </a:lnTo>
                <a:lnTo>
                  <a:pt x="892729" y="249950"/>
                </a:lnTo>
                <a:lnTo>
                  <a:pt x="892841" y="247217"/>
                </a:lnTo>
                <a:lnTo>
                  <a:pt x="888931" y="198857"/>
                </a:lnTo>
                <a:lnTo>
                  <a:pt x="877390" y="153138"/>
                </a:lnTo>
                <a:lnTo>
                  <a:pt x="870685" y="138257"/>
                </a:lnTo>
                <a:close/>
              </a:path>
              <a:path w="1744980" h="497204">
                <a:moveTo>
                  <a:pt x="1310634" y="136215"/>
                </a:moveTo>
                <a:lnTo>
                  <a:pt x="1112824" y="136215"/>
                </a:lnTo>
                <a:lnTo>
                  <a:pt x="1131023" y="138876"/>
                </a:lnTo>
                <a:lnTo>
                  <a:pt x="1144496" y="146261"/>
                </a:lnTo>
                <a:lnTo>
                  <a:pt x="1152861" y="157476"/>
                </a:lnTo>
                <a:lnTo>
                  <a:pt x="1155734" y="171628"/>
                </a:lnTo>
                <a:lnTo>
                  <a:pt x="1153456" y="185460"/>
                </a:lnTo>
                <a:lnTo>
                  <a:pt x="1146198" y="199548"/>
                </a:lnTo>
                <a:lnTo>
                  <a:pt x="1133320" y="214147"/>
                </a:lnTo>
                <a:lnTo>
                  <a:pt x="1114185" y="229511"/>
                </a:lnTo>
                <a:lnTo>
                  <a:pt x="916684" y="371171"/>
                </a:lnTo>
                <a:lnTo>
                  <a:pt x="916684" y="486948"/>
                </a:lnTo>
                <a:lnTo>
                  <a:pt x="1318504" y="486948"/>
                </a:lnTo>
                <a:lnTo>
                  <a:pt x="1318504" y="362313"/>
                </a:lnTo>
                <a:lnTo>
                  <a:pt x="1132572" y="362313"/>
                </a:lnTo>
                <a:lnTo>
                  <a:pt x="1217701" y="307833"/>
                </a:lnTo>
                <a:lnTo>
                  <a:pt x="1256842" y="279262"/>
                </a:lnTo>
                <a:lnTo>
                  <a:pt x="1287170" y="246794"/>
                </a:lnTo>
                <a:lnTo>
                  <a:pt x="1306770" y="207559"/>
                </a:lnTo>
                <a:lnTo>
                  <a:pt x="1313729" y="158686"/>
                </a:lnTo>
                <a:lnTo>
                  <a:pt x="1313729" y="157325"/>
                </a:lnTo>
                <a:lnTo>
                  <a:pt x="1310634" y="136215"/>
                </a:lnTo>
                <a:close/>
              </a:path>
              <a:path w="1744980" h="497204">
                <a:moveTo>
                  <a:pt x="1126447" y="1361"/>
                </a:moveTo>
                <a:lnTo>
                  <a:pt x="1071674" y="5731"/>
                </a:lnTo>
                <a:lnTo>
                  <a:pt x="1025302" y="18667"/>
                </a:lnTo>
                <a:lnTo>
                  <a:pt x="985272" y="39907"/>
                </a:lnTo>
                <a:lnTo>
                  <a:pt x="949525" y="69188"/>
                </a:lnTo>
                <a:lnTo>
                  <a:pt x="916003" y="106248"/>
                </a:lnTo>
                <a:lnTo>
                  <a:pt x="1020879" y="195460"/>
                </a:lnTo>
                <a:lnTo>
                  <a:pt x="1048081" y="168392"/>
                </a:lnTo>
                <a:lnTo>
                  <a:pt x="1071450" y="150005"/>
                </a:lnTo>
                <a:lnTo>
                  <a:pt x="1092519" y="139535"/>
                </a:lnTo>
                <a:lnTo>
                  <a:pt x="1112824" y="136215"/>
                </a:lnTo>
                <a:lnTo>
                  <a:pt x="1310634" y="136215"/>
                </a:lnTo>
                <a:lnTo>
                  <a:pt x="1307423" y="114319"/>
                </a:lnTo>
                <a:lnTo>
                  <a:pt x="1289388" y="76630"/>
                </a:lnTo>
                <a:lnTo>
                  <a:pt x="1260948" y="45374"/>
                </a:lnTo>
                <a:lnTo>
                  <a:pt x="1223428" y="21666"/>
                </a:lnTo>
                <a:lnTo>
                  <a:pt x="1178153" y="6623"/>
                </a:lnTo>
                <a:lnTo>
                  <a:pt x="1126447" y="1361"/>
                </a:lnTo>
                <a:close/>
              </a:path>
              <a:path w="1744980" h="497204">
                <a:moveTo>
                  <a:pt x="1424061" y="313959"/>
                </a:moveTo>
                <a:lnTo>
                  <a:pt x="1329394" y="411348"/>
                </a:lnTo>
                <a:lnTo>
                  <a:pt x="1362993" y="440936"/>
                </a:lnTo>
                <a:lnTo>
                  <a:pt x="1401237" y="464803"/>
                </a:lnTo>
                <a:lnTo>
                  <a:pt x="1444678" y="482456"/>
                </a:lnTo>
                <a:lnTo>
                  <a:pt x="1493873" y="493408"/>
                </a:lnTo>
                <a:lnTo>
                  <a:pt x="1549376" y="497168"/>
                </a:lnTo>
                <a:lnTo>
                  <a:pt x="1600507" y="492454"/>
                </a:lnTo>
                <a:lnTo>
                  <a:pt x="1646965" y="478526"/>
                </a:lnTo>
                <a:lnTo>
                  <a:pt x="1686690" y="455707"/>
                </a:lnTo>
                <a:lnTo>
                  <a:pt x="1717619" y="424318"/>
                </a:lnTo>
                <a:lnTo>
                  <a:pt x="1737688" y="384682"/>
                </a:lnTo>
                <a:lnTo>
                  <a:pt x="1740537" y="365727"/>
                </a:lnTo>
                <a:lnTo>
                  <a:pt x="1536434" y="365727"/>
                </a:lnTo>
                <a:lnTo>
                  <a:pt x="1507189" y="362331"/>
                </a:lnTo>
                <a:lnTo>
                  <a:pt x="1478712" y="352357"/>
                </a:lnTo>
                <a:lnTo>
                  <a:pt x="1451003" y="336126"/>
                </a:lnTo>
                <a:lnTo>
                  <a:pt x="1424061" y="313959"/>
                </a:lnTo>
                <a:close/>
              </a:path>
              <a:path w="1744980" h="497204">
                <a:moveTo>
                  <a:pt x="1733936" y="10219"/>
                </a:moveTo>
                <a:lnTo>
                  <a:pt x="1367539" y="10219"/>
                </a:lnTo>
                <a:lnTo>
                  <a:pt x="1367539" y="134163"/>
                </a:lnTo>
                <a:lnTo>
                  <a:pt x="1544602" y="134163"/>
                </a:lnTo>
                <a:lnTo>
                  <a:pt x="1439725" y="217260"/>
                </a:lnTo>
                <a:lnTo>
                  <a:pt x="1460835" y="288085"/>
                </a:lnTo>
                <a:lnTo>
                  <a:pt x="1528257" y="288085"/>
                </a:lnTo>
                <a:lnTo>
                  <a:pt x="1555862" y="290788"/>
                </a:lnTo>
                <a:lnTo>
                  <a:pt x="1575421" y="298471"/>
                </a:lnTo>
                <a:lnTo>
                  <a:pt x="1587063" y="310494"/>
                </a:lnTo>
                <a:lnTo>
                  <a:pt x="1590914" y="326220"/>
                </a:lnTo>
                <a:lnTo>
                  <a:pt x="1590914" y="327581"/>
                </a:lnTo>
                <a:lnTo>
                  <a:pt x="1587382" y="343026"/>
                </a:lnTo>
                <a:lnTo>
                  <a:pt x="1576954" y="355084"/>
                </a:lnTo>
                <a:lnTo>
                  <a:pt x="1559887" y="362928"/>
                </a:lnTo>
                <a:lnTo>
                  <a:pt x="1536434" y="365727"/>
                </a:lnTo>
                <a:lnTo>
                  <a:pt x="1740537" y="365727"/>
                </a:lnTo>
                <a:lnTo>
                  <a:pt x="1744836" y="337120"/>
                </a:lnTo>
                <a:lnTo>
                  <a:pt x="1744836" y="335759"/>
                </a:lnTo>
                <a:lnTo>
                  <a:pt x="1736483" y="285658"/>
                </a:lnTo>
                <a:lnTo>
                  <a:pt x="1712741" y="247051"/>
                </a:lnTo>
                <a:lnTo>
                  <a:pt x="1675589" y="218914"/>
                </a:lnTo>
                <a:lnTo>
                  <a:pt x="1627008" y="200224"/>
                </a:lnTo>
                <a:lnTo>
                  <a:pt x="1733936" y="119870"/>
                </a:lnTo>
                <a:lnTo>
                  <a:pt x="1733936" y="10219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8" name="object 38"/>
          <p:cNvSpPr/>
          <p:nvPr/>
        </p:nvSpPr>
        <p:spPr>
          <a:xfrm>
            <a:off x="74224" y="2090955"/>
            <a:ext cx="814700" cy="178766"/>
          </a:xfrm>
          <a:custGeom>
            <a:avLst/>
            <a:gdLst/>
            <a:ahLst/>
            <a:cxnLst/>
            <a:rect l="l" t="t" r="r" b="b"/>
            <a:pathLst>
              <a:path w="1791335" h="393064">
                <a:moveTo>
                  <a:pt x="141000" y="8073"/>
                </a:moveTo>
                <a:lnTo>
                  <a:pt x="0" y="8073"/>
                </a:lnTo>
                <a:lnTo>
                  <a:pt x="152843" y="387475"/>
                </a:lnTo>
                <a:lnTo>
                  <a:pt x="273394" y="387475"/>
                </a:lnTo>
                <a:lnTo>
                  <a:pt x="341033" y="219563"/>
                </a:lnTo>
                <a:lnTo>
                  <a:pt x="214192" y="219563"/>
                </a:lnTo>
                <a:lnTo>
                  <a:pt x="141000" y="8073"/>
                </a:lnTo>
                <a:close/>
              </a:path>
              <a:path w="1791335" h="393064">
                <a:moveTo>
                  <a:pt x="426227" y="8073"/>
                </a:moveTo>
                <a:lnTo>
                  <a:pt x="287383" y="8073"/>
                </a:lnTo>
                <a:lnTo>
                  <a:pt x="214192" y="219563"/>
                </a:lnTo>
                <a:lnTo>
                  <a:pt x="341033" y="219563"/>
                </a:lnTo>
                <a:lnTo>
                  <a:pt x="426227" y="8073"/>
                </a:lnTo>
                <a:close/>
              </a:path>
              <a:path w="1791335" h="393064">
                <a:moveTo>
                  <a:pt x="568610" y="8062"/>
                </a:moveTo>
                <a:lnTo>
                  <a:pt x="442677" y="8062"/>
                </a:lnTo>
                <a:lnTo>
                  <a:pt x="442677" y="384784"/>
                </a:lnTo>
                <a:lnTo>
                  <a:pt x="568610" y="384784"/>
                </a:lnTo>
                <a:lnTo>
                  <a:pt x="568610" y="8062"/>
                </a:lnTo>
                <a:close/>
              </a:path>
              <a:path w="1791335" h="393064">
                <a:moveTo>
                  <a:pt x="804090" y="0"/>
                </a:moveTo>
                <a:lnTo>
                  <a:pt x="757588" y="4977"/>
                </a:lnTo>
                <a:lnTo>
                  <a:pt x="715218" y="19265"/>
                </a:lnTo>
                <a:lnTo>
                  <a:pt x="678080" y="41893"/>
                </a:lnTo>
                <a:lnTo>
                  <a:pt x="647278" y="71892"/>
                </a:lnTo>
                <a:lnTo>
                  <a:pt x="623912" y="108293"/>
                </a:lnTo>
                <a:lnTo>
                  <a:pt x="609085" y="150126"/>
                </a:lnTo>
                <a:lnTo>
                  <a:pt x="604018" y="195344"/>
                </a:lnTo>
                <a:lnTo>
                  <a:pt x="603897" y="197501"/>
                </a:lnTo>
                <a:lnTo>
                  <a:pt x="609240" y="245094"/>
                </a:lnTo>
                <a:lnTo>
                  <a:pt x="624363" y="287301"/>
                </a:lnTo>
                <a:lnTo>
                  <a:pt x="647913" y="323418"/>
                </a:lnTo>
                <a:lnTo>
                  <a:pt x="678532" y="352738"/>
                </a:lnTo>
                <a:lnTo>
                  <a:pt x="714865" y="374556"/>
                </a:lnTo>
                <a:lnTo>
                  <a:pt x="755557" y="388164"/>
                </a:lnTo>
                <a:lnTo>
                  <a:pt x="799253" y="392857"/>
                </a:lnTo>
                <a:lnTo>
                  <a:pt x="862126" y="384834"/>
                </a:lnTo>
                <a:lnTo>
                  <a:pt x="911528" y="362987"/>
                </a:lnTo>
                <a:lnTo>
                  <a:pt x="949325" y="330646"/>
                </a:lnTo>
                <a:lnTo>
                  <a:pt x="977383" y="291142"/>
                </a:lnTo>
                <a:lnTo>
                  <a:pt x="957379" y="279844"/>
                </a:lnTo>
                <a:lnTo>
                  <a:pt x="802478" y="279844"/>
                </a:lnTo>
                <a:lnTo>
                  <a:pt x="773982" y="273697"/>
                </a:lnTo>
                <a:lnTo>
                  <a:pt x="751690" y="256498"/>
                </a:lnTo>
                <a:lnTo>
                  <a:pt x="737166" y="230118"/>
                </a:lnTo>
                <a:lnTo>
                  <a:pt x="731977" y="196423"/>
                </a:lnTo>
                <a:lnTo>
                  <a:pt x="731977" y="195344"/>
                </a:lnTo>
                <a:lnTo>
                  <a:pt x="737015" y="163410"/>
                </a:lnTo>
                <a:lnTo>
                  <a:pt x="751286" y="137227"/>
                </a:lnTo>
                <a:lnTo>
                  <a:pt x="773527" y="119520"/>
                </a:lnTo>
                <a:lnTo>
                  <a:pt x="802478" y="113012"/>
                </a:lnTo>
                <a:lnTo>
                  <a:pt x="948955" y="113012"/>
                </a:lnTo>
                <a:lnTo>
                  <a:pt x="974692" y="97944"/>
                </a:lnTo>
                <a:lnTo>
                  <a:pt x="946298" y="58345"/>
                </a:lnTo>
                <a:lnTo>
                  <a:pt x="908569" y="27376"/>
                </a:lnTo>
                <a:lnTo>
                  <a:pt x="861250" y="7205"/>
                </a:lnTo>
                <a:lnTo>
                  <a:pt x="804090" y="0"/>
                </a:lnTo>
                <a:close/>
              </a:path>
              <a:path w="1791335" h="393064">
                <a:moveTo>
                  <a:pt x="873523" y="232485"/>
                </a:moveTo>
                <a:lnTo>
                  <a:pt x="860830" y="251688"/>
                </a:lnTo>
                <a:lnTo>
                  <a:pt x="845465" y="266656"/>
                </a:lnTo>
                <a:lnTo>
                  <a:pt x="826367" y="276379"/>
                </a:lnTo>
                <a:lnTo>
                  <a:pt x="802478" y="279844"/>
                </a:lnTo>
                <a:lnTo>
                  <a:pt x="957379" y="279844"/>
                </a:lnTo>
                <a:lnTo>
                  <a:pt x="873523" y="232485"/>
                </a:lnTo>
                <a:close/>
              </a:path>
              <a:path w="1791335" h="393064">
                <a:moveTo>
                  <a:pt x="948955" y="113012"/>
                </a:moveTo>
                <a:lnTo>
                  <a:pt x="802478" y="113012"/>
                </a:lnTo>
                <a:lnTo>
                  <a:pt x="825723" y="116375"/>
                </a:lnTo>
                <a:lnTo>
                  <a:pt x="844323" y="125793"/>
                </a:lnTo>
                <a:lnTo>
                  <a:pt x="859090" y="140254"/>
                </a:lnTo>
                <a:lnTo>
                  <a:pt x="870832" y="158749"/>
                </a:lnTo>
                <a:lnTo>
                  <a:pt x="948955" y="113012"/>
                </a:lnTo>
                <a:close/>
              </a:path>
              <a:path w="1791335" h="393064">
                <a:moveTo>
                  <a:pt x="1127295" y="8073"/>
                </a:moveTo>
                <a:lnTo>
                  <a:pt x="1001372" y="8073"/>
                </a:lnTo>
                <a:lnTo>
                  <a:pt x="1001372" y="384784"/>
                </a:lnTo>
                <a:lnTo>
                  <a:pt x="1127295" y="384784"/>
                </a:lnTo>
                <a:lnTo>
                  <a:pt x="1127295" y="249709"/>
                </a:lnTo>
                <a:lnTo>
                  <a:pt x="1368398" y="249709"/>
                </a:lnTo>
                <a:lnTo>
                  <a:pt x="1368398" y="140990"/>
                </a:lnTo>
                <a:lnTo>
                  <a:pt x="1127295" y="140990"/>
                </a:lnTo>
                <a:lnTo>
                  <a:pt x="1127295" y="8073"/>
                </a:lnTo>
                <a:close/>
              </a:path>
              <a:path w="1791335" h="393064">
                <a:moveTo>
                  <a:pt x="1368398" y="249709"/>
                </a:moveTo>
                <a:lnTo>
                  <a:pt x="1242464" y="249709"/>
                </a:lnTo>
                <a:lnTo>
                  <a:pt x="1242464" y="384784"/>
                </a:lnTo>
                <a:lnTo>
                  <a:pt x="1368398" y="384784"/>
                </a:lnTo>
                <a:lnTo>
                  <a:pt x="1368398" y="249709"/>
                </a:lnTo>
                <a:close/>
              </a:path>
              <a:path w="1791335" h="393064">
                <a:moveTo>
                  <a:pt x="1368398" y="8073"/>
                </a:moveTo>
                <a:lnTo>
                  <a:pt x="1242464" y="8073"/>
                </a:lnTo>
                <a:lnTo>
                  <a:pt x="1242464" y="140990"/>
                </a:lnTo>
                <a:lnTo>
                  <a:pt x="1368398" y="140990"/>
                </a:lnTo>
                <a:lnTo>
                  <a:pt x="1368398" y="8073"/>
                </a:lnTo>
                <a:close/>
              </a:path>
              <a:path w="1791335" h="393064">
                <a:moveTo>
                  <a:pt x="1522079" y="8073"/>
                </a:moveTo>
                <a:lnTo>
                  <a:pt x="1381078" y="8073"/>
                </a:lnTo>
                <a:lnTo>
                  <a:pt x="1523157" y="251322"/>
                </a:lnTo>
                <a:lnTo>
                  <a:pt x="1523157" y="384784"/>
                </a:lnTo>
                <a:lnTo>
                  <a:pt x="1649091" y="384784"/>
                </a:lnTo>
                <a:lnTo>
                  <a:pt x="1649091" y="249709"/>
                </a:lnTo>
                <a:lnTo>
                  <a:pt x="1718386" y="131849"/>
                </a:lnTo>
                <a:lnTo>
                  <a:pt x="1586663" y="131849"/>
                </a:lnTo>
                <a:lnTo>
                  <a:pt x="1522079" y="8073"/>
                </a:lnTo>
                <a:close/>
              </a:path>
              <a:path w="1791335" h="393064">
                <a:moveTo>
                  <a:pt x="1791160" y="8073"/>
                </a:moveTo>
                <a:lnTo>
                  <a:pt x="1651782" y="8073"/>
                </a:lnTo>
                <a:lnTo>
                  <a:pt x="1586663" y="131849"/>
                </a:lnTo>
                <a:lnTo>
                  <a:pt x="1718386" y="131849"/>
                </a:lnTo>
                <a:lnTo>
                  <a:pt x="1791160" y="8073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39" name="object 39"/>
          <p:cNvSpPr/>
          <p:nvPr/>
        </p:nvSpPr>
        <p:spPr>
          <a:xfrm>
            <a:off x="81874" y="3313250"/>
            <a:ext cx="793618" cy="226129"/>
          </a:xfrm>
          <a:custGeom>
            <a:avLst/>
            <a:gdLst/>
            <a:ahLst/>
            <a:cxnLst/>
            <a:rect l="l" t="t" r="r" b="b"/>
            <a:pathLst>
              <a:path w="1744980" h="497204">
                <a:moveTo>
                  <a:pt x="394630" y="136215"/>
                </a:moveTo>
                <a:lnTo>
                  <a:pt x="196821" y="136215"/>
                </a:lnTo>
                <a:lnTo>
                  <a:pt x="215019" y="138876"/>
                </a:lnTo>
                <a:lnTo>
                  <a:pt x="228493" y="146261"/>
                </a:lnTo>
                <a:lnTo>
                  <a:pt x="236857" y="157476"/>
                </a:lnTo>
                <a:lnTo>
                  <a:pt x="239730" y="171628"/>
                </a:lnTo>
                <a:lnTo>
                  <a:pt x="237453" y="185460"/>
                </a:lnTo>
                <a:lnTo>
                  <a:pt x="230194" y="199548"/>
                </a:lnTo>
                <a:lnTo>
                  <a:pt x="217317" y="214147"/>
                </a:lnTo>
                <a:lnTo>
                  <a:pt x="198182" y="229511"/>
                </a:lnTo>
                <a:lnTo>
                  <a:pt x="680" y="371171"/>
                </a:lnTo>
                <a:lnTo>
                  <a:pt x="680" y="486948"/>
                </a:lnTo>
                <a:lnTo>
                  <a:pt x="402500" y="486948"/>
                </a:lnTo>
                <a:lnTo>
                  <a:pt x="402500" y="362313"/>
                </a:lnTo>
                <a:lnTo>
                  <a:pt x="216569" y="362313"/>
                </a:lnTo>
                <a:lnTo>
                  <a:pt x="301697" y="307833"/>
                </a:lnTo>
                <a:lnTo>
                  <a:pt x="340838" y="279262"/>
                </a:lnTo>
                <a:lnTo>
                  <a:pt x="371166" y="246794"/>
                </a:lnTo>
                <a:lnTo>
                  <a:pt x="390767" y="207559"/>
                </a:lnTo>
                <a:lnTo>
                  <a:pt x="397726" y="158686"/>
                </a:lnTo>
                <a:lnTo>
                  <a:pt x="397726" y="157325"/>
                </a:lnTo>
                <a:lnTo>
                  <a:pt x="394630" y="136215"/>
                </a:lnTo>
                <a:close/>
              </a:path>
              <a:path w="1744980" h="497204">
                <a:moveTo>
                  <a:pt x="210443" y="1361"/>
                </a:moveTo>
                <a:lnTo>
                  <a:pt x="155671" y="5731"/>
                </a:lnTo>
                <a:lnTo>
                  <a:pt x="109299" y="18667"/>
                </a:lnTo>
                <a:lnTo>
                  <a:pt x="69269" y="39907"/>
                </a:lnTo>
                <a:lnTo>
                  <a:pt x="33522" y="69188"/>
                </a:lnTo>
                <a:lnTo>
                  <a:pt x="0" y="106248"/>
                </a:lnTo>
                <a:lnTo>
                  <a:pt x="104876" y="195460"/>
                </a:lnTo>
                <a:lnTo>
                  <a:pt x="132078" y="168392"/>
                </a:lnTo>
                <a:lnTo>
                  <a:pt x="155446" y="150005"/>
                </a:lnTo>
                <a:lnTo>
                  <a:pt x="176516" y="139535"/>
                </a:lnTo>
                <a:lnTo>
                  <a:pt x="196821" y="136215"/>
                </a:lnTo>
                <a:lnTo>
                  <a:pt x="394630" y="136215"/>
                </a:lnTo>
                <a:lnTo>
                  <a:pt x="391420" y="114319"/>
                </a:lnTo>
                <a:lnTo>
                  <a:pt x="373384" y="76630"/>
                </a:lnTo>
                <a:lnTo>
                  <a:pt x="344944" y="45374"/>
                </a:lnTo>
                <a:lnTo>
                  <a:pt x="307425" y="21666"/>
                </a:lnTo>
                <a:lnTo>
                  <a:pt x="262149" y="6623"/>
                </a:lnTo>
                <a:lnTo>
                  <a:pt x="210443" y="1361"/>
                </a:lnTo>
                <a:close/>
              </a:path>
              <a:path w="1744980" h="497204">
                <a:moveTo>
                  <a:pt x="664011" y="0"/>
                </a:moveTo>
                <a:lnTo>
                  <a:pt x="612669" y="5289"/>
                </a:lnTo>
                <a:lnTo>
                  <a:pt x="567136" y="20356"/>
                </a:lnTo>
                <a:lnTo>
                  <a:pt x="527732" y="43994"/>
                </a:lnTo>
                <a:lnTo>
                  <a:pt x="494775" y="74999"/>
                </a:lnTo>
                <a:lnTo>
                  <a:pt x="468586" y="112164"/>
                </a:lnTo>
                <a:lnTo>
                  <a:pt x="449484" y="154286"/>
                </a:lnTo>
                <a:lnTo>
                  <a:pt x="437788" y="200159"/>
                </a:lnTo>
                <a:lnTo>
                  <a:pt x="433930" y="247217"/>
                </a:lnTo>
                <a:lnTo>
                  <a:pt x="433819" y="249950"/>
                </a:lnTo>
                <a:lnTo>
                  <a:pt x="437730" y="298311"/>
                </a:lnTo>
                <a:lnTo>
                  <a:pt x="449271" y="344029"/>
                </a:lnTo>
                <a:lnTo>
                  <a:pt x="468155" y="385933"/>
                </a:lnTo>
                <a:lnTo>
                  <a:pt x="494094" y="422849"/>
                </a:lnTo>
                <a:lnTo>
                  <a:pt x="526801" y="453604"/>
                </a:lnTo>
                <a:lnTo>
                  <a:pt x="565988" y="477024"/>
                </a:lnTo>
                <a:lnTo>
                  <a:pt x="611366" y="491936"/>
                </a:lnTo>
                <a:lnTo>
                  <a:pt x="662649" y="497168"/>
                </a:lnTo>
                <a:lnTo>
                  <a:pt x="713994" y="491877"/>
                </a:lnTo>
                <a:lnTo>
                  <a:pt x="759529" y="476809"/>
                </a:lnTo>
                <a:lnTo>
                  <a:pt x="798933" y="453170"/>
                </a:lnTo>
                <a:lnTo>
                  <a:pt x="831889" y="422163"/>
                </a:lnTo>
                <a:lnTo>
                  <a:pt x="858077" y="384996"/>
                </a:lnTo>
                <a:lnTo>
                  <a:pt x="869905" y="358910"/>
                </a:lnTo>
                <a:lnTo>
                  <a:pt x="664011" y="358910"/>
                </a:lnTo>
                <a:lnTo>
                  <a:pt x="634633" y="350865"/>
                </a:lnTo>
                <a:lnTo>
                  <a:pt x="611830" y="328262"/>
                </a:lnTo>
                <a:lnTo>
                  <a:pt x="597071" y="293400"/>
                </a:lnTo>
                <a:lnTo>
                  <a:pt x="591824" y="248578"/>
                </a:lnTo>
                <a:lnTo>
                  <a:pt x="591824" y="247217"/>
                </a:lnTo>
                <a:lnTo>
                  <a:pt x="596858" y="202610"/>
                </a:lnTo>
                <a:lnTo>
                  <a:pt x="611150" y="168220"/>
                </a:lnTo>
                <a:lnTo>
                  <a:pt x="633485" y="146088"/>
                </a:lnTo>
                <a:lnTo>
                  <a:pt x="662649" y="138257"/>
                </a:lnTo>
                <a:lnTo>
                  <a:pt x="870685" y="138257"/>
                </a:lnTo>
                <a:lnTo>
                  <a:pt x="858508" y="111234"/>
                </a:lnTo>
                <a:lnTo>
                  <a:pt x="832570" y="74318"/>
                </a:lnTo>
                <a:lnTo>
                  <a:pt x="799864" y="43563"/>
                </a:lnTo>
                <a:lnTo>
                  <a:pt x="760677" y="20143"/>
                </a:lnTo>
                <a:lnTo>
                  <a:pt x="715297" y="5231"/>
                </a:lnTo>
                <a:lnTo>
                  <a:pt x="664011" y="0"/>
                </a:lnTo>
                <a:close/>
              </a:path>
              <a:path w="1744980" h="497204">
                <a:moveTo>
                  <a:pt x="870685" y="138257"/>
                </a:moveTo>
                <a:lnTo>
                  <a:pt x="662649" y="138257"/>
                </a:lnTo>
                <a:lnTo>
                  <a:pt x="692033" y="146301"/>
                </a:lnTo>
                <a:lnTo>
                  <a:pt x="714839" y="168900"/>
                </a:lnTo>
                <a:lnTo>
                  <a:pt x="729600" y="203758"/>
                </a:lnTo>
                <a:lnTo>
                  <a:pt x="734846" y="248578"/>
                </a:lnTo>
                <a:lnTo>
                  <a:pt x="734846" y="249950"/>
                </a:lnTo>
                <a:lnTo>
                  <a:pt x="729812" y="294557"/>
                </a:lnTo>
                <a:lnTo>
                  <a:pt x="715520" y="328948"/>
                </a:lnTo>
                <a:lnTo>
                  <a:pt x="693181" y="351079"/>
                </a:lnTo>
                <a:lnTo>
                  <a:pt x="664011" y="358910"/>
                </a:lnTo>
                <a:lnTo>
                  <a:pt x="869905" y="358910"/>
                </a:lnTo>
                <a:lnTo>
                  <a:pt x="877178" y="342872"/>
                </a:lnTo>
                <a:lnTo>
                  <a:pt x="888872" y="296998"/>
                </a:lnTo>
                <a:lnTo>
                  <a:pt x="892729" y="249950"/>
                </a:lnTo>
                <a:lnTo>
                  <a:pt x="892841" y="247217"/>
                </a:lnTo>
                <a:lnTo>
                  <a:pt x="888931" y="198857"/>
                </a:lnTo>
                <a:lnTo>
                  <a:pt x="877390" y="153138"/>
                </a:lnTo>
                <a:lnTo>
                  <a:pt x="870685" y="138257"/>
                </a:lnTo>
                <a:close/>
              </a:path>
              <a:path w="1744980" h="497204">
                <a:moveTo>
                  <a:pt x="1310634" y="136215"/>
                </a:moveTo>
                <a:lnTo>
                  <a:pt x="1112824" y="136215"/>
                </a:lnTo>
                <a:lnTo>
                  <a:pt x="1131023" y="138876"/>
                </a:lnTo>
                <a:lnTo>
                  <a:pt x="1144496" y="146261"/>
                </a:lnTo>
                <a:lnTo>
                  <a:pt x="1152861" y="157476"/>
                </a:lnTo>
                <a:lnTo>
                  <a:pt x="1155734" y="171628"/>
                </a:lnTo>
                <a:lnTo>
                  <a:pt x="1153456" y="185460"/>
                </a:lnTo>
                <a:lnTo>
                  <a:pt x="1146198" y="199548"/>
                </a:lnTo>
                <a:lnTo>
                  <a:pt x="1133320" y="214147"/>
                </a:lnTo>
                <a:lnTo>
                  <a:pt x="1114185" y="229511"/>
                </a:lnTo>
                <a:lnTo>
                  <a:pt x="916684" y="371171"/>
                </a:lnTo>
                <a:lnTo>
                  <a:pt x="916684" y="486948"/>
                </a:lnTo>
                <a:lnTo>
                  <a:pt x="1318504" y="486948"/>
                </a:lnTo>
                <a:lnTo>
                  <a:pt x="1318504" y="362313"/>
                </a:lnTo>
                <a:lnTo>
                  <a:pt x="1132572" y="362313"/>
                </a:lnTo>
                <a:lnTo>
                  <a:pt x="1217701" y="307833"/>
                </a:lnTo>
                <a:lnTo>
                  <a:pt x="1256842" y="279262"/>
                </a:lnTo>
                <a:lnTo>
                  <a:pt x="1287170" y="246794"/>
                </a:lnTo>
                <a:lnTo>
                  <a:pt x="1306770" y="207559"/>
                </a:lnTo>
                <a:lnTo>
                  <a:pt x="1313729" y="158686"/>
                </a:lnTo>
                <a:lnTo>
                  <a:pt x="1313729" y="157325"/>
                </a:lnTo>
                <a:lnTo>
                  <a:pt x="1310634" y="136215"/>
                </a:lnTo>
                <a:close/>
              </a:path>
              <a:path w="1744980" h="497204">
                <a:moveTo>
                  <a:pt x="1126447" y="1361"/>
                </a:moveTo>
                <a:lnTo>
                  <a:pt x="1071674" y="5731"/>
                </a:lnTo>
                <a:lnTo>
                  <a:pt x="1025302" y="18667"/>
                </a:lnTo>
                <a:lnTo>
                  <a:pt x="985272" y="39907"/>
                </a:lnTo>
                <a:lnTo>
                  <a:pt x="949525" y="69188"/>
                </a:lnTo>
                <a:lnTo>
                  <a:pt x="916003" y="106248"/>
                </a:lnTo>
                <a:lnTo>
                  <a:pt x="1020879" y="195460"/>
                </a:lnTo>
                <a:lnTo>
                  <a:pt x="1048081" y="168392"/>
                </a:lnTo>
                <a:lnTo>
                  <a:pt x="1071450" y="150005"/>
                </a:lnTo>
                <a:lnTo>
                  <a:pt x="1092519" y="139535"/>
                </a:lnTo>
                <a:lnTo>
                  <a:pt x="1112824" y="136215"/>
                </a:lnTo>
                <a:lnTo>
                  <a:pt x="1310634" y="136215"/>
                </a:lnTo>
                <a:lnTo>
                  <a:pt x="1307423" y="114319"/>
                </a:lnTo>
                <a:lnTo>
                  <a:pt x="1289388" y="76630"/>
                </a:lnTo>
                <a:lnTo>
                  <a:pt x="1260948" y="45374"/>
                </a:lnTo>
                <a:lnTo>
                  <a:pt x="1223428" y="21666"/>
                </a:lnTo>
                <a:lnTo>
                  <a:pt x="1178153" y="6623"/>
                </a:lnTo>
                <a:lnTo>
                  <a:pt x="1126447" y="1361"/>
                </a:lnTo>
                <a:close/>
              </a:path>
              <a:path w="1744980" h="497204">
                <a:moveTo>
                  <a:pt x="1424061" y="313959"/>
                </a:moveTo>
                <a:lnTo>
                  <a:pt x="1329394" y="411348"/>
                </a:lnTo>
                <a:lnTo>
                  <a:pt x="1362993" y="440936"/>
                </a:lnTo>
                <a:lnTo>
                  <a:pt x="1401237" y="464803"/>
                </a:lnTo>
                <a:lnTo>
                  <a:pt x="1444678" y="482456"/>
                </a:lnTo>
                <a:lnTo>
                  <a:pt x="1493873" y="493408"/>
                </a:lnTo>
                <a:lnTo>
                  <a:pt x="1549376" y="497168"/>
                </a:lnTo>
                <a:lnTo>
                  <a:pt x="1600507" y="492454"/>
                </a:lnTo>
                <a:lnTo>
                  <a:pt x="1646965" y="478526"/>
                </a:lnTo>
                <a:lnTo>
                  <a:pt x="1686690" y="455707"/>
                </a:lnTo>
                <a:lnTo>
                  <a:pt x="1717619" y="424318"/>
                </a:lnTo>
                <a:lnTo>
                  <a:pt x="1737688" y="384682"/>
                </a:lnTo>
                <a:lnTo>
                  <a:pt x="1740537" y="365727"/>
                </a:lnTo>
                <a:lnTo>
                  <a:pt x="1536434" y="365727"/>
                </a:lnTo>
                <a:lnTo>
                  <a:pt x="1507189" y="362332"/>
                </a:lnTo>
                <a:lnTo>
                  <a:pt x="1478712" y="352360"/>
                </a:lnTo>
                <a:lnTo>
                  <a:pt x="1451003" y="336130"/>
                </a:lnTo>
                <a:lnTo>
                  <a:pt x="1424061" y="313959"/>
                </a:lnTo>
                <a:close/>
              </a:path>
              <a:path w="1744980" h="497204">
                <a:moveTo>
                  <a:pt x="1733936" y="10219"/>
                </a:moveTo>
                <a:lnTo>
                  <a:pt x="1367539" y="10219"/>
                </a:lnTo>
                <a:lnTo>
                  <a:pt x="1367539" y="134163"/>
                </a:lnTo>
                <a:lnTo>
                  <a:pt x="1544602" y="134163"/>
                </a:lnTo>
                <a:lnTo>
                  <a:pt x="1439725" y="217260"/>
                </a:lnTo>
                <a:lnTo>
                  <a:pt x="1460835" y="288085"/>
                </a:lnTo>
                <a:lnTo>
                  <a:pt x="1528257" y="288085"/>
                </a:lnTo>
                <a:lnTo>
                  <a:pt x="1555862" y="290788"/>
                </a:lnTo>
                <a:lnTo>
                  <a:pt x="1575421" y="298471"/>
                </a:lnTo>
                <a:lnTo>
                  <a:pt x="1587063" y="310494"/>
                </a:lnTo>
                <a:lnTo>
                  <a:pt x="1590914" y="326220"/>
                </a:lnTo>
                <a:lnTo>
                  <a:pt x="1590914" y="327581"/>
                </a:lnTo>
                <a:lnTo>
                  <a:pt x="1587382" y="343026"/>
                </a:lnTo>
                <a:lnTo>
                  <a:pt x="1576954" y="355084"/>
                </a:lnTo>
                <a:lnTo>
                  <a:pt x="1559887" y="362928"/>
                </a:lnTo>
                <a:lnTo>
                  <a:pt x="1536434" y="365727"/>
                </a:lnTo>
                <a:lnTo>
                  <a:pt x="1740537" y="365727"/>
                </a:lnTo>
                <a:lnTo>
                  <a:pt x="1744836" y="337120"/>
                </a:lnTo>
                <a:lnTo>
                  <a:pt x="1744836" y="335759"/>
                </a:lnTo>
                <a:lnTo>
                  <a:pt x="1736483" y="285658"/>
                </a:lnTo>
                <a:lnTo>
                  <a:pt x="1712741" y="247051"/>
                </a:lnTo>
                <a:lnTo>
                  <a:pt x="1675589" y="218914"/>
                </a:lnTo>
                <a:lnTo>
                  <a:pt x="1627008" y="200224"/>
                </a:lnTo>
                <a:lnTo>
                  <a:pt x="1733936" y="119870"/>
                </a:lnTo>
                <a:lnTo>
                  <a:pt x="1733936" y="10219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40" name="object 40"/>
          <p:cNvSpPr/>
          <p:nvPr/>
        </p:nvSpPr>
        <p:spPr>
          <a:xfrm>
            <a:off x="74224" y="3107894"/>
            <a:ext cx="814700" cy="178766"/>
          </a:xfrm>
          <a:custGeom>
            <a:avLst/>
            <a:gdLst/>
            <a:ahLst/>
            <a:cxnLst/>
            <a:rect l="l" t="t" r="r" b="b"/>
            <a:pathLst>
              <a:path w="1791335" h="393065">
                <a:moveTo>
                  <a:pt x="141000" y="8062"/>
                </a:moveTo>
                <a:lnTo>
                  <a:pt x="0" y="8062"/>
                </a:lnTo>
                <a:lnTo>
                  <a:pt x="152843" y="387475"/>
                </a:lnTo>
                <a:lnTo>
                  <a:pt x="273394" y="387475"/>
                </a:lnTo>
                <a:lnTo>
                  <a:pt x="341031" y="219563"/>
                </a:lnTo>
                <a:lnTo>
                  <a:pt x="214192" y="219563"/>
                </a:lnTo>
                <a:lnTo>
                  <a:pt x="141000" y="8062"/>
                </a:lnTo>
                <a:close/>
              </a:path>
              <a:path w="1791335" h="393065">
                <a:moveTo>
                  <a:pt x="426227" y="8062"/>
                </a:moveTo>
                <a:lnTo>
                  <a:pt x="287383" y="8062"/>
                </a:lnTo>
                <a:lnTo>
                  <a:pt x="214192" y="219563"/>
                </a:lnTo>
                <a:lnTo>
                  <a:pt x="341031" y="219563"/>
                </a:lnTo>
                <a:lnTo>
                  <a:pt x="426227" y="8062"/>
                </a:lnTo>
                <a:close/>
              </a:path>
              <a:path w="1791335" h="393065">
                <a:moveTo>
                  <a:pt x="568610" y="8062"/>
                </a:moveTo>
                <a:lnTo>
                  <a:pt x="442677" y="8062"/>
                </a:lnTo>
                <a:lnTo>
                  <a:pt x="442677" y="384784"/>
                </a:lnTo>
                <a:lnTo>
                  <a:pt x="568610" y="384784"/>
                </a:lnTo>
                <a:lnTo>
                  <a:pt x="568610" y="8062"/>
                </a:lnTo>
                <a:close/>
              </a:path>
              <a:path w="1791335" h="393065">
                <a:moveTo>
                  <a:pt x="804090" y="0"/>
                </a:moveTo>
                <a:lnTo>
                  <a:pt x="757588" y="4977"/>
                </a:lnTo>
                <a:lnTo>
                  <a:pt x="715218" y="19265"/>
                </a:lnTo>
                <a:lnTo>
                  <a:pt x="678080" y="41893"/>
                </a:lnTo>
                <a:lnTo>
                  <a:pt x="647278" y="71892"/>
                </a:lnTo>
                <a:lnTo>
                  <a:pt x="623912" y="108293"/>
                </a:lnTo>
                <a:lnTo>
                  <a:pt x="609085" y="150126"/>
                </a:lnTo>
                <a:lnTo>
                  <a:pt x="604018" y="195344"/>
                </a:lnTo>
                <a:lnTo>
                  <a:pt x="603897" y="197501"/>
                </a:lnTo>
                <a:lnTo>
                  <a:pt x="609240" y="245094"/>
                </a:lnTo>
                <a:lnTo>
                  <a:pt x="624363" y="287301"/>
                </a:lnTo>
                <a:lnTo>
                  <a:pt x="647913" y="323418"/>
                </a:lnTo>
                <a:lnTo>
                  <a:pt x="678532" y="352738"/>
                </a:lnTo>
                <a:lnTo>
                  <a:pt x="714865" y="374556"/>
                </a:lnTo>
                <a:lnTo>
                  <a:pt x="755557" y="388164"/>
                </a:lnTo>
                <a:lnTo>
                  <a:pt x="799253" y="392857"/>
                </a:lnTo>
                <a:lnTo>
                  <a:pt x="862126" y="384834"/>
                </a:lnTo>
                <a:lnTo>
                  <a:pt x="911528" y="362987"/>
                </a:lnTo>
                <a:lnTo>
                  <a:pt x="949325" y="330646"/>
                </a:lnTo>
                <a:lnTo>
                  <a:pt x="977383" y="291142"/>
                </a:lnTo>
                <a:lnTo>
                  <a:pt x="957379" y="279844"/>
                </a:lnTo>
                <a:lnTo>
                  <a:pt x="802478" y="279844"/>
                </a:lnTo>
                <a:lnTo>
                  <a:pt x="773982" y="273697"/>
                </a:lnTo>
                <a:lnTo>
                  <a:pt x="751690" y="256498"/>
                </a:lnTo>
                <a:lnTo>
                  <a:pt x="737166" y="230118"/>
                </a:lnTo>
                <a:lnTo>
                  <a:pt x="731977" y="196423"/>
                </a:lnTo>
                <a:lnTo>
                  <a:pt x="731977" y="195344"/>
                </a:lnTo>
                <a:lnTo>
                  <a:pt x="737015" y="163410"/>
                </a:lnTo>
                <a:lnTo>
                  <a:pt x="751286" y="137227"/>
                </a:lnTo>
                <a:lnTo>
                  <a:pt x="773527" y="119520"/>
                </a:lnTo>
                <a:lnTo>
                  <a:pt x="802478" y="113012"/>
                </a:lnTo>
                <a:lnTo>
                  <a:pt x="948955" y="113012"/>
                </a:lnTo>
                <a:lnTo>
                  <a:pt x="974692" y="97944"/>
                </a:lnTo>
                <a:lnTo>
                  <a:pt x="946298" y="58345"/>
                </a:lnTo>
                <a:lnTo>
                  <a:pt x="908569" y="27376"/>
                </a:lnTo>
                <a:lnTo>
                  <a:pt x="861250" y="7205"/>
                </a:lnTo>
                <a:lnTo>
                  <a:pt x="804090" y="0"/>
                </a:lnTo>
                <a:close/>
              </a:path>
              <a:path w="1791335" h="393065">
                <a:moveTo>
                  <a:pt x="873523" y="232485"/>
                </a:moveTo>
                <a:lnTo>
                  <a:pt x="860830" y="251688"/>
                </a:lnTo>
                <a:lnTo>
                  <a:pt x="845465" y="266656"/>
                </a:lnTo>
                <a:lnTo>
                  <a:pt x="826367" y="276379"/>
                </a:lnTo>
                <a:lnTo>
                  <a:pt x="802478" y="279844"/>
                </a:lnTo>
                <a:lnTo>
                  <a:pt x="957379" y="279844"/>
                </a:lnTo>
                <a:lnTo>
                  <a:pt x="873523" y="232485"/>
                </a:lnTo>
                <a:close/>
              </a:path>
              <a:path w="1791335" h="393065">
                <a:moveTo>
                  <a:pt x="948955" y="113012"/>
                </a:moveTo>
                <a:lnTo>
                  <a:pt x="802478" y="113012"/>
                </a:lnTo>
                <a:lnTo>
                  <a:pt x="825723" y="116375"/>
                </a:lnTo>
                <a:lnTo>
                  <a:pt x="844323" y="125793"/>
                </a:lnTo>
                <a:lnTo>
                  <a:pt x="859090" y="140254"/>
                </a:lnTo>
                <a:lnTo>
                  <a:pt x="870832" y="158749"/>
                </a:lnTo>
                <a:lnTo>
                  <a:pt x="948955" y="113012"/>
                </a:lnTo>
                <a:close/>
              </a:path>
              <a:path w="1791335" h="393065">
                <a:moveTo>
                  <a:pt x="1127295" y="8062"/>
                </a:moveTo>
                <a:lnTo>
                  <a:pt x="1001372" y="8062"/>
                </a:lnTo>
                <a:lnTo>
                  <a:pt x="1001372" y="384784"/>
                </a:lnTo>
                <a:lnTo>
                  <a:pt x="1127295" y="384784"/>
                </a:lnTo>
                <a:lnTo>
                  <a:pt x="1127295" y="249699"/>
                </a:lnTo>
                <a:lnTo>
                  <a:pt x="1368398" y="249699"/>
                </a:lnTo>
                <a:lnTo>
                  <a:pt x="1368398" y="140990"/>
                </a:lnTo>
                <a:lnTo>
                  <a:pt x="1127295" y="140990"/>
                </a:lnTo>
                <a:lnTo>
                  <a:pt x="1127295" y="8062"/>
                </a:lnTo>
                <a:close/>
              </a:path>
              <a:path w="1791335" h="393065">
                <a:moveTo>
                  <a:pt x="1368398" y="249699"/>
                </a:moveTo>
                <a:lnTo>
                  <a:pt x="1242464" y="249699"/>
                </a:lnTo>
                <a:lnTo>
                  <a:pt x="1242464" y="384784"/>
                </a:lnTo>
                <a:lnTo>
                  <a:pt x="1368398" y="384784"/>
                </a:lnTo>
                <a:lnTo>
                  <a:pt x="1368398" y="249699"/>
                </a:lnTo>
                <a:close/>
              </a:path>
              <a:path w="1791335" h="393065">
                <a:moveTo>
                  <a:pt x="1368398" y="8062"/>
                </a:moveTo>
                <a:lnTo>
                  <a:pt x="1242464" y="8062"/>
                </a:lnTo>
                <a:lnTo>
                  <a:pt x="1242464" y="140990"/>
                </a:lnTo>
                <a:lnTo>
                  <a:pt x="1368398" y="140990"/>
                </a:lnTo>
                <a:lnTo>
                  <a:pt x="1368398" y="8062"/>
                </a:lnTo>
                <a:close/>
              </a:path>
              <a:path w="1791335" h="393065">
                <a:moveTo>
                  <a:pt x="1522079" y="8062"/>
                </a:moveTo>
                <a:lnTo>
                  <a:pt x="1381078" y="8062"/>
                </a:lnTo>
                <a:lnTo>
                  <a:pt x="1523157" y="251322"/>
                </a:lnTo>
                <a:lnTo>
                  <a:pt x="1523157" y="384784"/>
                </a:lnTo>
                <a:lnTo>
                  <a:pt x="1649091" y="384784"/>
                </a:lnTo>
                <a:lnTo>
                  <a:pt x="1649091" y="249699"/>
                </a:lnTo>
                <a:lnTo>
                  <a:pt x="1718380" y="131849"/>
                </a:lnTo>
                <a:lnTo>
                  <a:pt x="1586663" y="131849"/>
                </a:lnTo>
                <a:lnTo>
                  <a:pt x="1522079" y="8062"/>
                </a:lnTo>
                <a:close/>
              </a:path>
              <a:path w="1791335" h="393065">
                <a:moveTo>
                  <a:pt x="1791160" y="8062"/>
                </a:moveTo>
                <a:lnTo>
                  <a:pt x="1651782" y="8062"/>
                </a:lnTo>
                <a:lnTo>
                  <a:pt x="1586663" y="131849"/>
                </a:lnTo>
                <a:lnTo>
                  <a:pt x="1718380" y="131849"/>
                </a:lnTo>
                <a:lnTo>
                  <a:pt x="1791160" y="8062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41" name="object 41"/>
          <p:cNvSpPr/>
          <p:nvPr/>
        </p:nvSpPr>
        <p:spPr>
          <a:xfrm>
            <a:off x="81874" y="1279371"/>
            <a:ext cx="793618" cy="226129"/>
          </a:xfrm>
          <a:custGeom>
            <a:avLst/>
            <a:gdLst/>
            <a:ahLst/>
            <a:cxnLst/>
            <a:rect l="l" t="t" r="r" b="b"/>
            <a:pathLst>
              <a:path w="1744980" h="497204">
                <a:moveTo>
                  <a:pt x="394630" y="136215"/>
                </a:moveTo>
                <a:lnTo>
                  <a:pt x="196821" y="136215"/>
                </a:lnTo>
                <a:lnTo>
                  <a:pt x="215019" y="138876"/>
                </a:lnTo>
                <a:lnTo>
                  <a:pt x="228493" y="146261"/>
                </a:lnTo>
                <a:lnTo>
                  <a:pt x="236857" y="157476"/>
                </a:lnTo>
                <a:lnTo>
                  <a:pt x="239730" y="171628"/>
                </a:lnTo>
                <a:lnTo>
                  <a:pt x="237453" y="185460"/>
                </a:lnTo>
                <a:lnTo>
                  <a:pt x="230194" y="199548"/>
                </a:lnTo>
                <a:lnTo>
                  <a:pt x="217317" y="214147"/>
                </a:lnTo>
                <a:lnTo>
                  <a:pt x="198182" y="229511"/>
                </a:lnTo>
                <a:lnTo>
                  <a:pt x="680" y="371171"/>
                </a:lnTo>
                <a:lnTo>
                  <a:pt x="680" y="486948"/>
                </a:lnTo>
                <a:lnTo>
                  <a:pt x="402500" y="486948"/>
                </a:lnTo>
                <a:lnTo>
                  <a:pt x="402500" y="362313"/>
                </a:lnTo>
                <a:lnTo>
                  <a:pt x="216569" y="362313"/>
                </a:lnTo>
                <a:lnTo>
                  <a:pt x="301697" y="307833"/>
                </a:lnTo>
                <a:lnTo>
                  <a:pt x="340838" y="279262"/>
                </a:lnTo>
                <a:lnTo>
                  <a:pt x="371166" y="246794"/>
                </a:lnTo>
                <a:lnTo>
                  <a:pt x="390767" y="207559"/>
                </a:lnTo>
                <a:lnTo>
                  <a:pt x="397726" y="158686"/>
                </a:lnTo>
                <a:lnTo>
                  <a:pt x="397726" y="157325"/>
                </a:lnTo>
                <a:lnTo>
                  <a:pt x="394630" y="136215"/>
                </a:lnTo>
                <a:close/>
              </a:path>
              <a:path w="1744980" h="497204">
                <a:moveTo>
                  <a:pt x="210443" y="1361"/>
                </a:moveTo>
                <a:lnTo>
                  <a:pt x="155671" y="5731"/>
                </a:lnTo>
                <a:lnTo>
                  <a:pt x="109299" y="18667"/>
                </a:lnTo>
                <a:lnTo>
                  <a:pt x="69269" y="39907"/>
                </a:lnTo>
                <a:lnTo>
                  <a:pt x="33522" y="69188"/>
                </a:lnTo>
                <a:lnTo>
                  <a:pt x="0" y="106248"/>
                </a:lnTo>
                <a:lnTo>
                  <a:pt x="104876" y="195460"/>
                </a:lnTo>
                <a:lnTo>
                  <a:pt x="132078" y="168392"/>
                </a:lnTo>
                <a:lnTo>
                  <a:pt x="155446" y="150005"/>
                </a:lnTo>
                <a:lnTo>
                  <a:pt x="176516" y="139535"/>
                </a:lnTo>
                <a:lnTo>
                  <a:pt x="196821" y="136215"/>
                </a:lnTo>
                <a:lnTo>
                  <a:pt x="394630" y="136215"/>
                </a:lnTo>
                <a:lnTo>
                  <a:pt x="391420" y="114319"/>
                </a:lnTo>
                <a:lnTo>
                  <a:pt x="373384" y="76630"/>
                </a:lnTo>
                <a:lnTo>
                  <a:pt x="344944" y="45374"/>
                </a:lnTo>
                <a:lnTo>
                  <a:pt x="307425" y="21666"/>
                </a:lnTo>
                <a:lnTo>
                  <a:pt x="262149" y="6623"/>
                </a:lnTo>
                <a:lnTo>
                  <a:pt x="210443" y="1361"/>
                </a:lnTo>
                <a:close/>
              </a:path>
              <a:path w="1744980" h="497204">
                <a:moveTo>
                  <a:pt x="664011" y="0"/>
                </a:moveTo>
                <a:lnTo>
                  <a:pt x="612669" y="5289"/>
                </a:lnTo>
                <a:lnTo>
                  <a:pt x="567136" y="20356"/>
                </a:lnTo>
                <a:lnTo>
                  <a:pt x="527732" y="43994"/>
                </a:lnTo>
                <a:lnTo>
                  <a:pt x="494775" y="74999"/>
                </a:lnTo>
                <a:lnTo>
                  <a:pt x="468586" y="112164"/>
                </a:lnTo>
                <a:lnTo>
                  <a:pt x="449484" y="154286"/>
                </a:lnTo>
                <a:lnTo>
                  <a:pt x="437788" y="200159"/>
                </a:lnTo>
                <a:lnTo>
                  <a:pt x="433930" y="247217"/>
                </a:lnTo>
                <a:lnTo>
                  <a:pt x="433819" y="249950"/>
                </a:lnTo>
                <a:lnTo>
                  <a:pt x="437730" y="298311"/>
                </a:lnTo>
                <a:lnTo>
                  <a:pt x="449271" y="344029"/>
                </a:lnTo>
                <a:lnTo>
                  <a:pt x="468155" y="385933"/>
                </a:lnTo>
                <a:lnTo>
                  <a:pt x="494094" y="422849"/>
                </a:lnTo>
                <a:lnTo>
                  <a:pt x="526801" y="453604"/>
                </a:lnTo>
                <a:lnTo>
                  <a:pt x="565988" y="477024"/>
                </a:lnTo>
                <a:lnTo>
                  <a:pt x="611366" y="491936"/>
                </a:lnTo>
                <a:lnTo>
                  <a:pt x="662649" y="497168"/>
                </a:lnTo>
                <a:lnTo>
                  <a:pt x="713994" y="491877"/>
                </a:lnTo>
                <a:lnTo>
                  <a:pt x="759529" y="476809"/>
                </a:lnTo>
                <a:lnTo>
                  <a:pt x="798933" y="453170"/>
                </a:lnTo>
                <a:lnTo>
                  <a:pt x="831889" y="422163"/>
                </a:lnTo>
                <a:lnTo>
                  <a:pt x="858077" y="384996"/>
                </a:lnTo>
                <a:lnTo>
                  <a:pt x="869905" y="358910"/>
                </a:lnTo>
                <a:lnTo>
                  <a:pt x="664011" y="358910"/>
                </a:lnTo>
                <a:lnTo>
                  <a:pt x="634633" y="350865"/>
                </a:lnTo>
                <a:lnTo>
                  <a:pt x="611830" y="328262"/>
                </a:lnTo>
                <a:lnTo>
                  <a:pt x="597071" y="293400"/>
                </a:lnTo>
                <a:lnTo>
                  <a:pt x="591824" y="248578"/>
                </a:lnTo>
                <a:lnTo>
                  <a:pt x="591824" y="247217"/>
                </a:lnTo>
                <a:lnTo>
                  <a:pt x="596858" y="202610"/>
                </a:lnTo>
                <a:lnTo>
                  <a:pt x="611150" y="168220"/>
                </a:lnTo>
                <a:lnTo>
                  <a:pt x="633485" y="146088"/>
                </a:lnTo>
                <a:lnTo>
                  <a:pt x="662649" y="138257"/>
                </a:lnTo>
                <a:lnTo>
                  <a:pt x="870685" y="138257"/>
                </a:lnTo>
                <a:lnTo>
                  <a:pt x="858508" y="111234"/>
                </a:lnTo>
                <a:lnTo>
                  <a:pt x="832570" y="74318"/>
                </a:lnTo>
                <a:lnTo>
                  <a:pt x="799864" y="43563"/>
                </a:lnTo>
                <a:lnTo>
                  <a:pt x="760677" y="20143"/>
                </a:lnTo>
                <a:lnTo>
                  <a:pt x="715297" y="5231"/>
                </a:lnTo>
                <a:lnTo>
                  <a:pt x="664011" y="0"/>
                </a:lnTo>
                <a:close/>
              </a:path>
              <a:path w="1744980" h="497204">
                <a:moveTo>
                  <a:pt x="870685" y="138257"/>
                </a:moveTo>
                <a:lnTo>
                  <a:pt x="662649" y="138257"/>
                </a:lnTo>
                <a:lnTo>
                  <a:pt x="692033" y="146301"/>
                </a:lnTo>
                <a:lnTo>
                  <a:pt x="714839" y="168900"/>
                </a:lnTo>
                <a:lnTo>
                  <a:pt x="729600" y="203758"/>
                </a:lnTo>
                <a:lnTo>
                  <a:pt x="734846" y="248578"/>
                </a:lnTo>
                <a:lnTo>
                  <a:pt x="734846" y="249950"/>
                </a:lnTo>
                <a:lnTo>
                  <a:pt x="729812" y="294553"/>
                </a:lnTo>
                <a:lnTo>
                  <a:pt x="715520" y="328944"/>
                </a:lnTo>
                <a:lnTo>
                  <a:pt x="693181" y="351078"/>
                </a:lnTo>
                <a:lnTo>
                  <a:pt x="664011" y="358910"/>
                </a:lnTo>
                <a:lnTo>
                  <a:pt x="869905" y="358910"/>
                </a:lnTo>
                <a:lnTo>
                  <a:pt x="877178" y="342872"/>
                </a:lnTo>
                <a:lnTo>
                  <a:pt x="888872" y="296998"/>
                </a:lnTo>
                <a:lnTo>
                  <a:pt x="892729" y="249950"/>
                </a:lnTo>
                <a:lnTo>
                  <a:pt x="892841" y="247217"/>
                </a:lnTo>
                <a:lnTo>
                  <a:pt x="888931" y="198857"/>
                </a:lnTo>
                <a:lnTo>
                  <a:pt x="877390" y="153138"/>
                </a:lnTo>
                <a:lnTo>
                  <a:pt x="870685" y="138257"/>
                </a:lnTo>
                <a:close/>
              </a:path>
              <a:path w="1744980" h="497204">
                <a:moveTo>
                  <a:pt x="1310634" y="136215"/>
                </a:moveTo>
                <a:lnTo>
                  <a:pt x="1112824" y="136215"/>
                </a:lnTo>
                <a:lnTo>
                  <a:pt x="1131023" y="138876"/>
                </a:lnTo>
                <a:lnTo>
                  <a:pt x="1144496" y="146261"/>
                </a:lnTo>
                <a:lnTo>
                  <a:pt x="1152861" y="157476"/>
                </a:lnTo>
                <a:lnTo>
                  <a:pt x="1155734" y="171628"/>
                </a:lnTo>
                <a:lnTo>
                  <a:pt x="1153456" y="185460"/>
                </a:lnTo>
                <a:lnTo>
                  <a:pt x="1146198" y="199548"/>
                </a:lnTo>
                <a:lnTo>
                  <a:pt x="1133320" y="214147"/>
                </a:lnTo>
                <a:lnTo>
                  <a:pt x="1114185" y="229511"/>
                </a:lnTo>
                <a:lnTo>
                  <a:pt x="916684" y="371171"/>
                </a:lnTo>
                <a:lnTo>
                  <a:pt x="916684" y="486948"/>
                </a:lnTo>
                <a:lnTo>
                  <a:pt x="1318504" y="486948"/>
                </a:lnTo>
                <a:lnTo>
                  <a:pt x="1318504" y="362313"/>
                </a:lnTo>
                <a:lnTo>
                  <a:pt x="1132572" y="362313"/>
                </a:lnTo>
                <a:lnTo>
                  <a:pt x="1217701" y="307833"/>
                </a:lnTo>
                <a:lnTo>
                  <a:pt x="1256842" y="279262"/>
                </a:lnTo>
                <a:lnTo>
                  <a:pt x="1287170" y="246794"/>
                </a:lnTo>
                <a:lnTo>
                  <a:pt x="1306770" y="207559"/>
                </a:lnTo>
                <a:lnTo>
                  <a:pt x="1313729" y="158686"/>
                </a:lnTo>
                <a:lnTo>
                  <a:pt x="1313729" y="157325"/>
                </a:lnTo>
                <a:lnTo>
                  <a:pt x="1310634" y="136215"/>
                </a:lnTo>
                <a:close/>
              </a:path>
              <a:path w="1744980" h="497204">
                <a:moveTo>
                  <a:pt x="1126447" y="1361"/>
                </a:moveTo>
                <a:lnTo>
                  <a:pt x="1071674" y="5731"/>
                </a:lnTo>
                <a:lnTo>
                  <a:pt x="1025302" y="18667"/>
                </a:lnTo>
                <a:lnTo>
                  <a:pt x="985272" y="39907"/>
                </a:lnTo>
                <a:lnTo>
                  <a:pt x="949525" y="69188"/>
                </a:lnTo>
                <a:lnTo>
                  <a:pt x="916003" y="106248"/>
                </a:lnTo>
                <a:lnTo>
                  <a:pt x="1020879" y="195460"/>
                </a:lnTo>
                <a:lnTo>
                  <a:pt x="1048081" y="168392"/>
                </a:lnTo>
                <a:lnTo>
                  <a:pt x="1071450" y="150005"/>
                </a:lnTo>
                <a:lnTo>
                  <a:pt x="1092519" y="139535"/>
                </a:lnTo>
                <a:lnTo>
                  <a:pt x="1112824" y="136215"/>
                </a:lnTo>
                <a:lnTo>
                  <a:pt x="1310634" y="136215"/>
                </a:lnTo>
                <a:lnTo>
                  <a:pt x="1307423" y="114319"/>
                </a:lnTo>
                <a:lnTo>
                  <a:pt x="1289388" y="76630"/>
                </a:lnTo>
                <a:lnTo>
                  <a:pt x="1260948" y="45374"/>
                </a:lnTo>
                <a:lnTo>
                  <a:pt x="1223428" y="21666"/>
                </a:lnTo>
                <a:lnTo>
                  <a:pt x="1178153" y="6623"/>
                </a:lnTo>
                <a:lnTo>
                  <a:pt x="1126447" y="1361"/>
                </a:lnTo>
                <a:close/>
              </a:path>
              <a:path w="1744980" h="497204">
                <a:moveTo>
                  <a:pt x="1424061" y="313959"/>
                </a:moveTo>
                <a:lnTo>
                  <a:pt x="1329394" y="411348"/>
                </a:lnTo>
                <a:lnTo>
                  <a:pt x="1362993" y="440936"/>
                </a:lnTo>
                <a:lnTo>
                  <a:pt x="1401237" y="464803"/>
                </a:lnTo>
                <a:lnTo>
                  <a:pt x="1444678" y="482456"/>
                </a:lnTo>
                <a:lnTo>
                  <a:pt x="1493873" y="493408"/>
                </a:lnTo>
                <a:lnTo>
                  <a:pt x="1549376" y="497168"/>
                </a:lnTo>
                <a:lnTo>
                  <a:pt x="1600507" y="492454"/>
                </a:lnTo>
                <a:lnTo>
                  <a:pt x="1646965" y="478526"/>
                </a:lnTo>
                <a:lnTo>
                  <a:pt x="1686690" y="455707"/>
                </a:lnTo>
                <a:lnTo>
                  <a:pt x="1717619" y="424318"/>
                </a:lnTo>
                <a:lnTo>
                  <a:pt x="1737688" y="384682"/>
                </a:lnTo>
                <a:lnTo>
                  <a:pt x="1740537" y="365727"/>
                </a:lnTo>
                <a:lnTo>
                  <a:pt x="1536434" y="365727"/>
                </a:lnTo>
                <a:lnTo>
                  <a:pt x="1507189" y="362331"/>
                </a:lnTo>
                <a:lnTo>
                  <a:pt x="1478712" y="352357"/>
                </a:lnTo>
                <a:lnTo>
                  <a:pt x="1451003" y="336126"/>
                </a:lnTo>
                <a:lnTo>
                  <a:pt x="1424061" y="313959"/>
                </a:lnTo>
                <a:close/>
              </a:path>
              <a:path w="1744980" h="497204">
                <a:moveTo>
                  <a:pt x="1733936" y="10219"/>
                </a:moveTo>
                <a:lnTo>
                  <a:pt x="1367539" y="10219"/>
                </a:lnTo>
                <a:lnTo>
                  <a:pt x="1367539" y="134163"/>
                </a:lnTo>
                <a:lnTo>
                  <a:pt x="1544602" y="134163"/>
                </a:lnTo>
                <a:lnTo>
                  <a:pt x="1439725" y="217260"/>
                </a:lnTo>
                <a:lnTo>
                  <a:pt x="1460835" y="288085"/>
                </a:lnTo>
                <a:lnTo>
                  <a:pt x="1528257" y="288085"/>
                </a:lnTo>
                <a:lnTo>
                  <a:pt x="1555862" y="290788"/>
                </a:lnTo>
                <a:lnTo>
                  <a:pt x="1575421" y="298471"/>
                </a:lnTo>
                <a:lnTo>
                  <a:pt x="1587063" y="310494"/>
                </a:lnTo>
                <a:lnTo>
                  <a:pt x="1590914" y="326220"/>
                </a:lnTo>
                <a:lnTo>
                  <a:pt x="1590914" y="327581"/>
                </a:lnTo>
                <a:lnTo>
                  <a:pt x="1587382" y="343026"/>
                </a:lnTo>
                <a:lnTo>
                  <a:pt x="1576954" y="355084"/>
                </a:lnTo>
                <a:lnTo>
                  <a:pt x="1559887" y="362928"/>
                </a:lnTo>
                <a:lnTo>
                  <a:pt x="1536434" y="365727"/>
                </a:lnTo>
                <a:lnTo>
                  <a:pt x="1740537" y="365727"/>
                </a:lnTo>
                <a:lnTo>
                  <a:pt x="1744836" y="337120"/>
                </a:lnTo>
                <a:lnTo>
                  <a:pt x="1744836" y="335759"/>
                </a:lnTo>
                <a:lnTo>
                  <a:pt x="1736483" y="285658"/>
                </a:lnTo>
                <a:lnTo>
                  <a:pt x="1712741" y="247051"/>
                </a:lnTo>
                <a:lnTo>
                  <a:pt x="1675589" y="218914"/>
                </a:lnTo>
                <a:lnTo>
                  <a:pt x="1627008" y="200224"/>
                </a:lnTo>
                <a:lnTo>
                  <a:pt x="1733936" y="119870"/>
                </a:lnTo>
                <a:lnTo>
                  <a:pt x="1733936" y="10219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42" name="object 42"/>
          <p:cNvSpPr/>
          <p:nvPr/>
        </p:nvSpPr>
        <p:spPr>
          <a:xfrm>
            <a:off x="74224" y="1074016"/>
            <a:ext cx="814700" cy="178766"/>
          </a:xfrm>
          <a:custGeom>
            <a:avLst/>
            <a:gdLst/>
            <a:ahLst/>
            <a:cxnLst/>
            <a:rect l="l" t="t" r="r" b="b"/>
            <a:pathLst>
              <a:path w="1791335" h="393064">
                <a:moveTo>
                  <a:pt x="141000" y="8073"/>
                </a:moveTo>
                <a:lnTo>
                  <a:pt x="0" y="8073"/>
                </a:lnTo>
                <a:lnTo>
                  <a:pt x="152843" y="387475"/>
                </a:lnTo>
                <a:lnTo>
                  <a:pt x="273394" y="387475"/>
                </a:lnTo>
                <a:lnTo>
                  <a:pt x="341033" y="219563"/>
                </a:lnTo>
                <a:lnTo>
                  <a:pt x="214192" y="219563"/>
                </a:lnTo>
                <a:lnTo>
                  <a:pt x="141000" y="8073"/>
                </a:lnTo>
                <a:close/>
              </a:path>
              <a:path w="1791335" h="393064">
                <a:moveTo>
                  <a:pt x="426227" y="8073"/>
                </a:moveTo>
                <a:lnTo>
                  <a:pt x="287383" y="8073"/>
                </a:lnTo>
                <a:lnTo>
                  <a:pt x="214192" y="219563"/>
                </a:lnTo>
                <a:lnTo>
                  <a:pt x="341033" y="219563"/>
                </a:lnTo>
                <a:lnTo>
                  <a:pt x="426227" y="8073"/>
                </a:lnTo>
                <a:close/>
              </a:path>
              <a:path w="1791335" h="393064">
                <a:moveTo>
                  <a:pt x="568610" y="8062"/>
                </a:moveTo>
                <a:lnTo>
                  <a:pt x="442677" y="8062"/>
                </a:lnTo>
                <a:lnTo>
                  <a:pt x="442677" y="384784"/>
                </a:lnTo>
                <a:lnTo>
                  <a:pt x="568610" y="384784"/>
                </a:lnTo>
                <a:lnTo>
                  <a:pt x="568610" y="8062"/>
                </a:lnTo>
                <a:close/>
              </a:path>
              <a:path w="1791335" h="393064">
                <a:moveTo>
                  <a:pt x="804090" y="0"/>
                </a:moveTo>
                <a:lnTo>
                  <a:pt x="757588" y="4977"/>
                </a:lnTo>
                <a:lnTo>
                  <a:pt x="715218" y="19265"/>
                </a:lnTo>
                <a:lnTo>
                  <a:pt x="678080" y="41893"/>
                </a:lnTo>
                <a:lnTo>
                  <a:pt x="647278" y="71892"/>
                </a:lnTo>
                <a:lnTo>
                  <a:pt x="623912" y="108293"/>
                </a:lnTo>
                <a:lnTo>
                  <a:pt x="609085" y="150126"/>
                </a:lnTo>
                <a:lnTo>
                  <a:pt x="604018" y="195344"/>
                </a:lnTo>
                <a:lnTo>
                  <a:pt x="603897" y="197501"/>
                </a:lnTo>
                <a:lnTo>
                  <a:pt x="609240" y="245094"/>
                </a:lnTo>
                <a:lnTo>
                  <a:pt x="624363" y="287301"/>
                </a:lnTo>
                <a:lnTo>
                  <a:pt x="647913" y="323418"/>
                </a:lnTo>
                <a:lnTo>
                  <a:pt x="678532" y="352738"/>
                </a:lnTo>
                <a:lnTo>
                  <a:pt x="714865" y="374556"/>
                </a:lnTo>
                <a:lnTo>
                  <a:pt x="755557" y="388164"/>
                </a:lnTo>
                <a:lnTo>
                  <a:pt x="799253" y="392857"/>
                </a:lnTo>
                <a:lnTo>
                  <a:pt x="862126" y="384834"/>
                </a:lnTo>
                <a:lnTo>
                  <a:pt x="911528" y="362987"/>
                </a:lnTo>
                <a:lnTo>
                  <a:pt x="949325" y="330646"/>
                </a:lnTo>
                <a:lnTo>
                  <a:pt x="977383" y="291142"/>
                </a:lnTo>
                <a:lnTo>
                  <a:pt x="957379" y="279844"/>
                </a:lnTo>
                <a:lnTo>
                  <a:pt x="802478" y="279844"/>
                </a:lnTo>
                <a:lnTo>
                  <a:pt x="773982" y="273697"/>
                </a:lnTo>
                <a:lnTo>
                  <a:pt x="751690" y="256498"/>
                </a:lnTo>
                <a:lnTo>
                  <a:pt x="737166" y="230118"/>
                </a:lnTo>
                <a:lnTo>
                  <a:pt x="731977" y="196423"/>
                </a:lnTo>
                <a:lnTo>
                  <a:pt x="731977" y="195344"/>
                </a:lnTo>
                <a:lnTo>
                  <a:pt x="737015" y="163410"/>
                </a:lnTo>
                <a:lnTo>
                  <a:pt x="751286" y="137227"/>
                </a:lnTo>
                <a:lnTo>
                  <a:pt x="773527" y="119520"/>
                </a:lnTo>
                <a:lnTo>
                  <a:pt x="802478" y="113012"/>
                </a:lnTo>
                <a:lnTo>
                  <a:pt x="948955" y="113012"/>
                </a:lnTo>
                <a:lnTo>
                  <a:pt x="974692" y="97944"/>
                </a:lnTo>
                <a:lnTo>
                  <a:pt x="946298" y="58345"/>
                </a:lnTo>
                <a:lnTo>
                  <a:pt x="908569" y="27376"/>
                </a:lnTo>
                <a:lnTo>
                  <a:pt x="861250" y="7205"/>
                </a:lnTo>
                <a:lnTo>
                  <a:pt x="804090" y="0"/>
                </a:lnTo>
                <a:close/>
              </a:path>
              <a:path w="1791335" h="393064">
                <a:moveTo>
                  <a:pt x="873523" y="232485"/>
                </a:moveTo>
                <a:lnTo>
                  <a:pt x="860830" y="251688"/>
                </a:lnTo>
                <a:lnTo>
                  <a:pt x="845465" y="266656"/>
                </a:lnTo>
                <a:lnTo>
                  <a:pt x="826367" y="276379"/>
                </a:lnTo>
                <a:lnTo>
                  <a:pt x="802478" y="279844"/>
                </a:lnTo>
                <a:lnTo>
                  <a:pt x="957379" y="279844"/>
                </a:lnTo>
                <a:lnTo>
                  <a:pt x="873523" y="232485"/>
                </a:lnTo>
                <a:close/>
              </a:path>
              <a:path w="1791335" h="393064">
                <a:moveTo>
                  <a:pt x="948955" y="113012"/>
                </a:moveTo>
                <a:lnTo>
                  <a:pt x="802478" y="113012"/>
                </a:lnTo>
                <a:lnTo>
                  <a:pt x="825723" y="116375"/>
                </a:lnTo>
                <a:lnTo>
                  <a:pt x="844323" y="125793"/>
                </a:lnTo>
                <a:lnTo>
                  <a:pt x="859090" y="140254"/>
                </a:lnTo>
                <a:lnTo>
                  <a:pt x="870832" y="158749"/>
                </a:lnTo>
                <a:lnTo>
                  <a:pt x="948955" y="113012"/>
                </a:lnTo>
                <a:close/>
              </a:path>
              <a:path w="1791335" h="393064">
                <a:moveTo>
                  <a:pt x="1127295" y="8073"/>
                </a:moveTo>
                <a:lnTo>
                  <a:pt x="1001372" y="8073"/>
                </a:lnTo>
                <a:lnTo>
                  <a:pt x="1001372" y="384784"/>
                </a:lnTo>
                <a:lnTo>
                  <a:pt x="1127295" y="384784"/>
                </a:lnTo>
                <a:lnTo>
                  <a:pt x="1127295" y="249709"/>
                </a:lnTo>
                <a:lnTo>
                  <a:pt x="1368398" y="249709"/>
                </a:lnTo>
                <a:lnTo>
                  <a:pt x="1368398" y="140990"/>
                </a:lnTo>
                <a:lnTo>
                  <a:pt x="1127295" y="140990"/>
                </a:lnTo>
                <a:lnTo>
                  <a:pt x="1127295" y="8073"/>
                </a:lnTo>
                <a:close/>
              </a:path>
              <a:path w="1791335" h="393064">
                <a:moveTo>
                  <a:pt x="1368398" y="249709"/>
                </a:moveTo>
                <a:lnTo>
                  <a:pt x="1242464" y="249709"/>
                </a:lnTo>
                <a:lnTo>
                  <a:pt x="1242464" y="384784"/>
                </a:lnTo>
                <a:lnTo>
                  <a:pt x="1368398" y="384784"/>
                </a:lnTo>
                <a:lnTo>
                  <a:pt x="1368398" y="249709"/>
                </a:lnTo>
                <a:close/>
              </a:path>
              <a:path w="1791335" h="393064">
                <a:moveTo>
                  <a:pt x="1368398" y="8073"/>
                </a:moveTo>
                <a:lnTo>
                  <a:pt x="1242464" y="8073"/>
                </a:lnTo>
                <a:lnTo>
                  <a:pt x="1242464" y="140990"/>
                </a:lnTo>
                <a:lnTo>
                  <a:pt x="1368398" y="140990"/>
                </a:lnTo>
                <a:lnTo>
                  <a:pt x="1368398" y="8073"/>
                </a:lnTo>
                <a:close/>
              </a:path>
              <a:path w="1791335" h="393064">
                <a:moveTo>
                  <a:pt x="1522079" y="8073"/>
                </a:moveTo>
                <a:lnTo>
                  <a:pt x="1381078" y="8073"/>
                </a:lnTo>
                <a:lnTo>
                  <a:pt x="1523157" y="251322"/>
                </a:lnTo>
                <a:lnTo>
                  <a:pt x="1523157" y="384784"/>
                </a:lnTo>
                <a:lnTo>
                  <a:pt x="1649091" y="384784"/>
                </a:lnTo>
                <a:lnTo>
                  <a:pt x="1649091" y="249709"/>
                </a:lnTo>
                <a:lnTo>
                  <a:pt x="1718386" y="131849"/>
                </a:lnTo>
                <a:lnTo>
                  <a:pt x="1586663" y="131849"/>
                </a:lnTo>
                <a:lnTo>
                  <a:pt x="1522079" y="8073"/>
                </a:lnTo>
                <a:close/>
              </a:path>
              <a:path w="1791335" h="393064">
                <a:moveTo>
                  <a:pt x="1791160" y="8073"/>
                </a:moveTo>
                <a:lnTo>
                  <a:pt x="1651782" y="8073"/>
                </a:lnTo>
                <a:lnTo>
                  <a:pt x="1586663" y="131849"/>
                </a:lnTo>
                <a:lnTo>
                  <a:pt x="1718386" y="131849"/>
                </a:lnTo>
                <a:lnTo>
                  <a:pt x="1791160" y="8073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grpSp>
        <p:nvGrpSpPr>
          <p:cNvPr id="43" name="object 43"/>
          <p:cNvGrpSpPr/>
          <p:nvPr/>
        </p:nvGrpSpPr>
        <p:grpSpPr>
          <a:xfrm>
            <a:off x="321" y="4124831"/>
            <a:ext cx="9143358" cy="1018592"/>
            <a:chOff x="0" y="9069535"/>
            <a:chExt cx="20104100" cy="2239645"/>
          </a:xfrm>
        </p:grpSpPr>
        <p:sp>
          <p:nvSpPr>
            <p:cNvPr id="44" name="object 44"/>
            <p:cNvSpPr/>
            <p:nvPr/>
          </p:nvSpPr>
          <p:spPr>
            <a:xfrm>
              <a:off x="0" y="9069535"/>
              <a:ext cx="20104100" cy="2239645"/>
            </a:xfrm>
            <a:custGeom>
              <a:avLst/>
              <a:gdLst/>
              <a:ahLst/>
              <a:cxnLst/>
              <a:rect l="l" t="t" r="r" b="b"/>
              <a:pathLst>
                <a:path w="20104100" h="2239645">
                  <a:moveTo>
                    <a:pt x="20104099" y="0"/>
                  </a:moveTo>
                  <a:lnTo>
                    <a:pt x="0" y="0"/>
                  </a:lnTo>
                  <a:lnTo>
                    <a:pt x="0" y="2239020"/>
                  </a:lnTo>
                  <a:lnTo>
                    <a:pt x="20104099" y="2239020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45" name="object 45"/>
            <p:cNvSpPr/>
            <p:nvPr/>
          </p:nvSpPr>
          <p:spPr>
            <a:xfrm>
              <a:off x="628253" y="9721382"/>
              <a:ext cx="18848070" cy="0"/>
            </a:xfrm>
            <a:custGeom>
              <a:avLst/>
              <a:gdLst/>
              <a:ahLst/>
              <a:cxnLst/>
              <a:rect l="l" t="t" r="r" b="b"/>
              <a:pathLst>
                <a:path w="18848070">
                  <a:moveTo>
                    <a:pt x="0" y="0"/>
                  </a:moveTo>
                  <a:lnTo>
                    <a:pt x="18847593" y="0"/>
                  </a:lnTo>
                </a:path>
              </a:pathLst>
            </a:custGeom>
            <a:ln w="6135">
              <a:solidFill>
                <a:srgbClr val="E73452"/>
              </a:solidFill>
            </a:ln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46" name="object 46"/>
            <p:cNvSpPr/>
            <p:nvPr/>
          </p:nvSpPr>
          <p:spPr>
            <a:xfrm>
              <a:off x="10897443" y="9890908"/>
              <a:ext cx="0" cy="595630"/>
            </a:xfrm>
            <a:custGeom>
              <a:avLst/>
              <a:gdLst/>
              <a:ahLst/>
              <a:cxnLst/>
              <a:rect l="l" t="t" r="r" b="b"/>
              <a:pathLst>
                <a:path h="595629">
                  <a:moveTo>
                    <a:pt x="0" y="595248"/>
                  </a:moveTo>
                  <a:lnTo>
                    <a:pt x="0" y="0"/>
                  </a:lnTo>
                </a:path>
              </a:pathLst>
            </a:custGeom>
            <a:ln w="6135">
              <a:solidFill>
                <a:srgbClr val="E73452"/>
              </a:solidFill>
            </a:ln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47" name="object 47"/>
            <p:cNvSpPr/>
            <p:nvPr/>
          </p:nvSpPr>
          <p:spPr>
            <a:xfrm>
              <a:off x="628253" y="10677234"/>
              <a:ext cx="18848070" cy="0"/>
            </a:xfrm>
            <a:custGeom>
              <a:avLst/>
              <a:gdLst/>
              <a:ahLst/>
              <a:cxnLst/>
              <a:rect l="l" t="t" r="r" b="b"/>
              <a:pathLst>
                <a:path w="18848070">
                  <a:moveTo>
                    <a:pt x="0" y="0"/>
                  </a:moveTo>
                  <a:lnTo>
                    <a:pt x="18847593" y="0"/>
                  </a:lnTo>
                </a:path>
              </a:pathLst>
            </a:custGeom>
            <a:ln w="6135">
              <a:solidFill>
                <a:srgbClr val="E73452"/>
              </a:solidFill>
            </a:ln>
          </p:spPr>
          <p:txBody>
            <a:bodyPr wrap="square" lIns="0" tIns="0" rIns="0" bIns="0" rtlCol="0"/>
            <a:lstStyle/>
            <a:p>
              <a:endParaRPr sz="372"/>
            </a:p>
          </p:txBody>
        </p:sp>
        <p:pic>
          <p:nvPicPr>
            <p:cNvPr id="48" name="object 4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439" y="9938651"/>
              <a:ext cx="1087709" cy="54751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7734" y="10087011"/>
              <a:ext cx="1087698" cy="25078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9016" y="10073690"/>
              <a:ext cx="909898" cy="24698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150" y="10056584"/>
              <a:ext cx="342414" cy="305383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5432554" y="10053556"/>
              <a:ext cx="339090" cy="302895"/>
            </a:xfrm>
            <a:custGeom>
              <a:avLst/>
              <a:gdLst/>
              <a:ahLst/>
              <a:cxnLst/>
              <a:rect l="l" t="t" r="r" b="b"/>
              <a:pathLst>
                <a:path w="339089" h="302895">
                  <a:moveTo>
                    <a:pt x="205929" y="0"/>
                  </a:moveTo>
                  <a:lnTo>
                    <a:pt x="162791" y="6399"/>
                  </a:lnTo>
                  <a:lnTo>
                    <a:pt x="119514" y="22533"/>
                  </a:lnTo>
                  <a:lnTo>
                    <a:pt x="78323" y="48333"/>
                  </a:lnTo>
                  <a:lnTo>
                    <a:pt x="37596" y="88794"/>
                  </a:lnTo>
                  <a:lnTo>
                    <a:pt x="11232" y="133898"/>
                  </a:lnTo>
                  <a:lnTo>
                    <a:pt x="0" y="180164"/>
                  </a:lnTo>
                  <a:lnTo>
                    <a:pt x="4666" y="224109"/>
                  </a:lnTo>
                  <a:lnTo>
                    <a:pt x="26000" y="262253"/>
                  </a:lnTo>
                  <a:lnTo>
                    <a:pt x="55434" y="285625"/>
                  </a:lnTo>
                  <a:lnTo>
                    <a:pt x="91740" y="298993"/>
                  </a:lnTo>
                  <a:lnTo>
                    <a:pt x="132663" y="302425"/>
                  </a:lnTo>
                  <a:lnTo>
                    <a:pt x="175946" y="295990"/>
                  </a:lnTo>
                  <a:lnTo>
                    <a:pt x="219334" y="279756"/>
                  </a:lnTo>
                  <a:lnTo>
                    <a:pt x="260569" y="253793"/>
                  </a:lnTo>
                  <a:lnTo>
                    <a:pt x="301059" y="213477"/>
                  </a:lnTo>
                  <a:lnTo>
                    <a:pt x="327362" y="168391"/>
                  </a:lnTo>
                  <a:lnTo>
                    <a:pt x="338591" y="122071"/>
                  </a:lnTo>
                  <a:lnTo>
                    <a:pt x="333861" y="78053"/>
                  </a:lnTo>
                  <a:lnTo>
                    <a:pt x="312285" y="39873"/>
                  </a:lnTo>
                  <a:lnTo>
                    <a:pt x="282900" y="16669"/>
                  </a:lnTo>
                  <a:lnTo>
                    <a:pt x="246707" y="3401"/>
                  </a:lnTo>
                  <a:lnTo>
                    <a:pt x="2059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pic>
          <p:nvPicPr>
            <p:cNvPr id="53" name="object 5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9928" y="10052720"/>
              <a:ext cx="206255" cy="12167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473321" y="10124856"/>
              <a:ext cx="278765" cy="196215"/>
            </a:xfrm>
            <a:custGeom>
              <a:avLst/>
              <a:gdLst/>
              <a:ahLst/>
              <a:cxnLst/>
              <a:rect l="l" t="t" r="r" b="b"/>
              <a:pathLst>
                <a:path w="278764" h="196215">
                  <a:moveTo>
                    <a:pt x="86196" y="0"/>
                  </a:moveTo>
                  <a:lnTo>
                    <a:pt x="2573" y="175996"/>
                  </a:lnTo>
                  <a:lnTo>
                    <a:pt x="1246" y="179251"/>
                  </a:lnTo>
                  <a:lnTo>
                    <a:pt x="0" y="180874"/>
                  </a:lnTo>
                  <a:lnTo>
                    <a:pt x="0" y="184099"/>
                  </a:lnTo>
                  <a:lnTo>
                    <a:pt x="14774" y="193763"/>
                  </a:lnTo>
                  <a:lnTo>
                    <a:pt x="17256" y="194559"/>
                  </a:lnTo>
                  <a:lnTo>
                    <a:pt x="19098" y="195784"/>
                  </a:lnTo>
                  <a:lnTo>
                    <a:pt x="21549" y="196182"/>
                  </a:lnTo>
                  <a:lnTo>
                    <a:pt x="36732" y="178679"/>
                  </a:lnTo>
                  <a:lnTo>
                    <a:pt x="62674" y="151953"/>
                  </a:lnTo>
                  <a:lnTo>
                    <a:pt x="100520" y="118177"/>
                  </a:lnTo>
                  <a:lnTo>
                    <a:pt x="149552" y="81547"/>
                  </a:lnTo>
                  <a:lnTo>
                    <a:pt x="209053" y="46260"/>
                  </a:lnTo>
                  <a:lnTo>
                    <a:pt x="278305" y="16512"/>
                  </a:lnTo>
                  <a:lnTo>
                    <a:pt x="251210" y="19260"/>
                  </a:lnTo>
                  <a:lnTo>
                    <a:pt x="216583" y="31564"/>
                  </a:lnTo>
                  <a:lnTo>
                    <a:pt x="172352" y="53695"/>
                  </a:lnTo>
                  <a:lnTo>
                    <a:pt x="116449" y="85920"/>
                  </a:lnTo>
                  <a:lnTo>
                    <a:pt x="46804" y="128509"/>
                  </a:lnTo>
                  <a:lnTo>
                    <a:pt x="62483" y="83843"/>
                  </a:lnTo>
                  <a:lnTo>
                    <a:pt x="78044" y="38272"/>
                  </a:lnTo>
                  <a:lnTo>
                    <a:pt x="87833" y="5692"/>
                  </a:lnTo>
                  <a:lnTo>
                    <a:pt x="86196" y="0"/>
                  </a:lnTo>
                  <a:close/>
                </a:path>
              </a:pathLst>
            </a:custGeom>
            <a:solidFill>
              <a:srgbClr val="65B32E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55" name="object 55"/>
            <p:cNvSpPr/>
            <p:nvPr/>
          </p:nvSpPr>
          <p:spPr>
            <a:xfrm>
              <a:off x="5631556" y="10210255"/>
              <a:ext cx="50165" cy="109220"/>
            </a:xfrm>
            <a:custGeom>
              <a:avLst/>
              <a:gdLst/>
              <a:ahLst/>
              <a:cxnLst/>
              <a:rect l="l" t="t" r="r" b="b"/>
              <a:pathLst>
                <a:path w="50164" h="109220">
                  <a:moveTo>
                    <a:pt x="0" y="0"/>
                  </a:moveTo>
                  <a:lnTo>
                    <a:pt x="11695" y="105138"/>
                  </a:lnTo>
                  <a:lnTo>
                    <a:pt x="11695" y="109158"/>
                  </a:lnTo>
                  <a:lnTo>
                    <a:pt x="14784" y="109158"/>
                  </a:lnTo>
                  <a:lnTo>
                    <a:pt x="17256" y="108363"/>
                  </a:lnTo>
                  <a:lnTo>
                    <a:pt x="21600" y="106421"/>
                  </a:lnTo>
                  <a:lnTo>
                    <a:pt x="49862" y="95463"/>
                  </a:lnTo>
                  <a:lnTo>
                    <a:pt x="49255" y="93452"/>
                  </a:lnTo>
                  <a:lnTo>
                    <a:pt x="49255" y="92248"/>
                  </a:lnTo>
                  <a:lnTo>
                    <a:pt x="45363" y="73137"/>
                  </a:lnTo>
                  <a:lnTo>
                    <a:pt x="38935" y="57157"/>
                  </a:lnTo>
                  <a:lnTo>
                    <a:pt x="25353" y="35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003A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56" name="object 56"/>
            <p:cNvSpPr/>
            <p:nvPr/>
          </p:nvSpPr>
          <p:spPr>
            <a:xfrm>
              <a:off x="5575542" y="10072880"/>
              <a:ext cx="53340" cy="109220"/>
            </a:xfrm>
            <a:custGeom>
              <a:avLst/>
              <a:gdLst/>
              <a:ahLst/>
              <a:cxnLst/>
              <a:rect l="l" t="t" r="r" b="b"/>
              <a:pathLst>
                <a:path w="53339" h="109220">
                  <a:moveTo>
                    <a:pt x="36941" y="0"/>
                  </a:moveTo>
                  <a:lnTo>
                    <a:pt x="33862" y="0"/>
                  </a:lnTo>
                  <a:lnTo>
                    <a:pt x="0" y="15308"/>
                  </a:lnTo>
                  <a:lnTo>
                    <a:pt x="607" y="17339"/>
                  </a:lnTo>
                  <a:lnTo>
                    <a:pt x="607" y="18543"/>
                  </a:lnTo>
                  <a:lnTo>
                    <a:pt x="5235" y="37623"/>
                  </a:lnTo>
                  <a:lnTo>
                    <a:pt x="12229" y="53383"/>
                  </a:lnTo>
                  <a:lnTo>
                    <a:pt x="26496" y="74282"/>
                  </a:lnTo>
                  <a:lnTo>
                    <a:pt x="52940" y="108782"/>
                  </a:lnTo>
                  <a:lnTo>
                    <a:pt x="36941" y="0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pic>
          <p:nvPicPr>
            <p:cNvPr id="57" name="object 57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7739" y="9938650"/>
              <a:ext cx="475344" cy="54751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704093" y="10053631"/>
              <a:ext cx="264795" cy="264795"/>
            </a:xfrm>
            <a:custGeom>
              <a:avLst/>
              <a:gdLst/>
              <a:ahLst/>
              <a:cxnLst/>
              <a:rect l="l" t="t" r="r" b="b"/>
              <a:pathLst>
                <a:path w="264795" h="264795">
                  <a:moveTo>
                    <a:pt x="132299" y="0"/>
                  </a:moveTo>
                  <a:lnTo>
                    <a:pt x="90483" y="6744"/>
                  </a:lnTo>
                  <a:lnTo>
                    <a:pt x="54165" y="25526"/>
                  </a:lnTo>
                  <a:lnTo>
                    <a:pt x="25526" y="54165"/>
                  </a:lnTo>
                  <a:lnTo>
                    <a:pt x="6744" y="90483"/>
                  </a:lnTo>
                  <a:lnTo>
                    <a:pt x="0" y="132299"/>
                  </a:lnTo>
                  <a:lnTo>
                    <a:pt x="6744" y="174116"/>
                  </a:lnTo>
                  <a:lnTo>
                    <a:pt x="25526" y="210433"/>
                  </a:lnTo>
                  <a:lnTo>
                    <a:pt x="54165" y="239072"/>
                  </a:lnTo>
                  <a:lnTo>
                    <a:pt x="90483" y="257854"/>
                  </a:lnTo>
                  <a:lnTo>
                    <a:pt x="132299" y="264599"/>
                  </a:lnTo>
                  <a:lnTo>
                    <a:pt x="174116" y="257854"/>
                  </a:lnTo>
                  <a:lnTo>
                    <a:pt x="210433" y="239072"/>
                  </a:lnTo>
                  <a:lnTo>
                    <a:pt x="239072" y="210433"/>
                  </a:lnTo>
                  <a:lnTo>
                    <a:pt x="257854" y="174116"/>
                  </a:lnTo>
                  <a:lnTo>
                    <a:pt x="264599" y="132299"/>
                  </a:lnTo>
                  <a:lnTo>
                    <a:pt x="257854" y="90483"/>
                  </a:lnTo>
                  <a:lnTo>
                    <a:pt x="239072" y="54165"/>
                  </a:lnTo>
                  <a:lnTo>
                    <a:pt x="210433" y="25526"/>
                  </a:lnTo>
                  <a:lnTo>
                    <a:pt x="174116" y="6744"/>
                  </a:lnTo>
                  <a:lnTo>
                    <a:pt x="132299" y="0"/>
                  </a:lnTo>
                  <a:close/>
                </a:path>
              </a:pathLst>
            </a:custGeom>
            <a:solidFill>
              <a:srgbClr val="009CDD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pic>
          <p:nvPicPr>
            <p:cNvPr id="59" name="object 59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6382" y="10109391"/>
              <a:ext cx="172286" cy="12989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3763" y="10114583"/>
              <a:ext cx="748040" cy="256596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9751748" y="9937026"/>
              <a:ext cx="379730" cy="81915"/>
            </a:xfrm>
            <a:custGeom>
              <a:avLst/>
              <a:gdLst/>
              <a:ahLst/>
              <a:cxnLst/>
              <a:rect l="l" t="t" r="r" b="b"/>
              <a:pathLst>
                <a:path w="379729" h="81915">
                  <a:moveTo>
                    <a:pt x="253803" y="0"/>
                  </a:moveTo>
                  <a:lnTo>
                    <a:pt x="250610" y="4219"/>
                  </a:lnTo>
                  <a:lnTo>
                    <a:pt x="246201" y="2816"/>
                  </a:lnTo>
                  <a:lnTo>
                    <a:pt x="240788" y="827"/>
                  </a:lnTo>
                  <a:lnTo>
                    <a:pt x="236600" y="4240"/>
                  </a:lnTo>
                  <a:lnTo>
                    <a:pt x="235197" y="4041"/>
                  </a:lnTo>
                  <a:lnTo>
                    <a:pt x="233793" y="2649"/>
                  </a:lnTo>
                  <a:lnTo>
                    <a:pt x="232987" y="4251"/>
                  </a:lnTo>
                  <a:lnTo>
                    <a:pt x="226192" y="3266"/>
                  </a:lnTo>
                  <a:lnTo>
                    <a:pt x="218977" y="879"/>
                  </a:lnTo>
                  <a:lnTo>
                    <a:pt x="211983" y="3088"/>
                  </a:lnTo>
                  <a:lnTo>
                    <a:pt x="208391" y="6701"/>
                  </a:lnTo>
                  <a:lnTo>
                    <a:pt x="202171" y="1905"/>
                  </a:lnTo>
                  <a:lnTo>
                    <a:pt x="199187" y="5926"/>
                  </a:lnTo>
                  <a:lnTo>
                    <a:pt x="197784" y="6722"/>
                  </a:lnTo>
                  <a:lnTo>
                    <a:pt x="195376" y="6921"/>
                  </a:lnTo>
                  <a:lnTo>
                    <a:pt x="194569" y="5130"/>
                  </a:lnTo>
                  <a:lnTo>
                    <a:pt x="191585" y="6533"/>
                  </a:lnTo>
                  <a:lnTo>
                    <a:pt x="188769" y="2335"/>
                  </a:lnTo>
                  <a:lnTo>
                    <a:pt x="186172" y="5340"/>
                  </a:lnTo>
                  <a:lnTo>
                    <a:pt x="179443" y="5699"/>
                  </a:lnTo>
                  <a:lnTo>
                    <a:pt x="165687" y="7466"/>
                  </a:lnTo>
                  <a:lnTo>
                    <a:pt x="158958" y="7601"/>
                  </a:lnTo>
                  <a:lnTo>
                    <a:pt x="154162" y="7413"/>
                  </a:lnTo>
                  <a:lnTo>
                    <a:pt x="151168" y="11015"/>
                  </a:lnTo>
                  <a:lnTo>
                    <a:pt x="145964" y="10230"/>
                  </a:lnTo>
                  <a:lnTo>
                    <a:pt x="145367" y="10826"/>
                  </a:lnTo>
                  <a:lnTo>
                    <a:pt x="144770" y="12428"/>
                  </a:lnTo>
                  <a:lnTo>
                    <a:pt x="143356" y="11832"/>
                  </a:lnTo>
                  <a:lnTo>
                    <a:pt x="140561" y="9842"/>
                  </a:lnTo>
                  <a:lnTo>
                    <a:pt x="136770" y="16847"/>
                  </a:lnTo>
                  <a:lnTo>
                    <a:pt x="134362" y="12449"/>
                  </a:lnTo>
                  <a:lnTo>
                    <a:pt x="128362" y="13465"/>
                  </a:lnTo>
                  <a:lnTo>
                    <a:pt x="123566" y="15674"/>
                  </a:lnTo>
                  <a:lnTo>
                    <a:pt x="118561" y="18889"/>
                  </a:lnTo>
                  <a:lnTo>
                    <a:pt x="115766" y="17894"/>
                  </a:lnTo>
                  <a:lnTo>
                    <a:pt x="112562" y="20700"/>
                  </a:lnTo>
                  <a:lnTo>
                    <a:pt x="109567" y="18899"/>
                  </a:lnTo>
                  <a:lnTo>
                    <a:pt x="107567" y="21507"/>
                  </a:lnTo>
                  <a:lnTo>
                    <a:pt x="103557" y="20114"/>
                  </a:lnTo>
                  <a:lnTo>
                    <a:pt x="102363" y="22920"/>
                  </a:lnTo>
                  <a:lnTo>
                    <a:pt x="99756" y="19926"/>
                  </a:lnTo>
                  <a:lnTo>
                    <a:pt x="97766" y="25130"/>
                  </a:lnTo>
                  <a:lnTo>
                    <a:pt x="95358" y="22931"/>
                  </a:lnTo>
                  <a:lnTo>
                    <a:pt x="84363" y="26365"/>
                  </a:lnTo>
                  <a:lnTo>
                    <a:pt x="81568" y="30564"/>
                  </a:lnTo>
                  <a:lnTo>
                    <a:pt x="80165" y="30972"/>
                  </a:lnTo>
                  <a:lnTo>
                    <a:pt x="79557" y="29768"/>
                  </a:lnTo>
                  <a:lnTo>
                    <a:pt x="78563" y="29370"/>
                  </a:lnTo>
                  <a:lnTo>
                    <a:pt x="75160" y="30376"/>
                  </a:lnTo>
                  <a:lnTo>
                    <a:pt x="70961" y="30187"/>
                  </a:lnTo>
                  <a:lnTo>
                    <a:pt x="67966" y="32197"/>
                  </a:lnTo>
                  <a:lnTo>
                    <a:pt x="64354" y="31999"/>
                  </a:lnTo>
                  <a:lnTo>
                    <a:pt x="62971" y="37014"/>
                  </a:lnTo>
                  <a:lnTo>
                    <a:pt x="58972" y="35820"/>
                  </a:lnTo>
                  <a:lnTo>
                    <a:pt x="52501" y="40356"/>
                  </a:lnTo>
                  <a:lnTo>
                    <a:pt x="45599" y="44125"/>
                  </a:lnTo>
                  <a:lnTo>
                    <a:pt x="38585" y="47708"/>
                  </a:lnTo>
                  <a:lnTo>
                    <a:pt x="31779" y="51684"/>
                  </a:lnTo>
                  <a:lnTo>
                    <a:pt x="29192" y="55684"/>
                  </a:lnTo>
                  <a:lnTo>
                    <a:pt x="24386" y="55893"/>
                  </a:lnTo>
                  <a:lnTo>
                    <a:pt x="21392" y="59307"/>
                  </a:lnTo>
                  <a:lnTo>
                    <a:pt x="21590" y="60500"/>
                  </a:lnTo>
                  <a:lnTo>
                    <a:pt x="22198" y="61307"/>
                  </a:lnTo>
                  <a:lnTo>
                    <a:pt x="20795" y="62102"/>
                  </a:lnTo>
                  <a:lnTo>
                    <a:pt x="19800" y="61704"/>
                  </a:lnTo>
                  <a:lnTo>
                    <a:pt x="19789" y="60710"/>
                  </a:lnTo>
                  <a:lnTo>
                    <a:pt x="20187" y="59903"/>
                  </a:lnTo>
                  <a:lnTo>
                    <a:pt x="13203" y="65327"/>
                  </a:lnTo>
                  <a:lnTo>
                    <a:pt x="10209" y="70531"/>
                  </a:lnTo>
                  <a:lnTo>
                    <a:pt x="0" y="73160"/>
                  </a:lnTo>
                  <a:lnTo>
                    <a:pt x="5224" y="80950"/>
                  </a:lnTo>
                  <a:lnTo>
                    <a:pt x="7423" y="81547"/>
                  </a:lnTo>
                  <a:lnTo>
                    <a:pt x="10230" y="80542"/>
                  </a:lnTo>
                  <a:lnTo>
                    <a:pt x="11622" y="78730"/>
                  </a:lnTo>
                  <a:lnTo>
                    <a:pt x="16627" y="76322"/>
                  </a:lnTo>
                  <a:lnTo>
                    <a:pt x="22020" y="74510"/>
                  </a:lnTo>
                  <a:lnTo>
                    <a:pt x="26009" y="70301"/>
                  </a:lnTo>
                  <a:lnTo>
                    <a:pt x="29821" y="70898"/>
                  </a:lnTo>
                  <a:lnTo>
                    <a:pt x="31014" y="67086"/>
                  </a:lnTo>
                  <a:lnTo>
                    <a:pt x="34417" y="66888"/>
                  </a:lnTo>
                  <a:lnTo>
                    <a:pt x="40208" y="61464"/>
                  </a:lnTo>
                  <a:lnTo>
                    <a:pt x="47810" y="59652"/>
                  </a:lnTo>
                  <a:lnTo>
                    <a:pt x="54396" y="55432"/>
                  </a:lnTo>
                  <a:lnTo>
                    <a:pt x="58406" y="55631"/>
                  </a:lnTo>
                  <a:lnTo>
                    <a:pt x="60793" y="52019"/>
                  </a:lnTo>
                  <a:lnTo>
                    <a:pt x="65003" y="52616"/>
                  </a:lnTo>
                  <a:lnTo>
                    <a:pt x="68594" y="48197"/>
                  </a:lnTo>
                  <a:lnTo>
                    <a:pt x="75400" y="49192"/>
                  </a:lnTo>
                  <a:lnTo>
                    <a:pt x="77997" y="44982"/>
                  </a:lnTo>
                  <a:lnTo>
                    <a:pt x="81798" y="45370"/>
                  </a:lnTo>
                  <a:lnTo>
                    <a:pt x="84196" y="41768"/>
                  </a:lnTo>
                  <a:lnTo>
                    <a:pt x="87798" y="43160"/>
                  </a:lnTo>
                  <a:lnTo>
                    <a:pt x="89588" y="40155"/>
                  </a:lnTo>
                  <a:lnTo>
                    <a:pt x="95002" y="43349"/>
                  </a:lnTo>
                  <a:lnTo>
                    <a:pt x="95599" y="39548"/>
                  </a:lnTo>
                  <a:lnTo>
                    <a:pt x="96593" y="38145"/>
                  </a:lnTo>
                  <a:lnTo>
                    <a:pt x="97599" y="39737"/>
                  </a:lnTo>
                  <a:lnTo>
                    <a:pt x="98593" y="39737"/>
                  </a:lnTo>
                  <a:lnTo>
                    <a:pt x="100583" y="35328"/>
                  </a:lnTo>
                  <a:lnTo>
                    <a:pt x="105797" y="41328"/>
                  </a:lnTo>
                  <a:lnTo>
                    <a:pt x="107588" y="36920"/>
                  </a:lnTo>
                  <a:lnTo>
                    <a:pt x="108195" y="36920"/>
                  </a:lnTo>
                  <a:lnTo>
                    <a:pt x="108991" y="36522"/>
                  </a:lnTo>
                  <a:lnTo>
                    <a:pt x="109588" y="37119"/>
                  </a:lnTo>
                  <a:lnTo>
                    <a:pt x="111986" y="33506"/>
                  </a:lnTo>
                  <a:lnTo>
                    <a:pt x="117598" y="37098"/>
                  </a:lnTo>
                  <a:lnTo>
                    <a:pt x="121190" y="34690"/>
                  </a:lnTo>
                  <a:lnTo>
                    <a:pt x="122980" y="28281"/>
                  </a:lnTo>
                  <a:lnTo>
                    <a:pt x="127598" y="35077"/>
                  </a:lnTo>
                  <a:lnTo>
                    <a:pt x="131598" y="32072"/>
                  </a:lnTo>
                  <a:lnTo>
                    <a:pt x="132791" y="30669"/>
                  </a:lnTo>
                  <a:lnTo>
                    <a:pt x="133796" y="30061"/>
                  </a:lnTo>
                  <a:lnTo>
                    <a:pt x="135399" y="31663"/>
                  </a:lnTo>
                  <a:lnTo>
                    <a:pt x="135796" y="28658"/>
                  </a:lnTo>
                  <a:lnTo>
                    <a:pt x="139001" y="30857"/>
                  </a:lnTo>
                  <a:lnTo>
                    <a:pt x="142801" y="29444"/>
                  </a:lnTo>
                  <a:lnTo>
                    <a:pt x="146204" y="29842"/>
                  </a:lnTo>
                  <a:lnTo>
                    <a:pt x="148602" y="29831"/>
                  </a:lnTo>
                  <a:lnTo>
                    <a:pt x="149995" y="27224"/>
                  </a:lnTo>
                  <a:lnTo>
                    <a:pt x="152403" y="28020"/>
                  </a:lnTo>
                  <a:lnTo>
                    <a:pt x="155000" y="24815"/>
                  </a:lnTo>
                  <a:lnTo>
                    <a:pt x="161408" y="30009"/>
                  </a:lnTo>
                  <a:lnTo>
                    <a:pt x="161597" y="24606"/>
                  </a:lnTo>
                  <a:lnTo>
                    <a:pt x="163000" y="24397"/>
                  </a:lnTo>
                  <a:lnTo>
                    <a:pt x="165398" y="25402"/>
                  </a:lnTo>
                  <a:lnTo>
                    <a:pt x="168204" y="25988"/>
                  </a:lnTo>
                  <a:lnTo>
                    <a:pt x="171607" y="22983"/>
                  </a:lnTo>
                  <a:lnTo>
                    <a:pt x="174005" y="25182"/>
                  </a:lnTo>
                  <a:lnTo>
                    <a:pt x="174193" y="17570"/>
                  </a:lnTo>
                  <a:lnTo>
                    <a:pt x="181219" y="25161"/>
                  </a:lnTo>
                  <a:lnTo>
                    <a:pt x="183805" y="20753"/>
                  </a:lnTo>
                  <a:lnTo>
                    <a:pt x="194611" y="22533"/>
                  </a:lnTo>
                  <a:lnTo>
                    <a:pt x="195407" y="25538"/>
                  </a:lnTo>
                  <a:lnTo>
                    <a:pt x="198611" y="24124"/>
                  </a:lnTo>
                  <a:lnTo>
                    <a:pt x="203417" y="24721"/>
                  </a:lnTo>
                  <a:lnTo>
                    <a:pt x="204622" y="22114"/>
                  </a:lnTo>
                  <a:lnTo>
                    <a:pt x="205815" y="20512"/>
                  </a:lnTo>
                  <a:lnTo>
                    <a:pt x="210412" y="21308"/>
                  </a:lnTo>
                  <a:lnTo>
                    <a:pt x="214422" y="23695"/>
                  </a:lnTo>
                  <a:lnTo>
                    <a:pt x="219427" y="22093"/>
                  </a:lnTo>
                  <a:lnTo>
                    <a:pt x="220820" y="21486"/>
                  </a:lnTo>
                  <a:lnTo>
                    <a:pt x="221218" y="19884"/>
                  </a:lnTo>
                  <a:lnTo>
                    <a:pt x="223019" y="19873"/>
                  </a:lnTo>
                  <a:lnTo>
                    <a:pt x="225637" y="25475"/>
                  </a:lnTo>
                  <a:lnTo>
                    <a:pt x="228621" y="17664"/>
                  </a:lnTo>
                  <a:lnTo>
                    <a:pt x="232422" y="20062"/>
                  </a:lnTo>
                  <a:lnTo>
                    <a:pt x="234432" y="23653"/>
                  </a:lnTo>
                  <a:lnTo>
                    <a:pt x="238034" y="19444"/>
                  </a:lnTo>
                  <a:lnTo>
                    <a:pt x="240830" y="20638"/>
                  </a:lnTo>
                  <a:lnTo>
                    <a:pt x="242830" y="19831"/>
                  </a:lnTo>
                  <a:lnTo>
                    <a:pt x="246840" y="23831"/>
                  </a:lnTo>
                  <a:lnTo>
                    <a:pt x="247238" y="19224"/>
                  </a:lnTo>
                  <a:lnTo>
                    <a:pt x="250034" y="18627"/>
                  </a:lnTo>
                  <a:lnTo>
                    <a:pt x="248641" y="22428"/>
                  </a:lnTo>
                  <a:lnTo>
                    <a:pt x="251636" y="21423"/>
                  </a:lnTo>
                  <a:lnTo>
                    <a:pt x="252829" y="18418"/>
                  </a:lnTo>
                  <a:lnTo>
                    <a:pt x="255646" y="21214"/>
                  </a:lnTo>
                  <a:lnTo>
                    <a:pt x="257039" y="21214"/>
                  </a:lnTo>
                  <a:lnTo>
                    <a:pt x="260232" y="18994"/>
                  </a:lnTo>
                  <a:lnTo>
                    <a:pt x="260253" y="24198"/>
                  </a:lnTo>
                  <a:lnTo>
                    <a:pt x="265447" y="22596"/>
                  </a:lnTo>
                  <a:lnTo>
                    <a:pt x="265039" y="19999"/>
                  </a:lnTo>
                  <a:lnTo>
                    <a:pt x="266641" y="19392"/>
                  </a:lnTo>
                  <a:lnTo>
                    <a:pt x="267646" y="20386"/>
                  </a:lnTo>
                  <a:lnTo>
                    <a:pt x="267845" y="22187"/>
                  </a:lnTo>
                  <a:lnTo>
                    <a:pt x="269855" y="21381"/>
                  </a:lnTo>
                  <a:lnTo>
                    <a:pt x="271049" y="22177"/>
                  </a:lnTo>
                  <a:lnTo>
                    <a:pt x="271049" y="23381"/>
                  </a:lnTo>
                  <a:lnTo>
                    <a:pt x="271855" y="24386"/>
                  </a:lnTo>
                  <a:lnTo>
                    <a:pt x="273855" y="24575"/>
                  </a:lnTo>
                  <a:lnTo>
                    <a:pt x="274054" y="22376"/>
                  </a:lnTo>
                  <a:lnTo>
                    <a:pt x="275855" y="21978"/>
                  </a:lnTo>
                  <a:lnTo>
                    <a:pt x="277666" y="23768"/>
                  </a:lnTo>
                  <a:lnTo>
                    <a:pt x="278860" y="24365"/>
                  </a:lnTo>
                  <a:lnTo>
                    <a:pt x="280263" y="23758"/>
                  </a:lnTo>
                  <a:lnTo>
                    <a:pt x="281457" y="23559"/>
                  </a:lnTo>
                  <a:lnTo>
                    <a:pt x="282661" y="23957"/>
                  </a:lnTo>
                  <a:lnTo>
                    <a:pt x="283059" y="25360"/>
                  </a:lnTo>
                  <a:lnTo>
                    <a:pt x="283666" y="26365"/>
                  </a:lnTo>
                  <a:lnTo>
                    <a:pt x="285666" y="26753"/>
                  </a:lnTo>
                  <a:lnTo>
                    <a:pt x="286671" y="29150"/>
                  </a:lnTo>
                  <a:lnTo>
                    <a:pt x="291666" y="27747"/>
                  </a:lnTo>
                  <a:lnTo>
                    <a:pt x="291268" y="26344"/>
                  </a:lnTo>
                  <a:lnTo>
                    <a:pt x="292064" y="24344"/>
                  </a:lnTo>
                  <a:lnTo>
                    <a:pt x="293268" y="24135"/>
                  </a:lnTo>
                  <a:lnTo>
                    <a:pt x="294273" y="24533"/>
                  </a:lnTo>
                  <a:lnTo>
                    <a:pt x="295059" y="25130"/>
                  </a:lnTo>
                  <a:lnTo>
                    <a:pt x="294682" y="29538"/>
                  </a:lnTo>
                  <a:lnTo>
                    <a:pt x="300263" y="24920"/>
                  </a:lnTo>
                  <a:lnTo>
                    <a:pt x="300273" y="29130"/>
                  </a:lnTo>
                  <a:lnTo>
                    <a:pt x="300880" y="29130"/>
                  </a:lnTo>
                  <a:lnTo>
                    <a:pt x="301886" y="29527"/>
                  </a:lnTo>
                  <a:lnTo>
                    <a:pt x="302482" y="28931"/>
                  </a:lnTo>
                  <a:lnTo>
                    <a:pt x="303488" y="29517"/>
                  </a:lnTo>
                  <a:lnTo>
                    <a:pt x="304084" y="30124"/>
                  </a:lnTo>
                  <a:lnTo>
                    <a:pt x="304294" y="31328"/>
                  </a:lnTo>
                  <a:lnTo>
                    <a:pt x="306482" y="27308"/>
                  </a:lnTo>
                  <a:lnTo>
                    <a:pt x="309697" y="32512"/>
                  </a:lnTo>
                  <a:lnTo>
                    <a:pt x="312692" y="32302"/>
                  </a:lnTo>
                  <a:lnTo>
                    <a:pt x="316712" y="38302"/>
                  </a:lnTo>
                  <a:lnTo>
                    <a:pt x="323309" y="32878"/>
                  </a:lnTo>
                  <a:lnTo>
                    <a:pt x="327906" y="36878"/>
                  </a:lnTo>
                  <a:lnTo>
                    <a:pt x="331110" y="37265"/>
                  </a:lnTo>
                  <a:lnTo>
                    <a:pt x="334523" y="39663"/>
                  </a:lnTo>
                  <a:lnTo>
                    <a:pt x="337926" y="41056"/>
                  </a:lnTo>
                  <a:lnTo>
                    <a:pt x="341130" y="43255"/>
                  </a:lnTo>
                  <a:lnTo>
                    <a:pt x="348544" y="47642"/>
                  </a:lnTo>
                  <a:lnTo>
                    <a:pt x="349350" y="47443"/>
                  </a:lnTo>
                  <a:lnTo>
                    <a:pt x="349738" y="46438"/>
                  </a:lnTo>
                  <a:lnTo>
                    <a:pt x="350544" y="46239"/>
                  </a:lnTo>
                  <a:lnTo>
                    <a:pt x="352146" y="47035"/>
                  </a:lnTo>
                  <a:lnTo>
                    <a:pt x="351748" y="48637"/>
                  </a:lnTo>
                  <a:lnTo>
                    <a:pt x="352554" y="49631"/>
                  </a:lnTo>
                  <a:lnTo>
                    <a:pt x="354753" y="48836"/>
                  </a:lnTo>
                  <a:lnTo>
                    <a:pt x="359161" y="51621"/>
                  </a:lnTo>
                  <a:lnTo>
                    <a:pt x="359350" y="47422"/>
                  </a:lnTo>
                  <a:lnTo>
                    <a:pt x="361350" y="46417"/>
                  </a:lnTo>
                  <a:lnTo>
                    <a:pt x="360355" y="48815"/>
                  </a:lnTo>
                  <a:lnTo>
                    <a:pt x="360962" y="49621"/>
                  </a:lnTo>
                  <a:lnTo>
                    <a:pt x="364554" y="47600"/>
                  </a:lnTo>
                  <a:lnTo>
                    <a:pt x="363570" y="53213"/>
                  </a:lnTo>
                  <a:lnTo>
                    <a:pt x="367161" y="52008"/>
                  </a:lnTo>
                  <a:lnTo>
                    <a:pt x="369370" y="52804"/>
                  </a:lnTo>
                  <a:lnTo>
                    <a:pt x="368575" y="56207"/>
                  </a:lnTo>
                  <a:lnTo>
                    <a:pt x="369978" y="57799"/>
                  </a:lnTo>
                  <a:lnTo>
                    <a:pt x="371182" y="56794"/>
                  </a:lnTo>
                  <a:lnTo>
                    <a:pt x="371370" y="53003"/>
                  </a:lnTo>
                  <a:lnTo>
                    <a:pt x="374376" y="54197"/>
                  </a:lnTo>
                  <a:lnTo>
                    <a:pt x="376972" y="52982"/>
                  </a:lnTo>
                  <a:lnTo>
                    <a:pt x="375360" y="50584"/>
                  </a:lnTo>
                  <a:lnTo>
                    <a:pt x="375957" y="45977"/>
                  </a:lnTo>
                  <a:lnTo>
                    <a:pt x="379161" y="46773"/>
                  </a:lnTo>
                  <a:lnTo>
                    <a:pt x="378354" y="44176"/>
                  </a:lnTo>
                  <a:lnTo>
                    <a:pt x="377150" y="41181"/>
                  </a:lnTo>
                  <a:lnTo>
                    <a:pt x="373548" y="39391"/>
                  </a:lnTo>
                  <a:lnTo>
                    <a:pt x="373726" y="35988"/>
                  </a:lnTo>
                  <a:lnTo>
                    <a:pt x="367528" y="34595"/>
                  </a:lnTo>
                  <a:lnTo>
                    <a:pt x="367716" y="31789"/>
                  </a:lnTo>
                  <a:lnTo>
                    <a:pt x="367318" y="29192"/>
                  </a:lnTo>
                  <a:lnTo>
                    <a:pt x="364512" y="27601"/>
                  </a:lnTo>
                  <a:lnTo>
                    <a:pt x="357915" y="27412"/>
                  </a:lnTo>
                  <a:lnTo>
                    <a:pt x="352701" y="23821"/>
                  </a:lnTo>
                  <a:lnTo>
                    <a:pt x="346691" y="21831"/>
                  </a:lnTo>
                  <a:lnTo>
                    <a:pt x="342900" y="22041"/>
                  </a:lnTo>
                  <a:lnTo>
                    <a:pt x="339487" y="18847"/>
                  </a:lnTo>
                  <a:lnTo>
                    <a:pt x="337476" y="15842"/>
                  </a:lnTo>
                  <a:lnTo>
                    <a:pt x="334073" y="15653"/>
                  </a:lnTo>
                  <a:lnTo>
                    <a:pt x="330670" y="13654"/>
                  </a:lnTo>
                  <a:lnTo>
                    <a:pt x="327466" y="15266"/>
                  </a:lnTo>
                  <a:lnTo>
                    <a:pt x="323854" y="10868"/>
                  </a:lnTo>
                  <a:lnTo>
                    <a:pt x="319278" y="17884"/>
                  </a:lnTo>
                  <a:lnTo>
                    <a:pt x="315864" y="12690"/>
                  </a:lnTo>
                  <a:lnTo>
                    <a:pt x="313854" y="12690"/>
                  </a:lnTo>
                  <a:lnTo>
                    <a:pt x="312461" y="15486"/>
                  </a:lnTo>
                  <a:lnTo>
                    <a:pt x="310849" y="12701"/>
                  </a:lnTo>
                  <a:lnTo>
                    <a:pt x="307854" y="12104"/>
                  </a:lnTo>
                  <a:lnTo>
                    <a:pt x="305048" y="8900"/>
                  </a:lnTo>
                  <a:lnTo>
                    <a:pt x="301645" y="9319"/>
                  </a:lnTo>
                  <a:lnTo>
                    <a:pt x="298640" y="7915"/>
                  </a:lnTo>
                  <a:lnTo>
                    <a:pt x="293854" y="12334"/>
                  </a:lnTo>
                  <a:lnTo>
                    <a:pt x="294032" y="6722"/>
                  </a:lnTo>
                  <a:lnTo>
                    <a:pt x="291027" y="4931"/>
                  </a:lnTo>
                  <a:lnTo>
                    <a:pt x="286828" y="4942"/>
                  </a:lnTo>
                  <a:lnTo>
                    <a:pt x="283017" y="5549"/>
                  </a:lnTo>
                  <a:lnTo>
                    <a:pt x="279017" y="2952"/>
                  </a:lnTo>
                  <a:lnTo>
                    <a:pt x="273017" y="4565"/>
                  </a:lnTo>
                  <a:lnTo>
                    <a:pt x="268012" y="4177"/>
                  </a:lnTo>
                  <a:lnTo>
                    <a:pt x="264002" y="2188"/>
                  </a:lnTo>
                  <a:lnTo>
                    <a:pt x="259007" y="2198"/>
                  </a:lnTo>
                  <a:lnTo>
                    <a:pt x="253803" y="0"/>
                  </a:lnTo>
                  <a:close/>
                </a:path>
              </a:pathLst>
            </a:custGeom>
            <a:solidFill>
              <a:srgbClr val="0A4469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62" name="object 62"/>
            <p:cNvSpPr/>
            <p:nvPr/>
          </p:nvSpPr>
          <p:spPr>
            <a:xfrm>
              <a:off x="10037407" y="9961581"/>
              <a:ext cx="74930" cy="27940"/>
            </a:xfrm>
            <a:custGeom>
              <a:avLst/>
              <a:gdLst/>
              <a:ahLst/>
              <a:cxnLst/>
              <a:rect l="l" t="t" r="r" b="b"/>
              <a:pathLst>
                <a:path w="74929" h="27940">
                  <a:moveTo>
                    <a:pt x="1206" y="596"/>
                  </a:moveTo>
                  <a:lnTo>
                    <a:pt x="1003" y="0"/>
                  </a:lnTo>
                  <a:lnTo>
                    <a:pt x="0" y="0"/>
                  </a:lnTo>
                  <a:lnTo>
                    <a:pt x="406" y="1206"/>
                  </a:lnTo>
                  <a:lnTo>
                    <a:pt x="596" y="800"/>
                  </a:lnTo>
                  <a:lnTo>
                    <a:pt x="1206" y="596"/>
                  </a:lnTo>
                  <a:close/>
                </a:path>
                <a:path w="74929" h="27940">
                  <a:moveTo>
                    <a:pt x="74688" y="25463"/>
                  </a:moveTo>
                  <a:lnTo>
                    <a:pt x="74091" y="25463"/>
                  </a:lnTo>
                  <a:lnTo>
                    <a:pt x="73291" y="25679"/>
                  </a:lnTo>
                  <a:lnTo>
                    <a:pt x="72694" y="25882"/>
                  </a:lnTo>
                  <a:lnTo>
                    <a:pt x="72694" y="26479"/>
                  </a:lnTo>
                  <a:lnTo>
                    <a:pt x="72898" y="27076"/>
                  </a:lnTo>
                  <a:lnTo>
                    <a:pt x="73291" y="27470"/>
                  </a:lnTo>
                  <a:lnTo>
                    <a:pt x="74688" y="27673"/>
                  </a:lnTo>
                  <a:lnTo>
                    <a:pt x="74295" y="26073"/>
                  </a:lnTo>
                  <a:lnTo>
                    <a:pt x="74688" y="254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63" name="object 63"/>
            <p:cNvSpPr/>
            <p:nvPr/>
          </p:nvSpPr>
          <p:spPr>
            <a:xfrm>
              <a:off x="9787636" y="10033146"/>
              <a:ext cx="295275" cy="175895"/>
            </a:xfrm>
            <a:custGeom>
              <a:avLst/>
              <a:gdLst/>
              <a:ahLst/>
              <a:cxnLst/>
              <a:rect l="l" t="t" r="r" b="b"/>
              <a:pathLst>
                <a:path w="295275" h="175895">
                  <a:moveTo>
                    <a:pt x="16408" y="106400"/>
                  </a:moveTo>
                  <a:lnTo>
                    <a:pt x="10198" y="104216"/>
                  </a:lnTo>
                  <a:lnTo>
                    <a:pt x="12585" y="100812"/>
                  </a:lnTo>
                  <a:lnTo>
                    <a:pt x="11785" y="100418"/>
                  </a:lnTo>
                  <a:lnTo>
                    <a:pt x="10985" y="99618"/>
                  </a:lnTo>
                  <a:lnTo>
                    <a:pt x="11188" y="98615"/>
                  </a:lnTo>
                  <a:lnTo>
                    <a:pt x="14376" y="95211"/>
                  </a:lnTo>
                  <a:lnTo>
                    <a:pt x="11366" y="90614"/>
                  </a:lnTo>
                  <a:lnTo>
                    <a:pt x="12560" y="86601"/>
                  </a:lnTo>
                  <a:lnTo>
                    <a:pt x="13157" y="81597"/>
                  </a:lnTo>
                  <a:lnTo>
                    <a:pt x="11544" y="79806"/>
                  </a:lnTo>
                  <a:lnTo>
                    <a:pt x="13944" y="76593"/>
                  </a:lnTo>
                  <a:lnTo>
                    <a:pt x="9931" y="71805"/>
                  </a:lnTo>
                  <a:lnTo>
                    <a:pt x="13716" y="69596"/>
                  </a:lnTo>
                  <a:lnTo>
                    <a:pt x="9918" y="67995"/>
                  </a:lnTo>
                  <a:lnTo>
                    <a:pt x="13919" y="64985"/>
                  </a:lnTo>
                  <a:lnTo>
                    <a:pt x="11518" y="62598"/>
                  </a:lnTo>
                  <a:lnTo>
                    <a:pt x="11518" y="61188"/>
                  </a:lnTo>
                  <a:lnTo>
                    <a:pt x="13309" y="61988"/>
                  </a:lnTo>
                  <a:lnTo>
                    <a:pt x="13716" y="60985"/>
                  </a:lnTo>
                  <a:lnTo>
                    <a:pt x="10312" y="59994"/>
                  </a:lnTo>
                  <a:lnTo>
                    <a:pt x="9906" y="58394"/>
                  </a:lnTo>
                  <a:lnTo>
                    <a:pt x="10312" y="57391"/>
                  </a:lnTo>
                  <a:lnTo>
                    <a:pt x="11290" y="56997"/>
                  </a:lnTo>
                  <a:lnTo>
                    <a:pt x="12293" y="57188"/>
                  </a:lnTo>
                  <a:lnTo>
                    <a:pt x="12484" y="47980"/>
                  </a:lnTo>
                  <a:lnTo>
                    <a:pt x="14681" y="47180"/>
                  </a:lnTo>
                  <a:lnTo>
                    <a:pt x="13271" y="44589"/>
                  </a:lnTo>
                  <a:lnTo>
                    <a:pt x="14871" y="43573"/>
                  </a:lnTo>
                  <a:lnTo>
                    <a:pt x="15468" y="40576"/>
                  </a:lnTo>
                  <a:lnTo>
                    <a:pt x="15455" y="36766"/>
                  </a:lnTo>
                  <a:lnTo>
                    <a:pt x="12458" y="35179"/>
                  </a:lnTo>
                  <a:lnTo>
                    <a:pt x="12242" y="32588"/>
                  </a:lnTo>
                  <a:lnTo>
                    <a:pt x="11442" y="28778"/>
                  </a:lnTo>
                  <a:lnTo>
                    <a:pt x="14249" y="27368"/>
                  </a:lnTo>
                  <a:lnTo>
                    <a:pt x="14236" y="23964"/>
                  </a:lnTo>
                  <a:lnTo>
                    <a:pt x="12230" y="21374"/>
                  </a:lnTo>
                  <a:lnTo>
                    <a:pt x="9829" y="18973"/>
                  </a:lnTo>
                  <a:lnTo>
                    <a:pt x="7810" y="18783"/>
                  </a:lnTo>
                  <a:lnTo>
                    <a:pt x="4419" y="17589"/>
                  </a:lnTo>
                  <a:lnTo>
                    <a:pt x="4826" y="20586"/>
                  </a:lnTo>
                  <a:lnTo>
                    <a:pt x="1625" y="20586"/>
                  </a:lnTo>
                  <a:lnTo>
                    <a:pt x="241" y="26809"/>
                  </a:lnTo>
                  <a:lnTo>
                    <a:pt x="3644" y="30391"/>
                  </a:lnTo>
                  <a:lnTo>
                    <a:pt x="1257" y="33197"/>
                  </a:lnTo>
                  <a:lnTo>
                    <a:pt x="1117" y="64617"/>
                  </a:lnTo>
                  <a:lnTo>
                    <a:pt x="2717" y="67017"/>
                  </a:lnTo>
                  <a:lnTo>
                    <a:pt x="1320" y="68211"/>
                  </a:lnTo>
                  <a:lnTo>
                    <a:pt x="1117" y="69011"/>
                  </a:lnTo>
                  <a:lnTo>
                    <a:pt x="1320" y="76022"/>
                  </a:lnTo>
                  <a:lnTo>
                    <a:pt x="152" y="83832"/>
                  </a:lnTo>
                  <a:lnTo>
                    <a:pt x="2159" y="90220"/>
                  </a:lnTo>
                  <a:lnTo>
                    <a:pt x="177" y="94030"/>
                  </a:lnTo>
                  <a:lnTo>
                    <a:pt x="2578" y="98640"/>
                  </a:lnTo>
                  <a:lnTo>
                    <a:pt x="2184" y="102628"/>
                  </a:lnTo>
                  <a:lnTo>
                    <a:pt x="5994" y="105829"/>
                  </a:lnTo>
                  <a:lnTo>
                    <a:pt x="0" y="108051"/>
                  </a:lnTo>
                  <a:lnTo>
                    <a:pt x="2006" y="111645"/>
                  </a:lnTo>
                  <a:lnTo>
                    <a:pt x="5219" y="115443"/>
                  </a:lnTo>
                  <a:lnTo>
                    <a:pt x="1219" y="120243"/>
                  </a:lnTo>
                  <a:lnTo>
                    <a:pt x="3835" y="124650"/>
                  </a:lnTo>
                  <a:lnTo>
                    <a:pt x="4356" y="145630"/>
                  </a:lnTo>
                  <a:lnTo>
                    <a:pt x="5537" y="169456"/>
                  </a:lnTo>
                  <a:lnTo>
                    <a:pt x="4127" y="173863"/>
                  </a:lnTo>
                  <a:lnTo>
                    <a:pt x="7531" y="174866"/>
                  </a:lnTo>
                  <a:lnTo>
                    <a:pt x="11544" y="175463"/>
                  </a:lnTo>
                  <a:lnTo>
                    <a:pt x="9334" y="171056"/>
                  </a:lnTo>
                  <a:lnTo>
                    <a:pt x="9918" y="169049"/>
                  </a:lnTo>
                  <a:lnTo>
                    <a:pt x="12331" y="168046"/>
                  </a:lnTo>
                  <a:lnTo>
                    <a:pt x="9715" y="166052"/>
                  </a:lnTo>
                  <a:lnTo>
                    <a:pt x="12115" y="165049"/>
                  </a:lnTo>
                  <a:lnTo>
                    <a:pt x="13309" y="162052"/>
                  </a:lnTo>
                  <a:lnTo>
                    <a:pt x="12712" y="159448"/>
                  </a:lnTo>
                  <a:lnTo>
                    <a:pt x="11696" y="156641"/>
                  </a:lnTo>
                  <a:lnTo>
                    <a:pt x="12103" y="155651"/>
                  </a:lnTo>
                  <a:lnTo>
                    <a:pt x="13309" y="156044"/>
                  </a:lnTo>
                  <a:lnTo>
                    <a:pt x="13893" y="155244"/>
                  </a:lnTo>
                  <a:lnTo>
                    <a:pt x="14693" y="153238"/>
                  </a:lnTo>
                  <a:lnTo>
                    <a:pt x="14693" y="150241"/>
                  </a:lnTo>
                  <a:lnTo>
                    <a:pt x="13893" y="148234"/>
                  </a:lnTo>
                  <a:lnTo>
                    <a:pt x="15875" y="146431"/>
                  </a:lnTo>
                  <a:lnTo>
                    <a:pt x="12471" y="144233"/>
                  </a:lnTo>
                  <a:lnTo>
                    <a:pt x="15278" y="142430"/>
                  </a:lnTo>
                  <a:lnTo>
                    <a:pt x="14071" y="141033"/>
                  </a:lnTo>
                  <a:lnTo>
                    <a:pt x="15455" y="137833"/>
                  </a:lnTo>
                  <a:lnTo>
                    <a:pt x="13068" y="137236"/>
                  </a:lnTo>
                  <a:lnTo>
                    <a:pt x="11455" y="134239"/>
                  </a:lnTo>
                  <a:lnTo>
                    <a:pt x="14655" y="131432"/>
                  </a:lnTo>
                  <a:lnTo>
                    <a:pt x="13652" y="128816"/>
                  </a:lnTo>
                  <a:lnTo>
                    <a:pt x="14236" y="122224"/>
                  </a:lnTo>
                  <a:lnTo>
                    <a:pt x="12230" y="116420"/>
                  </a:lnTo>
                  <a:lnTo>
                    <a:pt x="12598" y="109220"/>
                  </a:lnTo>
                  <a:lnTo>
                    <a:pt x="16408" y="106400"/>
                  </a:lnTo>
                  <a:close/>
                </a:path>
                <a:path w="295275" h="175895">
                  <a:moveTo>
                    <a:pt x="144310" y="27101"/>
                  </a:moveTo>
                  <a:lnTo>
                    <a:pt x="141516" y="23710"/>
                  </a:lnTo>
                  <a:lnTo>
                    <a:pt x="137096" y="22313"/>
                  </a:lnTo>
                  <a:lnTo>
                    <a:pt x="140093" y="18313"/>
                  </a:lnTo>
                  <a:lnTo>
                    <a:pt x="139687" y="15316"/>
                  </a:lnTo>
                  <a:lnTo>
                    <a:pt x="133680" y="8915"/>
                  </a:lnTo>
                  <a:lnTo>
                    <a:pt x="126682" y="16344"/>
                  </a:lnTo>
                  <a:lnTo>
                    <a:pt x="123088" y="21348"/>
                  </a:lnTo>
                  <a:lnTo>
                    <a:pt x="123494" y="24155"/>
                  </a:lnTo>
                  <a:lnTo>
                    <a:pt x="121500" y="27355"/>
                  </a:lnTo>
                  <a:lnTo>
                    <a:pt x="125298" y="28346"/>
                  </a:lnTo>
                  <a:lnTo>
                    <a:pt x="126314" y="30353"/>
                  </a:lnTo>
                  <a:lnTo>
                    <a:pt x="123710" y="29159"/>
                  </a:lnTo>
                  <a:lnTo>
                    <a:pt x="123317" y="30353"/>
                  </a:lnTo>
                  <a:lnTo>
                    <a:pt x="122910" y="32753"/>
                  </a:lnTo>
                  <a:lnTo>
                    <a:pt x="121704" y="35560"/>
                  </a:lnTo>
                  <a:lnTo>
                    <a:pt x="124117" y="37160"/>
                  </a:lnTo>
                  <a:lnTo>
                    <a:pt x="120129" y="38963"/>
                  </a:lnTo>
                  <a:lnTo>
                    <a:pt x="126136" y="42151"/>
                  </a:lnTo>
                  <a:lnTo>
                    <a:pt x="122542" y="44157"/>
                  </a:lnTo>
                  <a:lnTo>
                    <a:pt x="123151" y="49758"/>
                  </a:lnTo>
                  <a:lnTo>
                    <a:pt x="121170" y="55765"/>
                  </a:lnTo>
                  <a:lnTo>
                    <a:pt x="121970" y="62166"/>
                  </a:lnTo>
                  <a:lnTo>
                    <a:pt x="121183" y="64579"/>
                  </a:lnTo>
                  <a:lnTo>
                    <a:pt x="125780" y="66370"/>
                  </a:lnTo>
                  <a:lnTo>
                    <a:pt x="122593" y="68186"/>
                  </a:lnTo>
                  <a:lnTo>
                    <a:pt x="121996" y="70980"/>
                  </a:lnTo>
                  <a:lnTo>
                    <a:pt x="123190" y="73571"/>
                  </a:lnTo>
                  <a:lnTo>
                    <a:pt x="124802" y="75768"/>
                  </a:lnTo>
                  <a:lnTo>
                    <a:pt x="125603" y="77368"/>
                  </a:lnTo>
                  <a:lnTo>
                    <a:pt x="123609" y="78181"/>
                  </a:lnTo>
                  <a:lnTo>
                    <a:pt x="122605" y="79184"/>
                  </a:lnTo>
                  <a:lnTo>
                    <a:pt x="121005" y="82588"/>
                  </a:lnTo>
                  <a:lnTo>
                    <a:pt x="125818" y="84175"/>
                  </a:lnTo>
                  <a:lnTo>
                    <a:pt x="122834" y="87388"/>
                  </a:lnTo>
                  <a:lnTo>
                    <a:pt x="122618" y="88582"/>
                  </a:lnTo>
                  <a:lnTo>
                    <a:pt x="124828" y="89979"/>
                  </a:lnTo>
                  <a:lnTo>
                    <a:pt x="125641" y="92392"/>
                  </a:lnTo>
                  <a:lnTo>
                    <a:pt x="123634" y="91782"/>
                  </a:lnTo>
                  <a:lnTo>
                    <a:pt x="122631" y="93179"/>
                  </a:lnTo>
                  <a:lnTo>
                    <a:pt x="123253" y="96786"/>
                  </a:lnTo>
                  <a:lnTo>
                    <a:pt x="122237" y="99593"/>
                  </a:lnTo>
                  <a:lnTo>
                    <a:pt x="124053" y="102590"/>
                  </a:lnTo>
                  <a:lnTo>
                    <a:pt x="122275" y="107810"/>
                  </a:lnTo>
                  <a:lnTo>
                    <a:pt x="122999" y="113220"/>
                  </a:lnTo>
                  <a:lnTo>
                    <a:pt x="124053" y="118833"/>
                  </a:lnTo>
                  <a:lnTo>
                    <a:pt x="123304" y="124612"/>
                  </a:lnTo>
                  <a:lnTo>
                    <a:pt x="124460" y="131368"/>
                  </a:lnTo>
                  <a:lnTo>
                    <a:pt x="125818" y="145732"/>
                  </a:lnTo>
                  <a:lnTo>
                    <a:pt x="126758" y="152615"/>
                  </a:lnTo>
                  <a:lnTo>
                    <a:pt x="127762" y="154419"/>
                  </a:lnTo>
                  <a:lnTo>
                    <a:pt x="129959" y="154012"/>
                  </a:lnTo>
                  <a:lnTo>
                    <a:pt x="131368" y="154609"/>
                  </a:lnTo>
                  <a:lnTo>
                    <a:pt x="134366" y="152590"/>
                  </a:lnTo>
                  <a:lnTo>
                    <a:pt x="136969" y="157187"/>
                  </a:lnTo>
                  <a:lnTo>
                    <a:pt x="139179" y="156387"/>
                  </a:lnTo>
                  <a:lnTo>
                    <a:pt x="138087" y="151904"/>
                  </a:lnTo>
                  <a:lnTo>
                    <a:pt x="139128" y="147459"/>
                  </a:lnTo>
                  <a:lnTo>
                    <a:pt x="139687" y="143141"/>
                  </a:lnTo>
                  <a:lnTo>
                    <a:pt x="137147" y="138988"/>
                  </a:lnTo>
                  <a:lnTo>
                    <a:pt x="135928" y="136385"/>
                  </a:lnTo>
                  <a:lnTo>
                    <a:pt x="138125" y="133781"/>
                  </a:lnTo>
                  <a:lnTo>
                    <a:pt x="137325" y="131584"/>
                  </a:lnTo>
                  <a:lnTo>
                    <a:pt x="138315" y="128968"/>
                  </a:lnTo>
                  <a:lnTo>
                    <a:pt x="136512" y="126377"/>
                  </a:lnTo>
                  <a:lnTo>
                    <a:pt x="137096" y="123177"/>
                  </a:lnTo>
                  <a:lnTo>
                    <a:pt x="137096" y="122174"/>
                  </a:lnTo>
                  <a:lnTo>
                    <a:pt x="139103" y="120967"/>
                  </a:lnTo>
                  <a:lnTo>
                    <a:pt x="137096" y="120573"/>
                  </a:lnTo>
                  <a:lnTo>
                    <a:pt x="136690" y="118770"/>
                  </a:lnTo>
                  <a:lnTo>
                    <a:pt x="136499" y="116382"/>
                  </a:lnTo>
                  <a:lnTo>
                    <a:pt x="138290" y="114960"/>
                  </a:lnTo>
                  <a:lnTo>
                    <a:pt x="135280" y="113169"/>
                  </a:lnTo>
                  <a:lnTo>
                    <a:pt x="139280" y="111556"/>
                  </a:lnTo>
                  <a:lnTo>
                    <a:pt x="137680" y="109169"/>
                  </a:lnTo>
                  <a:lnTo>
                    <a:pt x="141274" y="105765"/>
                  </a:lnTo>
                  <a:lnTo>
                    <a:pt x="138252" y="100152"/>
                  </a:lnTo>
                  <a:lnTo>
                    <a:pt x="138442" y="95758"/>
                  </a:lnTo>
                  <a:lnTo>
                    <a:pt x="135242" y="92760"/>
                  </a:lnTo>
                  <a:lnTo>
                    <a:pt x="139433" y="90360"/>
                  </a:lnTo>
                  <a:lnTo>
                    <a:pt x="140436" y="88150"/>
                  </a:lnTo>
                  <a:lnTo>
                    <a:pt x="138036" y="85953"/>
                  </a:lnTo>
                  <a:lnTo>
                    <a:pt x="140423" y="83553"/>
                  </a:lnTo>
                  <a:lnTo>
                    <a:pt x="139623" y="80949"/>
                  </a:lnTo>
                  <a:lnTo>
                    <a:pt x="137210" y="80352"/>
                  </a:lnTo>
                  <a:lnTo>
                    <a:pt x="136804" y="77749"/>
                  </a:lnTo>
                  <a:lnTo>
                    <a:pt x="136804" y="75755"/>
                  </a:lnTo>
                  <a:lnTo>
                    <a:pt x="136410" y="73748"/>
                  </a:lnTo>
                  <a:lnTo>
                    <a:pt x="137998" y="72351"/>
                  </a:lnTo>
                  <a:lnTo>
                    <a:pt x="139598" y="71742"/>
                  </a:lnTo>
                  <a:lnTo>
                    <a:pt x="140195" y="70332"/>
                  </a:lnTo>
                  <a:lnTo>
                    <a:pt x="139001" y="67538"/>
                  </a:lnTo>
                  <a:lnTo>
                    <a:pt x="140792" y="64338"/>
                  </a:lnTo>
                  <a:lnTo>
                    <a:pt x="136779" y="62153"/>
                  </a:lnTo>
                  <a:lnTo>
                    <a:pt x="138176" y="58534"/>
                  </a:lnTo>
                  <a:lnTo>
                    <a:pt x="141376" y="55930"/>
                  </a:lnTo>
                  <a:lnTo>
                    <a:pt x="138353" y="53136"/>
                  </a:lnTo>
                  <a:lnTo>
                    <a:pt x="137566" y="50533"/>
                  </a:lnTo>
                  <a:lnTo>
                    <a:pt x="140957" y="48323"/>
                  </a:lnTo>
                  <a:lnTo>
                    <a:pt x="135750" y="46736"/>
                  </a:lnTo>
                  <a:lnTo>
                    <a:pt x="137541" y="43929"/>
                  </a:lnTo>
                  <a:lnTo>
                    <a:pt x="142138" y="41516"/>
                  </a:lnTo>
                  <a:lnTo>
                    <a:pt x="134327" y="35534"/>
                  </a:lnTo>
                  <a:lnTo>
                    <a:pt x="140728" y="34518"/>
                  </a:lnTo>
                  <a:lnTo>
                    <a:pt x="136118" y="31330"/>
                  </a:lnTo>
                  <a:lnTo>
                    <a:pt x="144310" y="27101"/>
                  </a:lnTo>
                  <a:close/>
                </a:path>
                <a:path w="295275" h="175895">
                  <a:moveTo>
                    <a:pt x="294970" y="18999"/>
                  </a:moveTo>
                  <a:lnTo>
                    <a:pt x="292963" y="14401"/>
                  </a:lnTo>
                  <a:lnTo>
                    <a:pt x="293966" y="12001"/>
                  </a:lnTo>
                  <a:lnTo>
                    <a:pt x="292557" y="9804"/>
                  </a:lnTo>
                  <a:lnTo>
                    <a:pt x="291757" y="7200"/>
                  </a:lnTo>
                  <a:lnTo>
                    <a:pt x="291744" y="4203"/>
                  </a:lnTo>
                  <a:lnTo>
                    <a:pt x="289344" y="0"/>
                  </a:lnTo>
                  <a:lnTo>
                    <a:pt x="282930" y="1219"/>
                  </a:lnTo>
                  <a:lnTo>
                    <a:pt x="280339" y="4216"/>
                  </a:lnTo>
                  <a:lnTo>
                    <a:pt x="278942" y="5422"/>
                  </a:lnTo>
                  <a:lnTo>
                    <a:pt x="280352" y="7023"/>
                  </a:lnTo>
                  <a:lnTo>
                    <a:pt x="280949" y="8229"/>
                  </a:lnTo>
                  <a:lnTo>
                    <a:pt x="277558" y="12839"/>
                  </a:lnTo>
                  <a:lnTo>
                    <a:pt x="278777" y="19431"/>
                  </a:lnTo>
                  <a:lnTo>
                    <a:pt x="280987" y="24231"/>
                  </a:lnTo>
                  <a:lnTo>
                    <a:pt x="282981" y="25831"/>
                  </a:lnTo>
                  <a:lnTo>
                    <a:pt x="280987" y="27825"/>
                  </a:lnTo>
                  <a:lnTo>
                    <a:pt x="279184" y="28244"/>
                  </a:lnTo>
                  <a:lnTo>
                    <a:pt x="278803" y="32042"/>
                  </a:lnTo>
                  <a:lnTo>
                    <a:pt x="281012" y="35229"/>
                  </a:lnTo>
                  <a:lnTo>
                    <a:pt x="279006" y="38646"/>
                  </a:lnTo>
                  <a:lnTo>
                    <a:pt x="278206" y="42443"/>
                  </a:lnTo>
                  <a:lnTo>
                    <a:pt x="277825" y="46443"/>
                  </a:lnTo>
                  <a:lnTo>
                    <a:pt x="279222" y="50050"/>
                  </a:lnTo>
                  <a:lnTo>
                    <a:pt x="274040" y="54864"/>
                  </a:lnTo>
                  <a:lnTo>
                    <a:pt x="279857" y="60655"/>
                  </a:lnTo>
                  <a:lnTo>
                    <a:pt x="277253" y="66268"/>
                  </a:lnTo>
                  <a:lnTo>
                    <a:pt x="279476" y="71856"/>
                  </a:lnTo>
                  <a:lnTo>
                    <a:pt x="274281" y="78270"/>
                  </a:lnTo>
                  <a:lnTo>
                    <a:pt x="277304" y="84074"/>
                  </a:lnTo>
                  <a:lnTo>
                    <a:pt x="274510" y="86474"/>
                  </a:lnTo>
                  <a:lnTo>
                    <a:pt x="275513" y="90474"/>
                  </a:lnTo>
                  <a:lnTo>
                    <a:pt x="276517" y="93268"/>
                  </a:lnTo>
                  <a:lnTo>
                    <a:pt x="274523" y="96278"/>
                  </a:lnTo>
                  <a:lnTo>
                    <a:pt x="277926" y="100482"/>
                  </a:lnTo>
                  <a:lnTo>
                    <a:pt x="275945" y="103479"/>
                  </a:lnTo>
                  <a:lnTo>
                    <a:pt x="278536" y="103670"/>
                  </a:lnTo>
                  <a:lnTo>
                    <a:pt x="278752" y="106083"/>
                  </a:lnTo>
                  <a:lnTo>
                    <a:pt x="277139" y="105486"/>
                  </a:lnTo>
                  <a:lnTo>
                    <a:pt x="276542" y="106286"/>
                  </a:lnTo>
                  <a:lnTo>
                    <a:pt x="275945" y="111480"/>
                  </a:lnTo>
                  <a:lnTo>
                    <a:pt x="277368" y="113690"/>
                  </a:lnTo>
                  <a:lnTo>
                    <a:pt x="276961" y="114490"/>
                  </a:lnTo>
                  <a:lnTo>
                    <a:pt x="275958" y="114287"/>
                  </a:lnTo>
                  <a:lnTo>
                    <a:pt x="275348" y="114693"/>
                  </a:lnTo>
                  <a:lnTo>
                    <a:pt x="274789" y="126301"/>
                  </a:lnTo>
                  <a:lnTo>
                    <a:pt x="270992" y="129120"/>
                  </a:lnTo>
                  <a:lnTo>
                    <a:pt x="274586" y="132905"/>
                  </a:lnTo>
                  <a:lnTo>
                    <a:pt x="274015" y="136512"/>
                  </a:lnTo>
                  <a:lnTo>
                    <a:pt x="271411" y="140119"/>
                  </a:lnTo>
                  <a:lnTo>
                    <a:pt x="272821" y="145910"/>
                  </a:lnTo>
                  <a:lnTo>
                    <a:pt x="272834" y="150317"/>
                  </a:lnTo>
                  <a:lnTo>
                    <a:pt x="273837" y="150914"/>
                  </a:lnTo>
                  <a:lnTo>
                    <a:pt x="274637" y="150126"/>
                  </a:lnTo>
                  <a:lnTo>
                    <a:pt x="275437" y="151320"/>
                  </a:lnTo>
                  <a:lnTo>
                    <a:pt x="275234" y="152920"/>
                  </a:lnTo>
                  <a:lnTo>
                    <a:pt x="273850" y="154114"/>
                  </a:lnTo>
                  <a:lnTo>
                    <a:pt x="272237" y="154317"/>
                  </a:lnTo>
                  <a:lnTo>
                    <a:pt x="273253" y="157327"/>
                  </a:lnTo>
                  <a:lnTo>
                    <a:pt x="271843" y="159727"/>
                  </a:lnTo>
                  <a:lnTo>
                    <a:pt x="270852" y="162331"/>
                  </a:lnTo>
                  <a:lnTo>
                    <a:pt x="272453" y="163728"/>
                  </a:lnTo>
                  <a:lnTo>
                    <a:pt x="272859" y="164528"/>
                  </a:lnTo>
                  <a:lnTo>
                    <a:pt x="277469" y="165519"/>
                  </a:lnTo>
                  <a:lnTo>
                    <a:pt x="278663" y="163715"/>
                  </a:lnTo>
                  <a:lnTo>
                    <a:pt x="282663" y="165303"/>
                  </a:lnTo>
                  <a:lnTo>
                    <a:pt x="285064" y="160693"/>
                  </a:lnTo>
                  <a:lnTo>
                    <a:pt x="287858" y="159092"/>
                  </a:lnTo>
                  <a:lnTo>
                    <a:pt x="290449" y="156286"/>
                  </a:lnTo>
                  <a:lnTo>
                    <a:pt x="287045" y="154482"/>
                  </a:lnTo>
                  <a:lnTo>
                    <a:pt x="287045" y="151688"/>
                  </a:lnTo>
                  <a:lnTo>
                    <a:pt x="287451" y="150901"/>
                  </a:lnTo>
                  <a:lnTo>
                    <a:pt x="288442" y="151091"/>
                  </a:lnTo>
                  <a:lnTo>
                    <a:pt x="289052" y="150685"/>
                  </a:lnTo>
                  <a:lnTo>
                    <a:pt x="290220" y="142887"/>
                  </a:lnTo>
                  <a:lnTo>
                    <a:pt x="288226" y="139687"/>
                  </a:lnTo>
                  <a:lnTo>
                    <a:pt x="289814" y="136880"/>
                  </a:lnTo>
                  <a:lnTo>
                    <a:pt x="289407" y="133477"/>
                  </a:lnTo>
                  <a:lnTo>
                    <a:pt x="293001" y="127876"/>
                  </a:lnTo>
                  <a:lnTo>
                    <a:pt x="286766" y="119672"/>
                  </a:lnTo>
                  <a:lnTo>
                    <a:pt x="291363" y="113665"/>
                  </a:lnTo>
                  <a:lnTo>
                    <a:pt x="289560" y="111061"/>
                  </a:lnTo>
                  <a:lnTo>
                    <a:pt x="293357" y="109258"/>
                  </a:lnTo>
                  <a:lnTo>
                    <a:pt x="289344" y="101053"/>
                  </a:lnTo>
                  <a:lnTo>
                    <a:pt x="290131" y="94043"/>
                  </a:lnTo>
                  <a:lnTo>
                    <a:pt x="289318" y="87845"/>
                  </a:lnTo>
                  <a:lnTo>
                    <a:pt x="290512" y="86055"/>
                  </a:lnTo>
                  <a:lnTo>
                    <a:pt x="291096" y="83642"/>
                  </a:lnTo>
                  <a:lnTo>
                    <a:pt x="289306" y="82054"/>
                  </a:lnTo>
                  <a:lnTo>
                    <a:pt x="291896" y="79844"/>
                  </a:lnTo>
                  <a:lnTo>
                    <a:pt x="288886" y="75857"/>
                  </a:lnTo>
                  <a:lnTo>
                    <a:pt x="290677" y="73647"/>
                  </a:lnTo>
                  <a:lnTo>
                    <a:pt x="292887" y="68630"/>
                  </a:lnTo>
                  <a:lnTo>
                    <a:pt x="292061" y="63233"/>
                  </a:lnTo>
                  <a:lnTo>
                    <a:pt x="294652" y="58229"/>
                  </a:lnTo>
                  <a:lnTo>
                    <a:pt x="293662" y="57226"/>
                  </a:lnTo>
                  <a:lnTo>
                    <a:pt x="294449" y="54013"/>
                  </a:lnTo>
                  <a:lnTo>
                    <a:pt x="290855" y="55219"/>
                  </a:lnTo>
                  <a:lnTo>
                    <a:pt x="289648" y="54432"/>
                  </a:lnTo>
                  <a:lnTo>
                    <a:pt x="290042" y="53416"/>
                  </a:lnTo>
                  <a:lnTo>
                    <a:pt x="289839" y="52425"/>
                  </a:lnTo>
                  <a:lnTo>
                    <a:pt x="291249" y="52031"/>
                  </a:lnTo>
                  <a:lnTo>
                    <a:pt x="291833" y="51422"/>
                  </a:lnTo>
                  <a:lnTo>
                    <a:pt x="292239" y="50025"/>
                  </a:lnTo>
                  <a:lnTo>
                    <a:pt x="290639" y="50431"/>
                  </a:lnTo>
                  <a:lnTo>
                    <a:pt x="290245" y="49428"/>
                  </a:lnTo>
                  <a:lnTo>
                    <a:pt x="290233" y="46431"/>
                  </a:lnTo>
                  <a:lnTo>
                    <a:pt x="291426" y="45821"/>
                  </a:lnTo>
                  <a:lnTo>
                    <a:pt x="291820" y="44411"/>
                  </a:lnTo>
                  <a:lnTo>
                    <a:pt x="292023" y="42418"/>
                  </a:lnTo>
                  <a:lnTo>
                    <a:pt x="290626" y="41617"/>
                  </a:lnTo>
                  <a:lnTo>
                    <a:pt x="288417" y="40030"/>
                  </a:lnTo>
                  <a:lnTo>
                    <a:pt x="290804" y="38023"/>
                  </a:lnTo>
                  <a:lnTo>
                    <a:pt x="292214" y="35217"/>
                  </a:lnTo>
                  <a:lnTo>
                    <a:pt x="292404" y="32423"/>
                  </a:lnTo>
                  <a:lnTo>
                    <a:pt x="290601" y="31623"/>
                  </a:lnTo>
                  <a:lnTo>
                    <a:pt x="289991" y="28816"/>
                  </a:lnTo>
                  <a:lnTo>
                    <a:pt x="291198" y="25806"/>
                  </a:lnTo>
                  <a:lnTo>
                    <a:pt x="293192" y="23799"/>
                  </a:lnTo>
                  <a:lnTo>
                    <a:pt x="291985" y="23418"/>
                  </a:lnTo>
                  <a:lnTo>
                    <a:pt x="291579" y="22009"/>
                  </a:lnTo>
                  <a:lnTo>
                    <a:pt x="291782" y="20802"/>
                  </a:lnTo>
                  <a:lnTo>
                    <a:pt x="294970" y="18999"/>
                  </a:lnTo>
                  <a:close/>
                </a:path>
              </a:pathLst>
            </a:custGeom>
            <a:solidFill>
              <a:srgbClr val="0A4469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64" name="object 64"/>
            <p:cNvSpPr/>
            <p:nvPr/>
          </p:nvSpPr>
          <p:spPr>
            <a:xfrm>
              <a:off x="9582620" y="10040143"/>
              <a:ext cx="165100" cy="161290"/>
            </a:xfrm>
            <a:custGeom>
              <a:avLst/>
              <a:gdLst/>
              <a:ahLst/>
              <a:cxnLst/>
              <a:rect l="l" t="t" r="r" b="b"/>
              <a:pathLst>
                <a:path w="165100" h="161290">
                  <a:moveTo>
                    <a:pt x="11226" y="60223"/>
                  </a:moveTo>
                  <a:lnTo>
                    <a:pt x="11214" y="58407"/>
                  </a:lnTo>
                  <a:lnTo>
                    <a:pt x="9613" y="57607"/>
                  </a:lnTo>
                  <a:lnTo>
                    <a:pt x="7810" y="56222"/>
                  </a:lnTo>
                  <a:lnTo>
                    <a:pt x="6007" y="56413"/>
                  </a:lnTo>
                  <a:lnTo>
                    <a:pt x="4813" y="55219"/>
                  </a:lnTo>
                  <a:lnTo>
                    <a:pt x="2413" y="53822"/>
                  </a:lnTo>
                  <a:lnTo>
                    <a:pt x="3797" y="51816"/>
                  </a:lnTo>
                  <a:lnTo>
                    <a:pt x="0" y="53428"/>
                  </a:lnTo>
                  <a:lnTo>
                    <a:pt x="2603" y="56032"/>
                  </a:lnTo>
                  <a:lnTo>
                    <a:pt x="3416" y="58623"/>
                  </a:lnTo>
                  <a:lnTo>
                    <a:pt x="5422" y="60820"/>
                  </a:lnTo>
                  <a:lnTo>
                    <a:pt x="8636" y="60617"/>
                  </a:lnTo>
                  <a:lnTo>
                    <a:pt x="11226" y="60223"/>
                  </a:lnTo>
                  <a:close/>
                </a:path>
                <a:path w="165100" h="161290">
                  <a:moveTo>
                    <a:pt x="14503" y="101828"/>
                  </a:moveTo>
                  <a:lnTo>
                    <a:pt x="9893" y="97434"/>
                  </a:lnTo>
                  <a:lnTo>
                    <a:pt x="11290" y="94234"/>
                  </a:lnTo>
                  <a:lnTo>
                    <a:pt x="8483" y="93230"/>
                  </a:lnTo>
                  <a:lnTo>
                    <a:pt x="5689" y="93446"/>
                  </a:lnTo>
                  <a:lnTo>
                    <a:pt x="3898" y="96050"/>
                  </a:lnTo>
                  <a:lnTo>
                    <a:pt x="3289" y="98247"/>
                  </a:lnTo>
                  <a:lnTo>
                    <a:pt x="4902" y="100241"/>
                  </a:lnTo>
                  <a:lnTo>
                    <a:pt x="5715" y="102450"/>
                  </a:lnTo>
                  <a:lnTo>
                    <a:pt x="7315" y="102438"/>
                  </a:lnTo>
                  <a:lnTo>
                    <a:pt x="8305" y="104851"/>
                  </a:lnTo>
                  <a:lnTo>
                    <a:pt x="10312" y="103441"/>
                  </a:lnTo>
                  <a:lnTo>
                    <a:pt x="14503" y="101828"/>
                  </a:lnTo>
                  <a:close/>
                </a:path>
                <a:path w="165100" h="161290">
                  <a:moveTo>
                    <a:pt x="23063" y="71589"/>
                  </a:moveTo>
                  <a:lnTo>
                    <a:pt x="20650" y="71793"/>
                  </a:lnTo>
                  <a:lnTo>
                    <a:pt x="19253" y="71412"/>
                  </a:lnTo>
                  <a:lnTo>
                    <a:pt x="17449" y="70205"/>
                  </a:lnTo>
                  <a:lnTo>
                    <a:pt x="15849" y="68605"/>
                  </a:lnTo>
                  <a:lnTo>
                    <a:pt x="16637" y="66205"/>
                  </a:lnTo>
                  <a:lnTo>
                    <a:pt x="14046" y="66014"/>
                  </a:lnTo>
                  <a:lnTo>
                    <a:pt x="15443" y="69799"/>
                  </a:lnTo>
                  <a:lnTo>
                    <a:pt x="15659" y="71005"/>
                  </a:lnTo>
                  <a:lnTo>
                    <a:pt x="16446" y="73609"/>
                  </a:lnTo>
                  <a:lnTo>
                    <a:pt x="18453" y="75006"/>
                  </a:lnTo>
                  <a:lnTo>
                    <a:pt x="21259" y="74803"/>
                  </a:lnTo>
                  <a:lnTo>
                    <a:pt x="22059" y="74993"/>
                  </a:lnTo>
                  <a:lnTo>
                    <a:pt x="23063" y="74599"/>
                  </a:lnTo>
                  <a:lnTo>
                    <a:pt x="22860" y="73596"/>
                  </a:lnTo>
                  <a:lnTo>
                    <a:pt x="23063" y="71589"/>
                  </a:lnTo>
                  <a:close/>
                </a:path>
                <a:path w="165100" h="161290">
                  <a:moveTo>
                    <a:pt x="34950" y="113995"/>
                  </a:moveTo>
                  <a:lnTo>
                    <a:pt x="33947" y="110998"/>
                  </a:lnTo>
                  <a:lnTo>
                    <a:pt x="34937" y="109791"/>
                  </a:lnTo>
                  <a:lnTo>
                    <a:pt x="33121" y="107391"/>
                  </a:lnTo>
                  <a:lnTo>
                    <a:pt x="29121" y="110007"/>
                  </a:lnTo>
                  <a:lnTo>
                    <a:pt x="26733" y="107607"/>
                  </a:lnTo>
                  <a:lnTo>
                    <a:pt x="26733" y="110807"/>
                  </a:lnTo>
                  <a:lnTo>
                    <a:pt x="27927" y="112814"/>
                  </a:lnTo>
                  <a:lnTo>
                    <a:pt x="30137" y="113601"/>
                  </a:lnTo>
                  <a:lnTo>
                    <a:pt x="32346" y="113588"/>
                  </a:lnTo>
                  <a:lnTo>
                    <a:pt x="34950" y="113995"/>
                  </a:lnTo>
                  <a:close/>
                </a:path>
                <a:path w="165100" h="161290">
                  <a:moveTo>
                    <a:pt x="34963" y="24942"/>
                  </a:moveTo>
                  <a:lnTo>
                    <a:pt x="33959" y="22745"/>
                  </a:lnTo>
                  <a:lnTo>
                    <a:pt x="34759" y="21336"/>
                  </a:lnTo>
                  <a:lnTo>
                    <a:pt x="33362" y="19748"/>
                  </a:lnTo>
                  <a:lnTo>
                    <a:pt x="31356" y="20561"/>
                  </a:lnTo>
                  <a:lnTo>
                    <a:pt x="29565" y="20751"/>
                  </a:lnTo>
                  <a:lnTo>
                    <a:pt x="27546" y="20561"/>
                  </a:lnTo>
                  <a:lnTo>
                    <a:pt x="27546" y="18161"/>
                  </a:lnTo>
                  <a:lnTo>
                    <a:pt x="27952" y="16954"/>
                  </a:lnTo>
                  <a:lnTo>
                    <a:pt x="26149" y="17348"/>
                  </a:lnTo>
                  <a:lnTo>
                    <a:pt x="25742" y="19164"/>
                  </a:lnTo>
                  <a:lnTo>
                    <a:pt x="26352" y="20764"/>
                  </a:lnTo>
                  <a:lnTo>
                    <a:pt x="28155" y="22758"/>
                  </a:lnTo>
                  <a:lnTo>
                    <a:pt x="29375" y="27762"/>
                  </a:lnTo>
                  <a:lnTo>
                    <a:pt x="33769" y="25946"/>
                  </a:lnTo>
                  <a:lnTo>
                    <a:pt x="34963" y="24942"/>
                  </a:lnTo>
                  <a:close/>
                </a:path>
                <a:path w="165100" h="161290">
                  <a:moveTo>
                    <a:pt x="41592" y="136194"/>
                  </a:moveTo>
                  <a:lnTo>
                    <a:pt x="40195" y="135191"/>
                  </a:lnTo>
                  <a:lnTo>
                    <a:pt x="39192" y="133794"/>
                  </a:lnTo>
                  <a:lnTo>
                    <a:pt x="37579" y="133604"/>
                  </a:lnTo>
                  <a:lnTo>
                    <a:pt x="35775" y="131203"/>
                  </a:lnTo>
                  <a:lnTo>
                    <a:pt x="38366" y="128790"/>
                  </a:lnTo>
                  <a:lnTo>
                    <a:pt x="37579" y="126796"/>
                  </a:lnTo>
                  <a:lnTo>
                    <a:pt x="35179" y="128003"/>
                  </a:lnTo>
                  <a:lnTo>
                    <a:pt x="33985" y="130606"/>
                  </a:lnTo>
                  <a:lnTo>
                    <a:pt x="31178" y="130009"/>
                  </a:lnTo>
                  <a:lnTo>
                    <a:pt x="31978" y="131813"/>
                  </a:lnTo>
                  <a:lnTo>
                    <a:pt x="31381" y="135013"/>
                  </a:lnTo>
                  <a:lnTo>
                    <a:pt x="36791" y="134810"/>
                  </a:lnTo>
                  <a:lnTo>
                    <a:pt x="36995" y="138404"/>
                  </a:lnTo>
                  <a:lnTo>
                    <a:pt x="38798" y="138404"/>
                  </a:lnTo>
                  <a:lnTo>
                    <a:pt x="40805" y="137388"/>
                  </a:lnTo>
                  <a:lnTo>
                    <a:pt x="41592" y="136194"/>
                  </a:lnTo>
                  <a:close/>
                </a:path>
                <a:path w="165100" h="161290">
                  <a:moveTo>
                    <a:pt x="56616" y="143560"/>
                  </a:moveTo>
                  <a:lnTo>
                    <a:pt x="54813" y="141363"/>
                  </a:lnTo>
                  <a:lnTo>
                    <a:pt x="51015" y="141770"/>
                  </a:lnTo>
                  <a:lnTo>
                    <a:pt x="48818" y="142176"/>
                  </a:lnTo>
                  <a:lnTo>
                    <a:pt x="48615" y="144792"/>
                  </a:lnTo>
                  <a:lnTo>
                    <a:pt x="51219" y="144983"/>
                  </a:lnTo>
                  <a:lnTo>
                    <a:pt x="52819" y="145580"/>
                  </a:lnTo>
                  <a:lnTo>
                    <a:pt x="54216" y="145376"/>
                  </a:lnTo>
                  <a:lnTo>
                    <a:pt x="56222" y="145161"/>
                  </a:lnTo>
                  <a:lnTo>
                    <a:pt x="56616" y="143560"/>
                  </a:lnTo>
                  <a:close/>
                </a:path>
                <a:path w="165100" h="161290">
                  <a:moveTo>
                    <a:pt x="78955" y="5041"/>
                  </a:moveTo>
                  <a:lnTo>
                    <a:pt x="77939" y="3238"/>
                  </a:lnTo>
                  <a:lnTo>
                    <a:pt x="76339" y="1447"/>
                  </a:lnTo>
                  <a:lnTo>
                    <a:pt x="73939" y="1257"/>
                  </a:lnTo>
                  <a:lnTo>
                    <a:pt x="73139" y="1854"/>
                  </a:lnTo>
                  <a:lnTo>
                    <a:pt x="72148" y="3454"/>
                  </a:lnTo>
                  <a:lnTo>
                    <a:pt x="72555" y="4457"/>
                  </a:lnTo>
                  <a:lnTo>
                    <a:pt x="71132" y="4660"/>
                  </a:lnTo>
                  <a:lnTo>
                    <a:pt x="70751" y="6870"/>
                  </a:lnTo>
                  <a:lnTo>
                    <a:pt x="70548" y="8470"/>
                  </a:lnTo>
                  <a:lnTo>
                    <a:pt x="71361" y="10261"/>
                  </a:lnTo>
                  <a:lnTo>
                    <a:pt x="72161" y="12255"/>
                  </a:lnTo>
                  <a:lnTo>
                    <a:pt x="74561" y="12255"/>
                  </a:lnTo>
                  <a:lnTo>
                    <a:pt x="77355" y="11252"/>
                  </a:lnTo>
                  <a:lnTo>
                    <a:pt x="77355" y="7251"/>
                  </a:lnTo>
                  <a:lnTo>
                    <a:pt x="78955" y="5041"/>
                  </a:lnTo>
                  <a:close/>
                </a:path>
                <a:path w="165100" h="161290">
                  <a:moveTo>
                    <a:pt x="79857" y="151930"/>
                  </a:moveTo>
                  <a:lnTo>
                    <a:pt x="79438" y="149517"/>
                  </a:lnTo>
                  <a:lnTo>
                    <a:pt x="79248" y="148120"/>
                  </a:lnTo>
                  <a:lnTo>
                    <a:pt x="75031" y="147726"/>
                  </a:lnTo>
                  <a:lnTo>
                    <a:pt x="73634" y="145732"/>
                  </a:lnTo>
                  <a:lnTo>
                    <a:pt x="74231" y="143929"/>
                  </a:lnTo>
                  <a:lnTo>
                    <a:pt x="73431" y="144132"/>
                  </a:lnTo>
                  <a:lnTo>
                    <a:pt x="72821" y="144335"/>
                  </a:lnTo>
                  <a:lnTo>
                    <a:pt x="72034" y="144132"/>
                  </a:lnTo>
                  <a:lnTo>
                    <a:pt x="71831" y="145935"/>
                  </a:lnTo>
                  <a:lnTo>
                    <a:pt x="72631" y="148132"/>
                  </a:lnTo>
                  <a:lnTo>
                    <a:pt x="72834" y="150329"/>
                  </a:lnTo>
                  <a:lnTo>
                    <a:pt x="74637" y="150736"/>
                  </a:lnTo>
                  <a:lnTo>
                    <a:pt x="76644" y="151523"/>
                  </a:lnTo>
                  <a:lnTo>
                    <a:pt x="78054" y="152323"/>
                  </a:lnTo>
                  <a:lnTo>
                    <a:pt x="79857" y="151930"/>
                  </a:lnTo>
                  <a:close/>
                </a:path>
                <a:path w="165100" h="161290">
                  <a:moveTo>
                    <a:pt x="97980" y="13893"/>
                  </a:moveTo>
                  <a:lnTo>
                    <a:pt x="96977" y="13893"/>
                  </a:lnTo>
                  <a:lnTo>
                    <a:pt x="97383" y="15163"/>
                  </a:lnTo>
                  <a:lnTo>
                    <a:pt x="97777" y="15163"/>
                  </a:lnTo>
                  <a:lnTo>
                    <a:pt x="97980" y="13893"/>
                  </a:lnTo>
                  <a:close/>
                </a:path>
                <a:path w="165100" h="161290">
                  <a:moveTo>
                    <a:pt x="107759" y="3581"/>
                  </a:moveTo>
                  <a:lnTo>
                    <a:pt x="107162" y="2984"/>
                  </a:lnTo>
                  <a:lnTo>
                    <a:pt x="106756" y="990"/>
                  </a:lnTo>
                  <a:lnTo>
                    <a:pt x="104355" y="787"/>
                  </a:lnTo>
                  <a:lnTo>
                    <a:pt x="103149" y="0"/>
                  </a:lnTo>
                  <a:lnTo>
                    <a:pt x="102552" y="1993"/>
                  </a:lnTo>
                  <a:lnTo>
                    <a:pt x="104965" y="3797"/>
                  </a:lnTo>
                  <a:lnTo>
                    <a:pt x="106375" y="4991"/>
                  </a:lnTo>
                  <a:lnTo>
                    <a:pt x="107569" y="5194"/>
                  </a:lnTo>
                  <a:lnTo>
                    <a:pt x="107759" y="3581"/>
                  </a:lnTo>
                  <a:close/>
                </a:path>
                <a:path w="165100" h="161290">
                  <a:moveTo>
                    <a:pt x="108267" y="154266"/>
                  </a:moveTo>
                  <a:lnTo>
                    <a:pt x="107467" y="153873"/>
                  </a:lnTo>
                  <a:lnTo>
                    <a:pt x="105473" y="153073"/>
                  </a:lnTo>
                  <a:lnTo>
                    <a:pt x="103263" y="151676"/>
                  </a:lnTo>
                  <a:lnTo>
                    <a:pt x="100253" y="152273"/>
                  </a:lnTo>
                  <a:lnTo>
                    <a:pt x="98069" y="155295"/>
                  </a:lnTo>
                  <a:lnTo>
                    <a:pt x="95250" y="151295"/>
                  </a:lnTo>
                  <a:lnTo>
                    <a:pt x="93065" y="152501"/>
                  </a:lnTo>
                  <a:lnTo>
                    <a:pt x="91859" y="154101"/>
                  </a:lnTo>
                  <a:lnTo>
                    <a:pt x="92862" y="156298"/>
                  </a:lnTo>
                  <a:lnTo>
                    <a:pt x="94068" y="157708"/>
                  </a:lnTo>
                  <a:lnTo>
                    <a:pt x="96278" y="161290"/>
                  </a:lnTo>
                  <a:lnTo>
                    <a:pt x="100076" y="158089"/>
                  </a:lnTo>
                  <a:lnTo>
                    <a:pt x="103276" y="158280"/>
                  </a:lnTo>
                  <a:lnTo>
                    <a:pt x="103466" y="157683"/>
                  </a:lnTo>
                  <a:lnTo>
                    <a:pt x="104470" y="156679"/>
                  </a:lnTo>
                  <a:lnTo>
                    <a:pt x="103263" y="156273"/>
                  </a:lnTo>
                  <a:lnTo>
                    <a:pt x="103670" y="156083"/>
                  </a:lnTo>
                  <a:lnTo>
                    <a:pt x="103860" y="155079"/>
                  </a:lnTo>
                  <a:lnTo>
                    <a:pt x="104673" y="155473"/>
                  </a:lnTo>
                  <a:lnTo>
                    <a:pt x="105283" y="155676"/>
                  </a:lnTo>
                  <a:lnTo>
                    <a:pt x="105283" y="156870"/>
                  </a:lnTo>
                  <a:lnTo>
                    <a:pt x="106273" y="156476"/>
                  </a:lnTo>
                  <a:lnTo>
                    <a:pt x="107264" y="156476"/>
                  </a:lnTo>
                  <a:lnTo>
                    <a:pt x="108077" y="155676"/>
                  </a:lnTo>
                  <a:lnTo>
                    <a:pt x="108077" y="155067"/>
                  </a:lnTo>
                  <a:lnTo>
                    <a:pt x="108267" y="154266"/>
                  </a:lnTo>
                  <a:close/>
                </a:path>
                <a:path w="165100" h="161290">
                  <a:moveTo>
                    <a:pt x="114046" y="141643"/>
                  </a:moveTo>
                  <a:lnTo>
                    <a:pt x="113639" y="140652"/>
                  </a:lnTo>
                  <a:lnTo>
                    <a:pt x="113030" y="140042"/>
                  </a:lnTo>
                  <a:lnTo>
                    <a:pt x="112242" y="140055"/>
                  </a:lnTo>
                  <a:lnTo>
                    <a:pt x="111239" y="140055"/>
                  </a:lnTo>
                  <a:lnTo>
                    <a:pt x="110642" y="140258"/>
                  </a:lnTo>
                  <a:lnTo>
                    <a:pt x="109448" y="140449"/>
                  </a:lnTo>
                  <a:lnTo>
                    <a:pt x="109245" y="141465"/>
                  </a:lnTo>
                  <a:lnTo>
                    <a:pt x="110045" y="142252"/>
                  </a:lnTo>
                  <a:lnTo>
                    <a:pt x="111239" y="142252"/>
                  </a:lnTo>
                  <a:lnTo>
                    <a:pt x="112242" y="142659"/>
                  </a:lnTo>
                  <a:lnTo>
                    <a:pt x="112852" y="142240"/>
                  </a:lnTo>
                  <a:lnTo>
                    <a:pt x="114046" y="141643"/>
                  </a:lnTo>
                  <a:close/>
                </a:path>
                <a:path w="165100" h="161290">
                  <a:moveTo>
                    <a:pt x="124993" y="12357"/>
                  </a:moveTo>
                  <a:lnTo>
                    <a:pt x="123990" y="9359"/>
                  </a:lnTo>
                  <a:lnTo>
                    <a:pt x="124587" y="8153"/>
                  </a:lnTo>
                  <a:lnTo>
                    <a:pt x="124777" y="5156"/>
                  </a:lnTo>
                  <a:lnTo>
                    <a:pt x="122377" y="3962"/>
                  </a:lnTo>
                  <a:lnTo>
                    <a:pt x="119976" y="4572"/>
                  </a:lnTo>
                  <a:lnTo>
                    <a:pt x="118579" y="5575"/>
                  </a:lnTo>
                  <a:lnTo>
                    <a:pt x="115176" y="5765"/>
                  </a:lnTo>
                  <a:lnTo>
                    <a:pt x="115976" y="8775"/>
                  </a:lnTo>
                  <a:lnTo>
                    <a:pt x="117792" y="10375"/>
                  </a:lnTo>
                  <a:lnTo>
                    <a:pt x="119786" y="11963"/>
                  </a:lnTo>
                  <a:lnTo>
                    <a:pt x="122389" y="11963"/>
                  </a:lnTo>
                  <a:lnTo>
                    <a:pt x="124993" y="12357"/>
                  </a:lnTo>
                  <a:close/>
                </a:path>
                <a:path w="165100" h="161290">
                  <a:moveTo>
                    <a:pt x="128866" y="150418"/>
                  </a:moveTo>
                  <a:lnTo>
                    <a:pt x="122072" y="156248"/>
                  </a:lnTo>
                  <a:lnTo>
                    <a:pt x="119075" y="153644"/>
                  </a:lnTo>
                  <a:lnTo>
                    <a:pt x="117881" y="155244"/>
                  </a:lnTo>
                  <a:lnTo>
                    <a:pt x="118884" y="157454"/>
                  </a:lnTo>
                  <a:lnTo>
                    <a:pt x="119684" y="158851"/>
                  </a:lnTo>
                  <a:lnTo>
                    <a:pt x="122885" y="160832"/>
                  </a:lnTo>
                  <a:lnTo>
                    <a:pt x="125679" y="158038"/>
                  </a:lnTo>
                  <a:lnTo>
                    <a:pt x="128689" y="158635"/>
                  </a:lnTo>
                  <a:lnTo>
                    <a:pt x="128689" y="157429"/>
                  </a:lnTo>
                  <a:lnTo>
                    <a:pt x="128866" y="150418"/>
                  </a:lnTo>
                  <a:close/>
                </a:path>
                <a:path w="165100" h="161290">
                  <a:moveTo>
                    <a:pt x="150647" y="129565"/>
                  </a:moveTo>
                  <a:lnTo>
                    <a:pt x="148043" y="128981"/>
                  </a:lnTo>
                  <a:lnTo>
                    <a:pt x="146634" y="128168"/>
                  </a:lnTo>
                  <a:lnTo>
                    <a:pt x="143243" y="130581"/>
                  </a:lnTo>
                  <a:lnTo>
                    <a:pt x="139623" y="124790"/>
                  </a:lnTo>
                  <a:lnTo>
                    <a:pt x="137033" y="128397"/>
                  </a:lnTo>
                  <a:lnTo>
                    <a:pt x="141643" y="135991"/>
                  </a:lnTo>
                  <a:lnTo>
                    <a:pt x="146862" y="139179"/>
                  </a:lnTo>
                  <a:lnTo>
                    <a:pt x="145643" y="131572"/>
                  </a:lnTo>
                  <a:lnTo>
                    <a:pt x="149847" y="131978"/>
                  </a:lnTo>
                  <a:lnTo>
                    <a:pt x="150647" y="129565"/>
                  </a:lnTo>
                  <a:close/>
                </a:path>
                <a:path w="165100" h="161290">
                  <a:moveTo>
                    <a:pt x="152615" y="113360"/>
                  </a:moveTo>
                  <a:lnTo>
                    <a:pt x="149809" y="112763"/>
                  </a:lnTo>
                  <a:lnTo>
                    <a:pt x="147408" y="114173"/>
                  </a:lnTo>
                  <a:lnTo>
                    <a:pt x="146812" y="117373"/>
                  </a:lnTo>
                  <a:lnTo>
                    <a:pt x="144614" y="118579"/>
                  </a:lnTo>
                  <a:lnTo>
                    <a:pt x="145224" y="119176"/>
                  </a:lnTo>
                  <a:lnTo>
                    <a:pt x="146011" y="120180"/>
                  </a:lnTo>
                  <a:lnTo>
                    <a:pt x="146824" y="120980"/>
                  </a:lnTo>
                  <a:lnTo>
                    <a:pt x="149021" y="121767"/>
                  </a:lnTo>
                  <a:lnTo>
                    <a:pt x="150228" y="120167"/>
                  </a:lnTo>
                  <a:lnTo>
                    <a:pt x="151422" y="118770"/>
                  </a:lnTo>
                  <a:lnTo>
                    <a:pt x="152412" y="116751"/>
                  </a:lnTo>
                  <a:lnTo>
                    <a:pt x="152615" y="113360"/>
                  </a:lnTo>
                  <a:close/>
                </a:path>
                <a:path w="165100" h="161290">
                  <a:moveTo>
                    <a:pt x="152819" y="19507"/>
                  </a:moveTo>
                  <a:lnTo>
                    <a:pt x="152615" y="17310"/>
                  </a:lnTo>
                  <a:lnTo>
                    <a:pt x="150622" y="17907"/>
                  </a:lnTo>
                  <a:lnTo>
                    <a:pt x="149809" y="17716"/>
                  </a:lnTo>
                  <a:lnTo>
                    <a:pt x="149809" y="16103"/>
                  </a:lnTo>
                  <a:lnTo>
                    <a:pt x="149999" y="15113"/>
                  </a:lnTo>
                  <a:lnTo>
                    <a:pt x="151206" y="15113"/>
                  </a:lnTo>
                  <a:lnTo>
                    <a:pt x="152209" y="14909"/>
                  </a:lnTo>
                  <a:lnTo>
                    <a:pt x="152019" y="13906"/>
                  </a:lnTo>
                  <a:lnTo>
                    <a:pt x="152412" y="12700"/>
                  </a:lnTo>
                  <a:lnTo>
                    <a:pt x="151803" y="11899"/>
                  </a:lnTo>
                  <a:lnTo>
                    <a:pt x="149606" y="10909"/>
                  </a:lnTo>
                  <a:lnTo>
                    <a:pt x="149606" y="13716"/>
                  </a:lnTo>
                  <a:lnTo>
                    <a:pt x="149009" y="14706"/>
                  </a:lnTo>
                  <a:lnTo>
                    <a:pt x="145808" y="14922"/>
                  </a:lnTo>
                  <a:lnTo>
                    <a:pt x="147815" y="18719"/>
                  </a:lnTo>
                  <a:lnTo>
                    <a:pt x="147218" y="20713"/>
                  </a:lnTo>
                  <a:lnTo>
                    <a:pt x="147624" y="22110"/>
                  </a:lnTo>
                  <a:lnTo>
                    <a:pt x="149034" y="23317"/>
                  </a:lnTo>
                  <a:lnTo>
                    <a:pt x="150634" y="22707"/>
                  </a:lnTo>
                  <a:lnTo>
                    <a:pt x="151422" y="20904"/>
                  </a:lnTo>
                  <a:lnTo>
                    <a:pt x="152819" y="19507"/>
                  </a:lnTo>
                  <a:close/>
                </a:path>
                <a:path w="165100" h="161290">
                  <a:moveTo>
                    <a:pt x="158292" y="49301"/>
                  </a:moveTo>
                  <a:lnTo>
                    <a:pt x="150685" y="50736"/>
                  </a:lnTo>
                  <a:lnTo>
                    <a:pt x="148691" y="52527"/>
                  </a:lnTo>
                  <a:lnTo>
                    <a:pt x="147891" y="54330"/>
                  </a:lnTo>
                  <a:lnTo>
                    <a:pt x="150495" y="55321"/>
                  </a:lnTo>
                  <a:lnTo>
                    <a:pt x="150698" y="56934"/>
                  </a:lnTo>
                  <a:lnTo>
                    <a:pt x="152692" y="57124"/>
                  </a:lnTo>
                  <a:lnTo>
                    <a:pt x="154698" y="56718"/>
                  </a:lnTo>
                  <a:lnTo>
                    <a:pt x="155295" y="54914"/>
                  </a:lnTo>
                  <a:lnTo>
                    <a:pt x="158292" y="49301"/>
                  </a:lnTo>
                  <a:close/>
                </a:path>
                <a:path w="165100" h="161290">
                  <a:moveTo>
                    <a:pt x="164731" y="73583"/>
                  </a:moveTo>
                  <a:lnTo>
                    <a:pt x="163233" y="72313"/>
                  </a:lnTo>
                  <a:lnTo>
                    <a:pt x="161721" y="71043"/>
                  </a:lnTo>
                  <a:lnTo>
                    <a:pt x="158915" y="69773"/>
                  </a:lnTo>
                  <a:lnTo>
                    <a:pt x="156921" y="68503"/>
                  </a:lnTo>
                  <a:lnTo>
                    <a:pt x="155714" y="65963"/>
                  </a:lnTo>
                  <a:lnTo>
                    <a:pt x="156311" y="64693"/>
                  </a:lnTo>
                  <a:lnTo>
                    <a:pt x="155511" y="63423"/>
                  </a:lnTo>
                  <a:lnTo>
                    <a:pt x="154305" y="62153"/>
                  </a:lnTo>
                  <a:lnTo>
                    <a:pt x="152704" y="62153"/>
                  </a:lnTo>
                  <a:lnTo>
                    <a:pt x="150304" y="64693"/>
                  </a:lnTo>
                  <a:lnTo>
                    <a:pt x="144716" y="67233"/>
                  </a:lnTo>
                  <a:lnTo>
                    <a:pt x="140906" y="69773"/>
                  </a:lnTo>
                  <a:lnTo>
                    <a:pt x="140512" y="71043"/>
                  </a:lnTo>
                  <a:lnTo>
                    <a:pt x="141909" y="72313"/>
                  </a:lnTo>
                  <a:lnTo>
                    <a:pt x="140716" y="73583"/>
                  </a:lnTo>
                  <a:lnTo>
                    <a:pt x="139522" y="72313"/>
                  </a:lnTo>
                  <a:lnTo>
                    <a:pt x="138709" y="69773"/>
                  </a:lnTo>
                  <a:lnTo>
                    <a:pt x="137502" y="68503"/>
                  </a:lnTo>
                  <a:lnTo>
                    <a:pt x="136309" y="65963"/>
                  </a:lnTo>
                  <a:lnTo>
                    <a:pt x="136906" y="63423"/>
                  </a:lnTo>
                  <a:lnTo>
                    <a:pt x="136944" y="62153"/>
                  </a:lnTo>
                  <a:lnTo>
                    <a:pt x="137083" y="58343"/>
                  </a:lnTo>
                  <a:lnTo>
                    <a:pt x="130492" y="62153"/>
                  </a:lnTo>
                  <a:lnTo>
                    <a:pt x="130479" y="58343"/>
                  </a:lnTo>
                  <a:lnTo>
                    <a:pt x="131483" y="55803"/>
                  </a:lnTo>
                  <a:lnTo>
                    <a:pt x="133489" y="57073"/>
                  </a:lnTo>
                  <a:lnTo>
                    <a:pt x="135077" y="57073"/>
                  </a:lnTo>
                  <a:lnTo>
                    <a:pt x="139280" y="58343"/>
                  </a:lnTo>
                  <a:lnTo>
                    <a:pt x="139293" y="64693"/>
                  </a:lnTo>
                  <a:lnTo>
                    <a:pt x="143497" y="63423"/>
                  </a:lnTo>
                  <a:lnTo>
                    <a:pt x="144500" y="62153"/>
                  </a:lnTo>
                  <a:lnTo>
                    <a:pt x="147294" y="62153"/>
                  </a:lnTo>
                  <a:lnTo>
                    <a:pt x="147294" y="59613"/>
                  </a:lnTo>
                  <a:lnTo>
                    <a:pt x="147497" y="58343"/>
                  </a:lnTo>
                  <a:lnTo>
                    <a:pt x="145897" y="58343"/>
                  </a:lnTo>
                  <a:lnTo>
                    <a:pt x="144018" y="55803"/>
                  </a:lnTo>
                  <a:lnTo>
                    <a:pt x="143090" y="54533"/>
                  </a:lnTo>
                  <a:lnTo>
                    <a:pt x="140474" y="53263"/>
                  </a:lnTo>
                  <a:lnTo>
                    <a:pt x="137871" y="51993"/>
                  </a:lnTo>
                  <a:lnTo>
                    <a:pt x="136740" y="50723"/>
                  </a:lnTo>
                  <a:lnTo>
                    <a:pt x="134454" y="48183"/>
                  </a:lnTo>
                  <a:lnTo>
                    <a:pt x="135267" y="46913"/>
                  </a:lnTo>
                  <a:lnTo>
                    <a:pt x="135864" y="44373"/>
                  </a:lnTo>
                  <a:lnTo>
                    <a:pt x="135051" y="41833"/>
                  </a:lnTo>
                  <a:lnTo>
                    <a:pt x="133248" y="40563"/>
                  </a:lnTo>
                  <a:lnTo>
                    <a:pt x="131838" y="36753"/>
                  </a:lnTo>
                  <a:lnTo>
                    <a:pt x="128244" y="38023"/>
                  </a:lnTo>
                  <a:lnTo>
                    <a:pt x="127241" y="39293"/>
                  </a:lnTo>
                  <a:lnTo>
                    <a:pt x="126047" y="40563"/>
                  </a:lnTo>
                  <a:lnTo>
                    <a:pt x="126047" y="41833"/>
                  </a:lnTo>
                  <a:lnTo>
                    <a:pt x="128244" y="41833"/>
                  </a:lnTo>
                  <a:lnTo>
                    <a:pt x="129654" y="44373"/>
                  </a:lnTo>
                  <a:lnTo>
                    <a:pt x="125857" y="44373"/>
                  </a:lnTo>
                  <a:lnTo>
                    <a:pt x="125869" y="46913"/>
                  </a:lnTo>
                  <a:lnTo>
                    <a:pt x="123659" y="45643"/>
                  </a:lnTo>
                  <a:lnTo>
                    <a:pt x="122262" y="44843"/>
                  </a:lnTo>
                  <a:lnTo>
                    <a:pt x="121856" y="43103"/>
                  </a:lnTo>
                  <a:lnTo>
                    <a:pt x="122453" y="41833"/>
                  </a:lnTo>
                  <a:lnTo>
                    <a:pt x="121107" y="39433"/>
                  </a:lnTo>
                  <a:lnTo>
                    <a:pt x="121107" y="44983"/>
                  </a:lnTo>
                  <a:lnTo>
                    <a:pt x="117868" y="50723"/>
                  </a:lnTo>
                  <a:lnTo>
                    <a:pt x="114249" y="48183"/>
                  </a:lnTo>
                  <a:lnTo>
                    <a:pt x="113055" y="46913"/>
                  </a:lnTo>
                  <a:lnTo>
                    <a:pt x="114058" y="45643"/>
                  </a:lnTo>
                  <a:lnTo>
                    <a:pt x="114642" y="44373"/>
                  </a:lnTo>
                  <a:lnTo>
                    <a:pt x="116052" y="43103"/>
                  </a:lnTo>
                  <a:lnTo>
                    <a:pt x="118046" y="44373"/>
                  </a:lnTo>
                  <a:lnTo>
                    <a:pt x="119849" y="44373"/>
                  </a:lnTo>
                  <a:lnTo>
                    <a:pt x="121107" y="44983"/>
                  </a:lnTo>
                  <a:lnTo>
                    <a:pt x="121107" y="39433"/>
                  </a:lnTo>
                  <a:lnTo>
                    <a:pt x="121031" y="39293"/>
                  </a:lnTo>
                  <a:lnTo>
                    <a:pt x="120243" y="39293"/>
                  </a:lnTo>
                  <a:lnTo>
                    <a:pt x="118833" y="38023"/>
                  </a:lnTo>
                  <a:lnTo>
                    <a:pt x="117627" y="35483"/>
                  </a:lnTo>
                  <a:lnTo>
                    <a:pt x="121031" y="36753"/>
                  </a:lnTo>
                  <a:lnTo>
                    <a:pt x="120129" y="32943"/>
                  </a:lnTo>
                  <a:lnTo>
                    <a:pt x="119837" y="31673"/>
                  </a:lnTo>
                  <a:lnTo>
                    <a:pt x="117424" y="32943"/>
                  </a:lnTo>
                  <a:lnTo>
                    <a:pt x="116217" y="31673"/>
                  </a:lnTo>
                  <a:lnTo>
                    <a:pt x="114020" y="29133"/>
                  </a:lnTo>
                  <a:lnTo>
                    <a:pt x="111023" y="35483"/>
                  </a:lnTo>
                  <a:lnTo>
                    <a:pt x="109321" y="34213"/>
                  </a:lnTo>
                  <a:lnTo>
                    <a:pt x="107619" y="32943"/>
                  </a:lnTo>
                  <a:lnTo>
                    <a:pt x="107429" y="32943"/>
                  </a:lnTo>
                  <a:lnTo>
                    <a:pt x="106832" y="34213"/>
                  </a:lnTo>
                  <a:lnTo>
                    <a:pt x="105816" y="34213"/>
                  </a:lnTo>
                  <a:lnTo>
                    <a:pt x="104127" y="30403"/>
                  </a:lnTo>
                  <a:lnTo>
                    <a:pt x="103009" y="27863"/>
                  </a:lnTo>
                  <a:lnTo>
                    <a:pt x="96812" y="30403"/>
                  </a:lnTo>
                  <a:lnTo>
                    <a:pt x="92202" y="29133"/>
                  </a:lnTo>
                  <a:lnTo>
                    <a:pt x="92202" y="27863"/>
                  </a:lnTo>
                  <a:lnTo>
                    <a:pt x="93802" y="26593"/>
                  </a:lnTo>
                  <a:lnTo>
                    <a:pt x="94602" y="25323"/>
                  </a:lnTo>
                  <a:lnTo>
                    <a:pt x="95199" y="24053"/>
                  </a:lnTo>
                  <a:lnTo>
                    <a:pt x="94792" y="21513"/>
                  </a:lnTo>
                  <a:lnTo>
                    <a:pt x="93789" y="20243"/>
                  </a:lnTo>
                  <a:lnTo>
                    <a:pt x="95592" y="18973"/>
                  </a:lnTo>
                  <a:lnTo>
                    <a:pt x="96177" y="16433"/>
                  </a:lnTo>
                  <a:lnTo>
                    <a:pt x="96380" y="13893"/>
                  </a:lnTo>
                  <a:lnTo>
                    <a:pt x="96977" y="13893"/>
                  </a:lnTo>
                  <a:lnTo>
                    <a:pt x="98374" y="12623"/>
                  </a:lnTo>
                  <a:lnTo>
                    <a:pt x="98780" y="8813"/>
                  </a:lnTo>
                  <a:lnTo>
                    <a:pt x="92163" y="8813"/>
                  </a:lnTo>
                  <a:lnTo>
                    <a:pt x="93167" y="12623"/>
                  </a:lnTo>
                  <a:lnTo>
                    <a:pt x="95186" y="16433"/>
                  </a:lnTo>
                  <a:lnTo>
                    <a:pt x="89776" y="12623"/>
                  </a:lnTo>
                  <a:lnTo>
                    <a:pt x="88773" y="16433"/>
                  </a:lnTo>
                  <a:lnTo>
                    <a:pt x="87388" y="18973"/>
                  </a:lnTo>
                  <a:lnTo>
                    <a:pt x="90195" y="22783"/>
                  </a:lnTo>
                  <a:lnTo>
                    <a:pt x="91592" y="24053"/>
                  </a:lnTo>
                  <a:lnTo>
                    <a:pt x="91998" y="25323"/>
                  </a:lnTo>
                  <a:lnTo>
                    <a:pt x="90995" y="25323"/>
                  </a:lnTo>
                  <a:lnTo>
                    <a:pt x="90601" y="26593"/>
                  </a:lnTo>
                  <a:lnTo>
                    <a:pt x="88404" y="27863"/>
                  </a:lnTo>
                  <a:lnTo>
                    <a:pt x="85001" y="26593"/>
                  </a:lnTo>
                  <a:lnTo>
                    <a:pt x="77990" y="26593"/>
                  </a:lnTo>
                  <a:lnTo>
                    <a:pt x="81178" y="20243"/>
                  </a:lnTo>
                  <a:lnTo>
                    <a:pt x="76974" y="21513"/>
                  </a:lnTo>
                  <a:lnTo>
                    <a:pt x="75387" y="22783"/>
                  </a:lnTo>
                  <a:lnTo>
                    <a:pt x="73583" y="24053"/>
                  </a:lnTo>
                  <a:lnTo>
                    <a:pt x="73190" y="25323"/>
                  </a:lnTo>
                  <a:lnTo>
                    <a:pt x="71793" y="27863"/>
                  </a:lnTo>
                  <a:lnTo>
                    <a:pt x="72999" y="30403"/>
                  </a:lnTo>
                  <a:lnTo>
                    <a:pt x="74396" y="32943"/>
                  </a:lnTo>
                  <a:lnTo>
                    <a:pt x="73609" y="35483"/>
                  </a:lnTo>
                  <a:lnTo>
                    <a:pt x="77419" y="39293"/>
                  </a:lnTo>
                  <a:lnTo>
                    <a:pt x="73215" y="39293"/>
                  </a:lnTo>
                  <a:lnTo>
                    <a:pt x="71221" y="38023"/>
                  </a:lnTo>
                  <a:lnTo>
                    <a:pt x="72009" y="36753"/>
                  </a:lnTo>
                  <a:lnTo>
                    <a:pt x="71399" y="35483"/>
                  </a:lnTo>
                  <a:lnTo>
                    <a:pt x="67602" y="35483"/>
                  </a:lnTo>
                  <a:lnTo>
                    <a:pt x="66090" y="31673"/>
                  </a:lnTo>
                  <a:lnTo>
                    <a:pt x="65595" y="30403"/>
                  </a:lnTo>
                  <a:lnTo>
                    <a:pt x="63588" y="27863"/>
                  </a:lnTo>
                  <a:lnTo>
                    <a:pt x="60782" y="27863"/>
                  </a:lnTo>
                  <a:lnTo>
                    <a:pt x="59182" y="30403"/>
                  </a:lnTo>
                  <a:lnTo>
                    <a:pt x="56388" y="29133"/>
                  </a:lnTo>
                  <a:lnTo>
                    <a:pt x="57594" y="32943"/>
                  </a:lnTo>
                  <a:lnTo>
                    <a:pt x="62992" y="31673"/>
                  </a:lnTo>
                  <a:lnTo>
                    <a:pt x="63398" y="36753"/>
                  </a:lnTo>
                  <a:lnTo>
                    <a:pt x="59004" y="38023"/>
                  </a:lnTo>
                  <a:lnTo>
                    <a:pt x="62026" y="44373"/>
                  </a:lnTo>
                  <a:lnTo>
                    <a:pt x="56616" y="44373"/>
                  </a:lnTo>
                  <a:lnTo>
                    <a:pt x="54419" y="45643"/>
                  </a:lnTo>
                  <a:lnTo>
                    <a:pt x="52806" y="41833"/>
                  </a:lnTo>
                  <a:lnTo>
                    <a:pt x="52006" y="40563"/>
                  </a:lnTo>
                  <a:lnTo>
                    <a:pt x="50215" y="44373"/>
                  </a:lnTo>
                  <a:lnTo>
                    <a:pt x="45808" y="46913"/>
                  </a:lnTo>
                  <a:lnTo>
                    <a:pt x="45427" y="51993"/>
                  </a:lnTo>
                  <a:lnTo>
                    <a:pt x="44221" y="53263"/>
                  </a:lnTo>
                  <a:lnTo>
                    <a:pt x="42633" y="51993"/>
                  </a:lnTo>
                  <a:lnTo>
                    <a:pt x="41427" y="51993"/>
                  </a:lnTo>
                  <a:lnTo>
                    <a:pt x="40424" y="49453"/>
                  </a:lnTo>
                  <a:lnTo>
                    <a:pt x="40817" y="48183"/>
                  </a:lnTo>
                  <a:lnTo>
                    <a:pt x="41008" y="46913"/>
                  </a:lnTo>
                  <a:lnTo>
                    <a:pt x="39408" y="44373"/>
                  </a:lnTo>
                  <a:lnTo>
                    <a:pt x="37604" y="44373"/>
                  </a:lnTo>
                  <a:lnTo>
                    <a:pt x="34010" y="48183"/>
                  </a:lnTo>
                  <a:lnTo>
                    <a:pt x="29400" y="43103"/>
                  </a:lnTo>
                  <a:lnTo>
                    <a:pt x="25400" y="43103"/>
                  </a:lnTo>
                  <a:lnTo>
                    <a:pt x="24993" y="44373"/>
                  </a:lnTo>
                  <a:lnTo>
                    <a:pt x="25006" y="46913"/>
                  </a:lnTo>
                  <a:lnTo>
                    <a:pt x="26593" y="46913"/>
                  </a:lnTo>
                  <a:lnTo>
                    <a:pt x="29603" y="48183"/>
                  </a:lnTo>
                  <a:lnTo>
                    <a:pt x="33616" y="49453"/>
                  </a:lnTo>
                  <a:lnTo>
                    <a:pt x="34226" y="51993"/>
                  </a:lnTo>
                  <a:lnTo>
                    <a:pt x="37439" y="57073"/>
                  </a:lnTo>
                  <a:lnTo>
                    <a:pt x="33235" y="60883"/>
                  </a:lnTo>
                  <a:lnTo>
                    <a:pt x="33248" y="65963"/>
                  </a:lnTo>
                  <a:lnTo>
                    <a:pt x="37858" y="68503"/>
                  </a:lnTo>
                  <a:lnTo>
                    <a:pt x="36868" y="74853"/>
                  </a:lnTo>
                  <a:lnTo>
                    <a:pt x="40271" y="78663"/>
                  </a:lnTo>
                  <a:lnTo>
                    <a:pt x="36880" y="81203"/>
                  </a:lnTo>
                  <a:lnTo>
                    <a:pt x="30480" y="78663"/>
                  </a:lnTo>
                  <a:lnTo>
                    <a:pt x="28079" y="83743"/>
                  </a:lnTo>
                  <a:lnTo>
                    <a:pt x="26479" y="86283"/>
                  </a:lnTo>
                  <a:lnTo>
                    <a:pt x="27495" y="91363"/>
                  </a:lnTo>
                  <a:lnTo>
                    <a:pt x="28511" y="95173"/>
                  </a:lnTo>
                  <a:lnTo>
                    <a:pt x="31102" y="95173"/>
                  </a:lnTo>
                  <a:lnTo>
                    <a:pt x="31089" y="88823"/>
                  </a:lnTo>
                  <a:lnTo>
                    <a:pt x="36309" y="95173"/>
                  </a:lnTo>
                  <a:lnTo>
                    <a:pt x="38900" y="92633"/>
                  </a:lnTo>
                  <a:lnTo>
                    <a:pt x="41097" y="91363"/>
                  </a:lnTo>
                  <a:lnTo>
                    <a:pt x="44310" y="88823"/>
                  </a:lnTo>
                  <a:lnTo>
                    <a:pt x="43688" y="86283"/>
                  </a:lnTo>
                  <a:lnTo>
                    <a:pt x="45707" y="90093"/>
                  </a:lnTo>
                  <a:lnTo>
                    <a:pt x="50914" y="91363"/>
                  </a:lnTo>
                  <a:lnTo>
                    <a:pt x="53721" y="95173"/>
                  </a:lnTo>
                  <a:lnTo>
                    <a:pt x="52920" y="96443"/>
                  </a:lnTo>
                  <a:lnTo>
                    <a:pt x="51320" y="96443"/>
                  </a:lnTo>
                  <a:lnTo>
                    <a:pt x="50114" y="97713"/>
                  </a:lnTo>
                  <a:lnTo>
                    <a:pt x="50114" y="98983"/>
                  </a:lnTo>
                  <a:lnTo>
                    <a:pt x="47726" y="101523"/>
                  </a:lnTo>
                  <a:lnTo>
                    <a:pt x="49923" y="101523"/>
                  </a:lnTo>
                  <a:lnTo>
                    <a:pt x="50126" y="104063"/>
                  </a:lnTo>
                  <a:lnTo>
                    <a:pt x="53543" y="106603"/>
                  </a:lnTo>
                  <a:lnTo>
                    <a:pt x="51142" y="107873"/>
                  </a:lnTo>
                  <a:lnTo>
                    <a:pt x="48729" y="106603"/>
                  </a:lnTo>
                  <a:lnTo>
                    <a:pt x="48526" y="102793"/>
                  </a:lnTo>
                  <a:lnTo>
                    <a:pt x="45529" y="104063"/>
                  </a:lnTo>
                  <a:lnTo>
                    <a:pt x="43332" y="106603"/>
                  </a:lnTo>
                  <a:lnTo>
                    <a:pt x="40932" y="109143"/>
                  </a:lnTo>
                  <a:lnTo>
                    <a:pt x="40944" y="112953"/>
                  </a:lnTo>
                  <a:lnTo>
                    <a:pt x="40360" y="116763"/>
                  </a:lnTo>
                  <a:lnTo>
                    <a:pt x="45948" y="118033"/>
                  </a:lnTo>
                  <a:lnTo>
                    <a:pt x="47561" y="120573"/>
                  </a:lnTo>
                  <a:lnTo>
                    <a:pt x="48564" y="123113"/>
                  </a:lnTo>
                  <a:lnTo>
                    <a:pt x="49771" y="123113"/>
                  </a:lnTo>
                  <a:lnTo>
                    <a:pt x="51181" y="124383"/>
                  </a:lnTo>
                  <a:lnTo>
                    <a:pt x="52578" y="123113"/>
                  </a:lnTo>
                  <a:lnTo>
                    <a:pt x="52362" y="121843"/>
                  </a:lnTo>
                  <a:lnTo>
                    <a:pt x="50965" y="119303"/>
                  </a:lnTo>
                  <a:lnTo>
                    <a:pt x="48958" y="119303"/>
                  </a:lnTo>
                  <a:lnTo>
                    <a:pt x="48755" y="116763"/>
                  </a:lnTo>
                  <a:lnTo>
                    <a:pt x="45745" y="114223"/>
                  </a:lnTo>
                  <a:lnTo>
                    <a:pt x="48755" y="112953"/>
                  </a:lnTo>
                  <a:lnTo>
                    <a:pt x="49949" y="112953"/>
                  </a:lnTo>
                  <a:lnTo>
                    <a:pt x="50952" y="114223"/>
                  </a:lnTo>
                  <a:lnTo>
                    <a:pt x="51358" y="115493"/>
                  </a:lnTo>
                  <a:lnTo>
                    <a:pt x="53352" y="114223"/>
                  </a:lnTo>
                  <a:lnTo>
                    <a:pt x="55549" y="115493"/>
                  </a:lnTo>
                  <a:lnTo>
                    <a:pt x="57162" y="114223"/>
                  </a:lnTo>
                  <a:lnTo>
                    <a:pt x="56959" y="112953"/>
                  </a:lnTo>
                  <a:lnTo>
                    <a:pt x="56540" y="110413"/>
                  </a:lnTo>
                  <a:lnTo>
                    <a:pt x="59347" y="109143"/>
                  </a:lnTo>
                  <a:lnTo>
                    <a:pt x="59842" y="107873"/>
                  </a:lnTo>
                  <a:lnTo>
                    <a:pt x="60337" y="106603"/>
                  </a:lnTo>
                  <a:lnTo>
                    <a:pt x="63347" y="105333"/>
                  </a:lnTo>
                  <a:lnTo>
                    <a:pt x="63347" y="109143"/>
                  </a:lnTo>
                  <a:lnTo>
                    <a:pt x="66344" y="109143"/>
                  </a:lnTo>
                  <a:lnTo>
                    <a:pt x="66344" y="107873"/>
                  </a:lnTo>
                  <a:lnTo>
                    <a:pt x="66751" y="105333"/>
                  </a:lnTo>
                  <a:lnTo>
                    <a:pt x="65735" y="104063"/>
                  </a:lnTo>
                  <a:lnTo>
                    <a:pt x="66535" y="102793"/>
                  </a:lnTo>
                  <a:lnTo>
                    <a:pt x="66535" y="101523"/>
                  </a:lnTo>
                  <a:lnTo>
                    <a:pt x="68135" y="101523"/>
                  </a:lnTo>
                  <a:lnTo>
                    <a:pt x="68529" y="102793"/>
                  </a:lnTo>
                  <a:lnTo>
                    <a:pt x="69735" y="105333"/>
                  </a:lnTo>
                  <a:lnTo>
                    <a:pt x="69354" y="106603"/>
                  </a:lnTo>
                  <a:lnTo>
                    <a:pt x="67754" y="109143"/>
                  </a:lnTo>
                  <a:lnTo>
                    <a:pt x="67348" y="110413"/>
                  </a:lnTo>
                  <a:lnTo>
                    <a:pt x="64757" y="111683"/>
                  </a:lnTo>
                  <a:lnTo>
                    <a:pt x="67576" y="118033"/>
                  </a:lnTo>
                  <a:lnTo>
                    <a:pt x="57162" y="119303"/>
                  </a:lnTo>
                  <a:lnTo>
                    <a:pt x="59982" y="125653"/>
                  </a:lnTo>
                  <a:lnTo>
                    <a:pt x="60782" y="128193"/>
                  </a:lnTo>
                  <a:lnTo>
                    <a:pt x="63385" y="128193"/>
                  </a:lnTo>
                  <a:lnTo>
                    <a:pt x="64998" y="129463"/>
                  </a:lnTo>
                  <a:lnTo>
                    <a:pt x="63792" y="130733"/>
                  </a:lnTo>
                  <a:lnTo>
                    <a:pt x="59791" y="130733"/>
                  </a:lnTo>
                  <a:lnTo>
                    <a:pt x="59791" y="133273"/>
                  </a:lnTo>
                  <a:lnTo>
                    <a:pt x="57200" y="135813"/>
                  </a:lnTo>
                  <a:lnTo>
                    <a:pt x="59804" y="137083"/>
                  </a:lnTo>
                  <a:lnTo>
                    <a:pt x="63817" y="138353"/>
                  </a:lnTo>
                  <a:lnTo>
                    <a:pt x="65201" y="135813"/>
                  </a:lnTo>
                  <a:lnTo>
                    <a:pt x="68414" y="134543"/>
                  </a:lnTo>
                  <a:lnTo>
                    <a:pt x="69608" y="135813"/>
                  </a:lnTo>
                  <a:lnTo>
                    <a:pt x="70802" y="138353"/>
                  </a:lnTo>
                  <a:lnTo>
                    <a:pt x="74015" y="138353"/>
                  </a:lnTo>
                  <a:lnTo>
                    <a:pt x="75412" y="137083"/>
                  </a:lnTo>
                  <a:lnTo>
                    <a:pt x="75565" y="134543"/>
                  </a:lnTo>
                  <a:lnTo>
                    <a:pt x="75806" y="130733"/>
                  </a:lnTo>
                  <a:lnTo>
                    <a:pt x="83210" y="133273"/>
                  </a:lnTo>
                  <a:lnTo>
                    <a:pt x="87007" y="132003"/>
                  </a:lnTo>
                  <a:lnTo>
                    <a:pt x="89192" y="128193"/>
                  </a:lnTo>
                  <a:lnTo>
                    <a:pt x="93205" y="129463"/>
                  </a:lnTo>
                  <a:lnTo>
                    <a:pt x="96215" y="128193"/>
                  </a:lnTo>
                  <a:lnTo>
                    <a:pt x="95605" y="126923"/>
                  </a:lnTo>
                  <a:lnTo>
                    <a:pt x="93205" y="126923"/>
                  </a:lnTo>
                  <a:lnTo>
                    <a:pt x="92202" y="125653"/>
                  </a:lnTo>
                  <a:lnTo>
                    <a:pt x="90995" y="124383"/>
                  </a:lnTo>
                  <a:lnTo>
                    <a:pt x="88798" y="125653"/>
                  </a:lnTo>
                  <a:lnTo>
                    <a:pt x="87795" y="124383"/>
                  </a:lnTo>
                  <a:lnTo>
                    <a:pt x="87591" y="123113"/>
                  </a:lnTo>
                  <a:lnTo>
                    <a:pt x="87985" y="121843"/>
                  </a:lnTo>
                  <a:lnTo>
                    <a:pt x="88785" y="121843"/>
                  </a:lnTo>
                  <a:lnTo>
                    <a:pt x="90385" y="123113"/>
                  </a:lnTo>
                  <a:lnTo>
                    <a:pt x="92989" y="123113"/>
                  </a:lnTo>
                  <a:lnTo>
                    <a:pt x="93586" y="121843"/>
                  </a:lnTo>
                  <a:lnTo>
                    <a:pt x="97599" y="123113"/>
                  </a:lnTo>
                  <a:lnTo>
                    <a:pt x="98399" y="121843"/>
                  </a:lnTo>
                  <a:lnTo>
                    <a:pt x="99987" y="119303"/>
                  </a:lnTo>
                  <a:lnTo>
                    <a:pt x="103797" y="120573"/>
                  </a:lnTo>
                  <a:lnTo>
                    <a:pt x="103403" y="125653"/>
                  </a:lnTo>
                  <a:lnTo>
                    <a:pt x="108026" y="129463"/>
                  </a:lnTo>
                  <a:lnTo>
                    <a:pt x="112217" y="132003"/>
                  </a:lnTo>
                  <a:lnTo>
                    <a:pt x="113626" y="133273"/>
                  </a:lnTo>
                  <a:lnTo>
                    <a:pt x="110426" y="135813"/>
                  </a:lnTo>
                  <a:lnTo>
                    <a:pt x="113639" y="135813"/>
                  </a:lnTo>
                  <a:lnTo>
                    <a:pt x="116433" y="134543"/>
                  </a:lnTo>
                  <a:lnTo>
                    <a:pt x="123228" y="133273"/>
                  </a:lnTo>
                  <a:lnTo>
                    <a:pt x="124625" y="128193"/>
                  </a:lnTo>
                  <a:lnTo>
                    <a:pt x="120815" y="125653"/>
                  </a:lnTo>
                  <a:lnTo>
                    <a:pt x="120802" y="120573"/>
                  </a:lnTo>
                  <a:lnTo>
                    <a:pt x="122809" y="120573"/>
                  </a:lnTo>
                  <a:lnTo>
                    <a:pt x="122910" y="119303"/>
                  </a:lnTo>
                  <a:lnTo>
                    <a:pt x="122999" y="118033"/>
                  </a:lnTo>
                  <a:lnTo>
                    <a:pt x="124002" y="116763"/>
                  </a:lnTo>
                  <a:lnTo>
                    <a:pt x="126593" y="116763"/>
                  </a:lnTo>
                  <a:lnTo>
                    <a:pt x="125603" y="115493"/>
                  </a:lnTo>
                  <a:lnTo>
                    <a:pt x="126199" y="114223"/>
                  </a:lnTo>
                  <a:lnTo>
                    <a:pt x="130200" y="112953"/>
                  </a:lnTo>
                  <a:lnTo>
                    <a:pt x="132410" y="116763"/>
                  </a:lnTo>
                  <a:lnTo>
                    <a:pt x="136207" y="116763"/>
                  </a:lnTo>
                  <a:lnTo>
                    <a:pt x="138595" y="114223"/>
                  </a:lnTo>
                  <a:lnTo>
                    <a:pt x="138201" y="112953"/>
                  </a:lnTo>
                  <a:lnTo>
                    <a:pt x="136385" y="109143"/>
                  </a:lnTo>
                  <a:lnTo>
                    <a:pt x="135382" y="105333"/>
                  </a:lnTo>
                  <a:lnTo>
                    <a:pt x="131381" y="104063"/>
                  </a:lnTo>
                  <a:lnTo>
                    <a:pt x="130175" y="101523"/>
                  </a:lnTo>
                  <a:lnTo>
                    <a:pt x="126758" y="98983"/>
                  </a:lnTo>
                  <a:lnTo>
                    <a:pt x="127952" y="95173"/>
                  </a:lnTo>
                  <a:lnTo>
                    <a:pt x="133565" y="95173"/>
                  </a:lnTo>
                  <a:lnTo>
                    <a:pt x="129755" y="98983"/>
                  </a:lnTo>
                  <a:lnTo>
                    <a:pt x="132562" y="100253"/>
                  </a:lnTo>
                  <a:lnTo>
                    <a:pt x="134569" y="100253"/>
                  </a:lnTo>
                  <a:lnTo>
                    <a:pt x="134366" y="97713"/>
                  </a:lnTo>
                  <a:lnTo>
                    <a:pt x="135763" y="97713"/>
                  </a:lnTo>
                  <a:lnTo>
                    <a:pt x="137566" y="100253"/>
                  </a:lnTo>
                  <a:lnTo>
                    <a:pt x="138379" y="101523"/>
                  </a:lnTo>
                  <a:lnTo>
                    <a:pt x="138391" y="105333"/>
                  </a:lnTo>
                  <a:lnTo>
                    <a:pt x="139992" y="105333"/>
                  </a:lnTo>
                  <a:lnTo>
                    <a:pt x="140982" y="102793"/>
                  </a:lnTo>
                  <a:lnTo>
                    <a:pt x="142989" y="102793"/>
                  </a:lnTo>
                  <a:lnTo>
                    <a:pt x="144780" y="104063"/>
                  </a:lnTo>
                  <a:lnTo>
                    <a:pt x="146583" y="104063"/>
                  </a:lnTo>
                  <a:lnTo>
                    <a:pt x="151180" y="102793"/>
                  </a:lnTo>
                  <a:lnTo>
                    <a:pt x="145973" y="98983"/>
                  </a:lnTo>
                  <a:lnTo>
                    <a:pt x="146773" y="97713"/>
                  </a:lnTo>
                  <a:lnTo>
                    <a:pt x="147574" y="96443"/>
                  </a:lnTo>
                  <a:lnTo>
                    <a:pt x="146570" y="95173"/>
                  </a:lnTo>
                  <a:lnTo>
                    <a:pt x="145567" y="93903"/>
                  </a:lnTo>
                  <a:lnTo>
                    <a:pt x="149758" y="88823"/>
                  </a:lnTo>
                  <a:lnTo>
                    <a:pt x="144957" y="88823"/>
                  </a:lnTo>
                  <a:lnTo>
                    <a:pt x="144957" y="86283"/>
                  </a:lnTo>
                  <a:lnTo>
                    <a:pt x="147764" y="86283"/>
                  </a:lnTo>
                  <a:lnTo>
                    <a:pt x="147154" y="83743"/>
                  </a:lnTo>
                  <a:lnTo>
                    <a:pt x="146748" y="81203"/>
                  </a:lnTo>
                  <a:lnTo>
                    <a:pt x="143129" y="79933"/>
                  </a:lnTo>
                  <a:lnTo>
                    <a:pt x="140335" y="78663"/>
                  </a:lnTo>
                  <a:lnTo>
                    <a:pt x="139522" y="77393"/>
                  </a:lnTo>
                  <a:lnTo>
                    <a:pt x="141135" y="77393"/>
                  </a:lnTo>
                  <a:lnTo>
                    <a:pt x="141922" y="76123"/>
                  </a:lnTo>
                  <a:lnTo>
                    <a:pt x="144932" y="77393"/>
                  </a:lnTo>
                  <a:lnTo>
                    <a:pt x="145034" y="76123"/>
                  </a:lnTo>
                  <a:lnTo>
                    <a:pt x="145224" y="73583"/>
                  </a:lnTo>
                  <a:lnTo>
                    <a:pt x="145326" y="72313"/>
                  </a:lnTo>
                  <a:lnTo>
                    <a:pt x="148120" y="73583"/>
                  </a:lnTo>
                  <a:lnTo>
                    <a:pt x="147332" y="74853"/>
                  </a:lnTo>
                  <a:lnTo>
                    <a:pt x="146735" y="77393"/>
                  </a:lnTo>
                  <a:lnTo>
                    <a:pt x="148132" y="78663"/>
                  </a:lnTo>
                  <a:lnTo>
                    <a:pt x="149936" y="79933"/>
                  </a:lnTo>
                  <a:lnTo>
                    <a:pt x="152146" y="81203"/>
                  </a:lnTo>
                  <a:lnTo>
                    <a:pt x="156146" y="81203"/>
                  </a:lnTo>
                  <a:lnTo>
                    <a:pt x="157746" y="79933"/>
                  </a:lnTo>
                  <a:lnTo>
                    <a:pt x="161544" y="81203"/>
                  </a:lnTo>
                  <a:lnTo>
                    <a:pt x="164338" y="79933"/>
                  </a:lnTo>
                  <a:lnTo>
                    <a:pt x="164147" y="77393"/>
                  </a:lnTo>
                  <a:lnTo>
                    <a:pt x="164731" y="73583"/>
                  </a:lnTo>
                  <a:close/>
                </a:path>
              </a:pathLst>
            </a:custGeom>
            <a:solidFill>
              <a:srgbClr val="95C11E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pic>
          <p:nvPicPr>
            <p:cNvPr id="65" name="object 65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3776" y="10036081"/>
              <a:ext cx="166991" cy="17917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9641704" y="10208501"/>
              <a:ext cx="10160" cy="11430"/>
            </a:xfrm>
            <a:custGeom>
              <a:avLst/>
              <a:gdLst/>
              <a:ahLst/>
              <a:cxnLst/>
              <a:rect l="l" t="t" r="r" b="b"/>
              <a:pathLst>
                <a:path w="10159" h="11429">
                  <a:moveTo>
                    <a:pt x="5392" y="0"/>
                  </a:moveTo>
                  <a:lnTo>
                    <a:pt x="795" y="3015"/>
                  </a:lnTo>
                  <a:lnTo>
                    <a:pt x="0" y="6816"/>
                  </a:lnTo>
                  <a:lnTo>
                    <a:pt x="1612" y="9811"/>
                  </a:lnTo>
                  <a:lnTo>
                    <a:pt x="4617" y="10805"/>
                  </a:lnTo>
                  <a:lnTo>
                    <a:pt x="7811" y="11203"/>
                  </a:lnTo>
                  <a:lnTo>
                    <a:pt x="10020" y="11203"/>
                  </a:lnTo>
                  <a:lnTo>
                    <a:pt x="8418" y="9004"/>
                  </a:lnTo>
                  <a:lnTo>
                    <a:pt x="7811" y="8198"/>
                  </a:lnTo>
                  <a:lnTo>
                    <a:pt x="6209" y="5999"/>
                  </a:lnTo>
                  <a:lnTo>
                    <a:pt x="5392" y="0"/>
                  </a:lnTo>
                  <a:close/>
                </a:path>
              </a:pathLst>
            </a:custGeom>
            <a:solidFill>
              <a:srgbClr val="95C11E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67" name="object 67"/>
            <p:cNvSpPr/>
            <p:nvPr/>
          </p:nvSpPr>
          <p:spPr>
            <a:xfrm>
              <a:off x="9759905" y="10219653"/>
              <a:ext cx="341630" cy="28575"/>
            </a:xfrm>
            <a:custGeom>
              <a:avLst/>
              <a:gdLst/>
              <a:ahLst/>
              <a:cxnLst/>
              <a:rect l="l" t="t" r="r" b="b"/>
              <a:pathLst>
                <a:path w="341629" h="28575">
                  <a:moveTo>
                    <a:pt x="33241" y="24892"/>
                  </a:moveTo>
                  <a:lnTo>
                    <a:pt x="29339" y="24892"/>
                  </a:lnTo>
                  <a:lnTo>
                    <a:pt x="30752" y="26416"/>
                  </a:lnTo>
                  <a:lnTo>
                    <a:pt x="34354" y="28575"/>
                  </a:lnTo>
                  <a:lnTo>
                    <a:pt x="33241" y="24892"/>
                  </a:lnTo>
                  <a:close/>
                </a:path>
                <a:path w="341629" h="28575">
                  <a:moveTo>
                    <a:pt x="33221" y="23114"/>
                  </a:moveTo>
                  <a:lnTo>
                    <a:pt x="12533" y="23114"/>
                  </a:lnTo>
                  <a:lnTo>
                    <a:pt x="13140" y="26035"/>
                  </a:lnTo>
                  <a:lnTo>
                    <a:pt x="15339" y="28448"/>
                  </a:lnTo>
                  <a:lnTo>
                    <a:pt x="15130" y="24257"/>
                  </a:lnTo>
                  <a:lnTo>
                    <a:pt x="33049" y="24257"/>
                  </a:lnTo>
                  <a:lnTo>
                    <a:pt x="32742" y="23241"/>
                  </a:lnTo>
                  <a:lnTo>
                    <a:pt x="33221" y="23114"/>
                  </a:lnTo>
                  <a:close/>
                </a:path>
                <a:path w="341629" h="28575">
                  <a:moveTo>
                    <a:pt x="29027" y="25400"/>
                  </a:moveTo>
                  <a:lnTo>
                    <a:pt x="24543" y="25400"/>
                  </a:lnTo>
                  <a:lnTo>
                    <a:pt x="27548" y="27813"/>
                  </a:lnTo>
                  <a:lnTo>
                    <a:pt x="29027" y="25400"/>
                  </a:lnTo>
                  <a:close/>
                </a:path>
                <a:path w="341629" h="28575">
                  <a:moveTo>
                    <a:pt x="188295" y="16256"/>
                  </a:moveTo>
                  <a:lnTo>
                    <a:pt x="132383" y="16256"/>
                  </a:lnTo>
                  <a:lnTo>
                    <a:pt x="134592" y="16637"/>
                  </a:lnTo>
                  <a:lnTo>
                    <a:pt x="135995" y="17780"/>
                  </a:lnTo>
                  <a:lnTo>
                    <a:pt x="136719" y="19050"/>
                  </a:lnTo>
                  <a:lnTo>
                    <a:pt x="136828" y="19304"/>
                  </a:lnTo>
                  <a:lnTo>
                    <a:pt x="137199" y="20574"/>
                  </a:lnTo>
                  <a:lnTo>
                    <a:pt x="141199" y="21209"/>
                  </a:lnTo>
                  <a:lnTo>
                    <a:pt x="145618" y="27178"/>
                  </a:lnTo>
                  <a:lnTo>
                    <a:pt x="150602" y="20447"/>
                  </a:lnTo>
                  <a:lnTo>
                    <a:pt x="158074" y="20447"/>
                  </a:lnTo>
                  <a:lnTo>
                    <a:pt x="159000" y="18542"/>
                  </a:lnTo>
                  <a:lnTo>
                    <a:pt x="165532" y="18542"/>
                  </a:lnTo>
                  <a:lnTo>
                    <a:pt x="165806" y="18161"/>
                  </a:lnTo>
                  <a:lnTo>
                    <a:pt x="172274" y="18161"/>
                  </a:lnTo>
                  <a:lnTo>
                    <a:pt x="172214" y="17907"/>
                  </a:lnTo>
                  <a:lnTo>
                    <a:pt x="173209" y="17780"/>
                  </a:lnTo>
                  <a:lnTo>
                    <a:pt x="175345" y="17780"/>
                  </a:lnTo>
                  <a:lnTo>
                    <a:pt x="176413" y="16764"/>
                  </a:lnTo>
                  <a:lnTo>
                    <a:pt x="188267" y="16764"/>
                  </a:lnTo>
                  <a:lnTo>
                    <a:pt x="188295" y="16256"/>
                  </a:lnTo>
                  <a:close/>
                </a:path>
                <a:path w="341629" h="28575">
                  <a:moveTo>
                    <a:pt x="77363" y="21336"/>
                  </a:moveTo>
                  <a:lnTo>
                    <a:pt x="65160" y="21336"/>
                  </a:lnTo>
                  <a:lnTo>
                    <a:pt x="69369" y="26797"/>
                  </a:lnTo>
                  <a:lnTo>
                    <a:pt x="74363" y="24511"/>
                  </a:lnTo>
                  <a:lnTo>
                    <a:pt x="74165" y="23749"/>
                  </a:lnTo>
                  <a:lnTo>
                    <a:pt x="73358" y="22352"/>
                  </a:lnTo>
                  <a:lnTo>
                    <a:pt x="74363" y="21590"/>
                  </a:lnTo>
                  <a:lnTo>
                    <a:pt x="76884" y="21590"/>
                  </a:lnTo>
                  <a:lnTo>
                    <a:pt x="77363" y="21336"/>
                  </a:lnTo>
                  <a:close/>
                </a:path>
                <a:path w="341629" h="28575">
                  <a:moveTo>
                    <a:pt x="57259" y="22733"/>
                  </a:moveTo>
                  <a:lnTo>
                    <a:pt x="54155" y="22733"/>
                  </a:lnTo>
                  <a:lnTo>
                    <a:pt x="56961" y="26543"/>
                  </a:lnTo>
                  <a:lnTo>
                    <a:pt x="57259" y="22733"/>
                  </a:lnTo>
                  <a:close/>
                </a:path>
                <a:path w="341629" h="28575">
                  <a:moveTo>
                    <a:pt x="33049" y="24257"/>
                  </a:moveTo>
                  <a:lnTo>
                    <a:pt x="15130" y="24257"/>
                  </a:lnTo>
                  <a:lnTo>
                    <a:pt x="17140" y="24638"/>
                  </a:lnTo>
                  <a:lnTo>
                    <a:pt x="18742" y="26416"/>
                  </a:lnTo>
                  <a:lnTo>
                    <a:pt x="20543" y="24638"/>
                  </a:lnTo>
                  <a:lnTo>
                    <a:pt x="33164" y="24638"/>
                  </a:lnTo>
                  <a:lnTo>
                    <a:pt x="33049" y="24257"/>
                  </a:lnTo>
                  <a:close/>
                </a:path>
                <a:path w="341629" h="28575">
                  <a:moveTo>
                    <a:pt x="11551" y="23876"/>
                  </a:moveTo>
                  <a:lnTo>
                    <a:pt x="7727" y="23876"/>
                  </a:lnTo>
                  <a:lnTo>
                    <a:pt x="8931" y="25908"/>
                  </a:lnTo>
                  <a:lnTo>
                    <a:pt x="11551" y="23876"/>
                  </a:lnTo>
                  <a:close/>
                </a:path>
                <a:path w="341629" h="28575">
                  <a:moveTo>
                    <a:pt x="33164" y="24638"/>
                  </a:moveTo>
                  <a:lnTo>
                    <a:pt x="20543" y="24638"/>
                  </a:lnTo>
                  <a:lnTo>
                    <a:pt x="22145" y="25908"/>
                  </a:lnTo>
                  <a:lnTo>
                    <a:pt x="24543" y="25400"/>
                  </a:lnTo>
                  <a:lnTo>
                    <a:pt x="29027" y="25400"/>
                  </a:lnTo>
                  <a:lnTo>
                    <a:pt x="29339" y="24892"/>
                  </a:lnTo>
                  <a:lnTo>
                    <a:pt x="33241" y="24892"/>
                  </a:lnTo>
                  <a:lnTo>
                    <a:pt x="33164" y="24638"/>
                  </a:lnTo>
                  <a:close/>
                </a:path>
                <a:path w="341629" h="28575">
                  <a:moveTo>
                    <a:pt x="288166" y="22867"/>
                  </a:moveTo>
                  <a:lnTo>
                    <a:pt x="288074" y="23114"/>
                  </a:lnTo>
                  <a:lnTo>
                    <a:pt x="285838" y="25420"/>
                  </a:lnTo>
                  <a:lnTo>
                    <a:pt x="287289" y="25908"/>
                  </a:lnTo>
                  <a:lnTo>
                    <a:pt x="288166" y="22867"/>
                  </a:lnTo>
                  <a:close/>
                </a:path>
                <a:path w="341629" h="28575">
                  <a:moveTo>
                    <a:pt x="334045" y="17907"/>
                  </a:moveTo>
                  <a:lnTo>
                    <a:pt x="315278" y="17907"/>
                  </a:lnTo>
                  <a:lnTo>
                    <a:pt x="316691" y="22098"/>
                  </a:lnTo>
                  <a:lnTo>
                    <a:pt x="318293" y="23876"/>
                  </a:lnTo>
                  <a:lnTo>
                    <a:pt x="320304" y="24003"/>
                  </a:lnTo>
                  <a:lnTo>
                    <a:pt x="322503" y="24257"/>
                  </a:lnTo>
                  <a:lnTo>
                    <a:pt x="323508" y="25908"/>
                  </a:lnTo>
                  <a:lnTo>
                    <a:pt x="327508" y="24892"/>
                  </a:lnTo>
                  <a:lnTo>
                    <a:pt x="320900" y="23495"/>
                  </a:lnTo>
                  <a:lnTo>
                    <a:pt x="323895" y="21463"/>
                  </a:lnTo>
                  <a:lnTo>
                    <a:pt x="325696" y="19812"/>
                  </a:lnTo>
                  <a:lnTo>
                    <a:pt x="335352" y="19812"/>
                  </a:lnTo>
                  <a:lnTo>
                    <a:pt x="334045" y="17907"/>
                  </a:lnTo>
                  <a:close/>
                </a:path>
                <a:path w="341629" h="28575">
                  <a:moveTo>
                    <a:pt x="284820" y="25078"/>
                  </a:moveTo>
                  <a:lnTo>
                    <a:pt x="285488" y="25781"/>
                  </a:lnTo>
                  <a:lnTo>
                    <a:pt x="285838" y="25420"/>
                  </a:lnTo>
                  <a:lnTo>
                    <a:pt x="284820" y="25078"/>
                  </a:lnTo>
                  <a:close/>
                </a:path>
                <a:path w="341629" h="28575">
                  <a:moveTo>
                    <a:pt x="96405" y="21082"/>
                  </a:moveTo>
                  <a:lnTo>
                    <a:pt x="86374" y="21082"/>
                  </a:lnTo>
                  <a:lnTo>
                    <a:pt x="89578" y="25654"/>
                  </a:lnTo>
                  <a:lnTo>
                    <a:pt x="91169" y="21463"/>
                  </a:lnTo>
                  <a:lnTo>
                    <a:pt x="96114" y="21463"/>
                  </a:lnTo>
                  <a:lnTo>
                    <a:pt x="96405" y="21082"/>
                  </a:lnTo>
                  <a:close/>
                </a:path>
                <a:path w="341629" h="28575">
                  <a:moveTo>
                    <a:pt x="41690" y="22606"/>
                  </a:moveTo>
                  <a:lnTo>
                    <a:pt x="35140" y="22606"/>
                  </a:lnTo>
                  <a:lnTo>
                    <a:pt x="35548" y="22987"/>
                  </a:lnTo>
                  <a:lnTo>
                    <a:pt x="36145" y="23495"/>
                  </a:lnTo>
                  <a:lnTo>
                    <a:pt x="36344" y="24003"/>
                  </a:lnTo>
                  <a:lnTo>
                    <a:pt x="38344" y="24765"/>
                  </a:lnTo>
                  <a:lnTo>
                    <a:pt x="41349" y="25400"/>
                  </a:lnTo>
                  <a:lnTo>
                    <a:pt x="41690" y="22606"/>
                  </a:lnTo>
                  <a:close/>
                </a:path>
                <a:path w="341629" h="28575">
                  <a:moveTo>
                    <a:pt x="276109" y="24511"/>
                  </a:moveTo>
                  <a:lnTo>
                    <a:pt x="271070" y="24511"/>
                  </a:lnTo>
                  <a:lnTo>
                    <a:pt x="275677" y="25400"/>
                  </a:lnTo>
                  <a:lnTo>
                    <a:pt x="276109" y="24511"/>
                  </a:lnTo>
                  <a:close/>
                </a:path>
                <a:path w="341629" h="28575">
                  <a:moveTo>
                    <a:pt x="900" y="9906"/>
                  </a:moveTo>
                  <a:lnTo>
                    <a:pt x="104" y="11684"/>
                  </a:lnTo>
                  <a:lnTo>
                    <a:pt x="0" y="16256"/>
                  </a:lnTo>
                  <a:lnTo>
                    <a:pt x="1120" y="21336"/>
                  </a:lnTo>
                  <a:lnTo>
                    <a:pt x="3936" y="24638"/>
                  </a:lnTo>
                  <a:lnTo>
                    <a:pt x="5528" y="25146"/>
                  </a:lnTo>
                  <a:lnTo>
                    <a:pt x="6324" y="23876"/>
                  </a:lnTo>
                  <a:lnTo>
                    <a:pt x="11551" y="23876"/>
                  </a:lnTo>
                  <a:lnTo>
                    <a:pt x="12533" y="23114"/>
                  </a:lnTo>
                  <a:lnTo>
                    <a:pt x="33221" y="23114"/>
                  </a:lnTo>
                  <a:lnTo>
                    <a:pt x="35140" y="22606"/>
                  </a:lnTo>
                  <a:lnTo>
                    <a:pt x="41690" y="22606"/>
                  </a:lnTo>
                  <a:lnTo>
                    <a:pt x="41736" y="22225"/>
                  </a:lnTo>
                  <a:lnTo>
                    <a:pt x="45338" y="21590"/>
                  </a:lnTo>
                  <a:lnTo>
                    <a:pt x="57348" y="21590"/>
                  </a:lnTo>
                  <a:lnTo>
                    <a:pt x="60154" y="20955"/>
                  </a:lnTo>
                  <a:lnTo>
                    <a:pt x="78083" y="20955"/>
                  </a:lnTo>
                  <a:lnTo>
                    <a:pt x="78562" y="20701"/>
                  </a:lnTo>
                  <a:lnTo>
                    <a:pt x="80515" y="20701"/>
                  </a:lnTo>
                  <a:lnTo>
                    <a:pt x="80562" y="20574"/>
                  </a:lnTo>
                  <a:lnTo>
                    <a:pt x="96794" y="20574"/>
                  </a:lnTo>
                  <a:lnTo>
                    <a:pt x="97766" y="19304"/>
                  </a:lnTo>
                  <a:lnTo>
                    <a:pt x="110378" y="19304"/>
                  </a:lnTo>
                  <a:lnTo>
                    <a:pt x="110980" y="18923"/>
                  </a:lnTo>
                  <a:lnTo>
                    <a:pt x="120744" y="18923"/>
                  </a:lnTo>
                  <a:lnTo>
                    <a:pt x="121975" y="16637"/>
                  </a:lnTo>
                  <a:lnTo>
                    <a:pt x="132242" y="16637"/>
                  </a:lnTo>
                  <a:lnTo>
                    <a:pt x="132383" y="16256"/>
                  </a:lnTo>
                  <a:lnTo>
                    <a:pt x="188295" y="16256"/>
                  </a:lnTo>
                  <a:lnTo>
                    <a:pt x="188402" y="14351"/>
                  </a:lnTo>
                  <a:lnTo>
                    <a:pt x="336566" y="14351"/>
                  </a:lnTo>
                  <a:lnTo>
                    <a:pt x="337088" y="13970"/>
                  </a:lnTo>
                  <a:lnTo>
                    <a:pt x="339525" y="13970"/>
                  </a:lnTo>
                  <a:lnTo>
                    <a:pt x="339088" y="13589"/>
                  </a:lnTo>
                  <a:lnTo>
                    <a:pt x="340083" y="12446"/>
                  </a:lnTo>
                  <a:lnTo>
                    <a:pt x="340223" y="12319"/>
                  </a:lnTo>
                  <a:lnTo>
                    <a:pt x="86154" y="12319"/>
                  </a:lnTo>
                  <a:lnTo>
                    <a:pt x="85692" y="11049"/>
                  </a:lnTo>
                  <a:lnTo>
                    <a:pt x="3905" y="11049"/>
                  </a:lnTo>
                  <a:lnTo>
                    <a:pt x="2701" y="10668"/>
                  </a:lnTo>
                  <a:lnTo>
                    <a:pt x="900" y="9906"/>
                  </a:lnTo>
                  <a:close/>
                </a:path>
                <a:path w="341629" h="28575">
                  <a:moveTo>
                    <a:pt x="57348" y="21590"/>
                  </a:moveTo>
                  <a:lnTo>
                    <a:pt x="45338" y="21590"/>
                  </a:lnTo>
                  <a:lnTo>
                    <a:pt x="48752" y="23368"/>
                  </a:lnTo>
                  <a:lnTo>
                    <a:pt x="51359" y="25146"/>
                  </a:lnTo>
                  <a:lnTo>
                    <a:pt x="54155" y="22733"/>
                  </a:lnTo>
                  <a:lnTo>
                    <a:pt x="57259" y="22733"/>
                  </a:lnTo>
                  <a:lnTo>
                    <a:pt x="57348" y="21590"/>
                  </a:lnTo>
                  <a:close/>
                </a:path>
                <a:path w="341629" h="28575">
                  <a:moveTo>
                    <a:pt x="78083" y="20955"/>
                  </a:moveTo>
                  <a:lnTo>
                    <a:pt x="60154" y="20955"/>
                  </a:lnTo>
                  <a:lnTo>
                    <a:pt x="59757" y="24638"/>
                  </a:lnTo>
                  <a:lnTo>
                    <a:pt x="61359" y="25146"/>
                  </a:lnTo>
                  <a:lnTo>
                    <a:pt x="65160" y="21336"/>
                  </a:lnTo>
                  <a:lnTo>
                    <a:pt x="77363" y="21336"/>
                  </a:lnTo>
                  <a:lnTo>
                    <a:pt x="78083" y="20955"/>
                  </a:lnTo>
                  <a:close/>
                </a:path>
                <a:path w="341629" h="28575">
                  <a:moveTo>
                    <a:pt x="283676" y="23876"/>
                  </a:moveTo>
                  <a:lnTo>
                    <a:pt x="283614" y="24257"/>
                  </a:lnTo>
                  <a:lnTo>
                    <a:pt x="283488" y="24511"/>
                  </a:lnTo>
                  <a:lnTo>
                    <a:pt x="283886" y="24765"/>
                  </a:lnTo>
                  <a:lnTo>
                    <a:pt x="284820" y="25078"/>
                  </a:lnTo>
                  <a:lnTo>
                    <a:pt x="283676" y="23876"/>
                  </a:lnTo>
                  <a:close/>
                </a:path>
                <a:path w="341629" h="28575">
                  <a:moveTo>
                    <a:pt x="281069" y="20955"/>
                  </a:moveTo>
                  <a:lnTo>
                    <a:pt x="265468" y="20955"/>
                  </a:lnTo>
                  <a:lnTo>
                    <a:pt x="267269" y="23114"/>
                  </a:lnTo>
                  <a:lnTo>
                    <a:pt x="267666" y="24765"/>
                  </a:lnTo>
                  <a:lnTo>
                    <a:pt x="271070" y="24511"/>
                  </a:lnTo>
                  <a:lnTo>
                    <a:pt x="276109" y="24511"/>
                  </a:lnTo>
                  <a:lnTo>
                    <a:pt x="277467" y="21717"/>
                  </a:lnTo>
                  <a:lnTo>
                    <a:pt x="281144" y="21717"/>
                  </a:lnTo>
                  <a:lnTo>
                    <a:pt x="281069" y="20955"/>
                  </a:lnTo>
                  <a:close/>
                </a:path>
                <a:path w="341629" h="28575">
                  <a:moveTo>
                    <a:pt x="250291" y="20828"/>
                  </a:moveTo>
                  <a:lnTo>
                    <a:pt x="244850" y="20828"/>
                  </a:lnTo>
                  <a:lnTo>
                    <a:pt x="249060" y="24638"/>
                  </a:lnTo>
                  <a:lnTo>
                    <a:pt x="250291" y="20828"/>
                  </a:lnTo>
                  <a:close/>
                </a:path>
                <a:path w="341629" h="28575">
                  <a:moveTo>
                    <a:pt x="308340" y="19431"/>
                  </a:moveTo>
                  <a:lnTo>
                    <a:pt x="305079" y="19431"/>
                  </a:lnTo>
                  <a:lnTo>
                    <a:pt x="307278" y="21082"/>
                  </a:lnTo>
                  <a:lnTo>
                    <a:pt x="303079" y="22098"/>
                  </a:lnTo>
                  <a:lnTo>
                    <a:pt x="304084" y="24130"/>
                  </a:lnTo>
                  <a:lnTo>
                    <a:pt x="306493" y="24511"/>
                  </a:lnTo>
                  <a:lnTo>
                    <a:pt x="308492" y="22098"/>
                  </a:lnTo>
                  <a:lnTo>
                    <a:pt x="310485" y="22098"/>
                  </a:lnTo>
                  <a:lnTo>
                    <a:pt x="310482" y="21463"/>
                  </a:lnTo>
                  <a:lnTo>
                    <a:pt x="309885" y="21463"/>
                  </a:lnTo>
                  <a:lnTo>
                    <a:pt x="308340" y="19431"/>
                  </a:lnTo>
                  <a:close/>
                </a:path>
                <a:path w="341629" h="28575">
                  <a:moveTo>
                    <a:pt x="96114" y="21463"/>
                  </a:moveTo>
                  <a:lnTo>
                    <a:pt x="91169" y="21463"/>
                  </a:lnTo>
                  <a:lnTo>
                    <a:pt x="93975" y="24257"/>
                  </a:lnTo>
                  <a:lnTo>
                    <a:pt x="96114" y="21463"/>
                  </a:lnTo>
                  <a:close/>
                </a:path>
                <a:path w="341629" h="28575">
                  <a:moveTo>
                    <a:pt x="231216" y="20447"/>
                  </a:moveTo>
                  <a:lnTo>
                    <a:pt x="225238" y="20447"/>
                  </a:lnTo>
                  <a:lnTo>
                    <a:pt x="228652" y="24257"/>
                  </a:lnTo>
                  <a:lnTo>
                    <a:pt x="231216" y="20447"/>
                  </a:lnTo>
                  <a:close/>
                </a:path>
                <a:path w="341629" h="28575">
                  <a:moveTo>
                    <a:pt x="307664" y="18542"/>
                  </a:moveTo>
                  <a:lnTo>
                    <a:pt x="287467" y="18542"/>
                  </a:lnTo>
                  <a:lnTo>
                    <a:pt x="288273" y="19304"/>
                  </a:lnTo>
                  <a:lnTo>
                    <a:pt x="288671" y="20066"/>
                  </a:lnTo>
                  <a:lnTo>
                    <a:pt x="288761" y="20447"/>
                  </a:lnTo>
                  <a:lnTo>
                    <a:pt x="288848" y="21209"/>
                  </a:lnTo>
                  <a:lnTo>
                    <a:pt x="292681" y="24130"/>
                  </a:lnTo>
                  <a:lnTo>
                    <a:pt x="293586" y="22987"/>
                  </a:lnTo>
                  <a:lnTo>
                    <a:pt x="293477" y="21717"/>
                  </a:lnTo>
                  <a:lnTo>
                    <a:pt x="294482" y="21463"/>
                  </a:lnTo>
                  <a:lnTo>
                    <a:pt x="294472" y="19304"/>
                  </a:lnTo>
                  <a:lnTo>
                    <a:pt x="308244" y="19304"/>
                  </a:lnTo>
                  <a:lnTo>
                    <a:pt x="307664" y="18542"/>
                  </a:lnTo>
                  <a:close/>
                </a:path>
                <a:path w="341629" h="28575">
                  <a:moveTo>
                    <a:pt x="310485" y="22098"/>
                  </a:moveTo>
                  <a:lnTo>
                    <a:pt x="308492" y="22098"/>
                  </a:lnTo>
                  <a:lnTo>
                    <a:pt x="310492" y="23876"/>
                  </a:lnTo>
                  <a:lnTo>
                    <a:pt x="310485" y="22098"/>
                  </a:lnTo>
                  <a:close/>
                </a:path>
                <a:path w="341629" h="28575">
                  <a:moveTo>
                    <a:pt x="334327" y="16637"/>
                  </a:moveTo>
                  <a:lnTo>
                    <a:pt x="251646" y="16637"/>
                  </a:lnTo>
                  <a:lnTo>
                    <a:pt x="255258" y="20447"/>
                  </a:lnTo>
                  <a:lnTo>
                    <a:pt x="254662" y="23749"/>
                  </a:lnTo>
                  <a:lnTo>
                    <a:pt x="258264" y="22225"/>
                  </a:lnTo>
                  <a:lnTo>
                    <a:pt x="260264" y="22225"/>
                  </a:lnTo>
                  <a:lnTo>
                    <a:pt x="260383" y="21463"/>
                  </a:lnTo>
                  <a:lnTo>
                    <a:pt x="260741" y="21082"/>
                  </a:lnTo>
                  <a:lnTo>
                    <a:pt x="260860" y="19431"/>
                  </a:lnTo>
                  <a:lnTo>
                    <a:pt x="280920" y="19431"/>
                  </a:lnTo>
                  <a:lnTo>
                    <a:pt x="280870" y="18923"/>
                  </a:lnTo>
                  <a:lnTo>
                    <a:pt x="283268" y="17780"/>
                  </a:lnTo>
                  <a:lnTo>
                    <a:pt x="333957" y="17780"/>
                  </a:lnTo>
                  <a:lnTo>
                    <a:pt x="333783" y="17526"/>
                  </a:lnTo>
                  <a:lnTo>
                    <a:pt x="333801" y="17272"/>
                  </a:lnTo>
                  <a:lnTo>
                    <a:pt x="334327" y="16637"/>
                  </a:lnTo>
                  <a:close/>
                </a:path>
                <a:path w="341629" h="28575">
                  <a:moveTo>
                    <a:pt x="335352" y="19812"/>
                  </a:moveTo>
                  <a:lnTo>
                    <a:pt x="325696" y="19812"/>
                  </a:lnTo>
                  <a:lnTo>
                    <a:pt x="327906" y="20701"/>
                  </a:lnTo>
                  <a:lnTo>
                    <a:pt x="328702" y="22867"/>
                  </a:lnTo>
                  <a:lnTo>
                    <a:pt x="329706" y="23495"/>
                  </a:lnTo>
                  <a:lnTo>
                    <a:pt x="331298" y="23241"/>
                  </a:lnTo>
                  <a:lnTo>
                    <a:pt x="331706" y="21971"/>
                  </a:lnTo>
                  <a:lnTo>
                    <a:pt x="336834" y="21971"/>
                  </a:lnTo>
                  <a:lnTo>
                    <a:pt x="335352" y="19812"/>
                  </a:lnTo>
                  <a:close/>
                </a:path>
                <a:path w="341629" h="28575">
                  <a:moveTo>
                    <a:pt x="260264" y="22225"/>
                  </a:moveTo>
                  <a:lnTo>
                    <a:pt x="258264" y="22225"/>
                  </a:lnTo>
                  <a:lnTo>
                    <a:pt x="260264" y="23368"/>
                  </a:lnTo>
                  <a:lnTo>
                    <a:pt x="260264" y="22225"/>
                  </a:lnTo>
                  <a:close/>
                </a:path>
                <a:path w="341629" h="28575">
                  <a:moveTo>
                    <a:pt x="336834" y="21971"/>
                  </a:moveTo>
                  <a:lnTo>
                    <a:pt x="331706" y="21971"/>
                  </a:lnTo>
                  <a:lnTo>
                    <a:pt x="337706" y="23241"/>
                  </a:lnTo>
                  <a:lnTo>
                    <a:pt x="336834" y="21971"/>
                  </a:lnTo>
                  <a:close/>
                </a:path>
                <a:path w="341629" h="28575">
                  <a:moveTo>
                    <a:pt x="110378" y="19304"/>
                  </a:moveTo>
                  <a:lnTo>
                    <a:pt x="97766" y="19304"/>
                  </a:lnTo>
                  <a:lnTo>
                    <a:pt x="99986" y="23114"/>
                  </a:lnTo>
                  <a:lnTo>
                    <a:pt x="100384" y="22479"/>
                  </a:lnTo>
                  <a:lnTo>
                    <a:pt x="100980" y="22098"/>
                  </a:lnTo>
                  <a:lnTo>
                    <a:pt x="101179" y="21463"/>
                  </a:lnTo>
                  <a:lnTo>
                    <a:pt x="105482" y="21463"/>
                  </a:lnTo>
                  <a:lnTo>
                    <a:pt x="107776" y="19939"/>
                  </a:lnTo>
                  <a:lnTo>
                    <a:pt x="108113" y="19939"/>
                  </a:lnTo>
                  <a:lnTo>
                    <a:pt x="108174" y="19685"/>
                  </a:lnTo>
                  <a:lnTo>
                    <a:pt x="109776" y="19685"/>
                  </a:lnTo>
                  <a:lnTo>
                    <a:pt x="110378" y="19304"/>
                  </a:lnTo>
                  <a:close/>
                </a:path>
                <a:path w="341629" h="28575">
                  <a:moveTo>
                    <a:pt x="109179" y="21336"/>
                  </a:moveTo>
                  <a:lnTo>
                    <a:pt x="107903" y="21965"/>
                  </a:lnTo>
                  <a:lnTo>
                    <a:pt x="107975" y="23114"/>
                  </a:lnTo>
                  <a:lnTo>
                    <a:pt x="108582" y="22479"/>
                  </a:lnTo>
                  <a:lnTo>
                    <a:pt x="109179" y="21336"/>
                  </a:lnTo>
                  <a:close/>
                </a:path>
                <a:path w="341629" h="28575">
                  <a:moveTo>
                    <a:pt x="250989" y="18669"/>
                  </a:moveTo>
                  <a:lnTo>
                    <a:pt x="239249" y="18669"/>
                  </a:lnTo>
                  <a:lnTo>
                    <a:pt x="241856" y="22987"/>
                  </a:lnTo>
                  <a:lnTo>
                    <a:pt x="244850" y="20828"/>
                  </a:lnTo>
                  <a:lnTo>
                    <a:pt x="250291" y="20828"/>
                  </a:lnTo>
                  <a:lnTo>
                    <a:pt x="250989" y="18669"/>
                  </a:lnTo>
                  <a:close/>
                </a:path>
                <a:path w="341629" h="28575">
                  <a:moveTo>
                    <a:pt x="281144" y="21717"/>
                  </a:moveTo>
                  <a:lnTo>
                    <a:pt x="277467" y="21717"/>
                  </a:lnTo>
                  <a:lnTo>
                    <a:pt x="281268" y="22987"/>
                  </a:lnTo>
                  <a:lnTo>
                    <a:pt x="281144" y="21717"/>
                  </a:lnTo>
                  <a:close/>
                </a:path>
                <a:path w="341629" h="28575">
                  <a:moveTo>
                    <a:pt x="288682" y="21082"/>
                  </a:moveTo>
                  <a:lnTo>
                    <a:pt x="288166" y="22867"/>
                  </a:lnTo>
                  <a:lnTo>
                    <a:pt x="288691" y="21463"/>
                  </a:lnTo>
                  <a:lnTo>
                    <a:pt x="288682" y="21082"/>
                  </a:lnTo>
                  <a:close/>
                </a:path>
                <a:path w="341629" h="28575">
                  <a:moveTo>
                    <a:pt x="105482" y="21463"/>
                  </a:moveTo>
                  <a:lnTo>
                    <a:pt x="101179" y="21463"/>
                  </a:lnTo>
                  <a:lnTo>
                    <a:pt x="103378" y="22860"/>
                  </a:lnTo>
                  <a:lnTo>
                    <a:pt x="105482" y="21463"/>
                  </a:lnTo>
                  <a:close/>
                </a:path>
                <a:path w="341629" h="28575">
                  <a:moveTo>
                    <a:pt x="308244" y="19304"/>
                  </a:moveTo>
                  <a:lnTo>
                    <a:pt x="294472" y="19304"/>
                  </a:lnTo>
                  <a:lnTo>
                    <a:pt x="296074" y="20066"/>
                  </a:lnTo>
                  <a:lnTo>
                    <a:pt x="297079" y="20955"/>
                  </a:lnTo>
                  <a:lnTo>
                    <a:pt x="297676" y="21717"/>
                  </a:lnTo>
                  <a:lnTo>
                    <a:pt x="297885" y="22860"/>
                  </a:lnTo>
                  <a:lnTo>
                    <a:pt x="300493" y="22352"/>
                  </a:lnTo>
                  <a:lnTo>
                    <a:pt x="302283" y="19685"/>
                  </a:lnTo>
                  <a:lnTo>
                    <a:pt x="305079" y="19431"/>
                  </a:lnTo>
                  <a:lnTo>
                    <a:pt x="308340" y="19431"/>
                  </a:lnTo>
                  <a:lnTo>
                    <a:pt x="308244" y="19304"/>
                  </a:lnTo>
                  <a:close/>
                </a:path>
                <a:path w="341629" h="28575">
                  <a:moveTo>
                    <a:pt x="80515" y="20701"/>
                  </a:moveTo>
                  <a:lnTo>
                    <a:pt x="78562" y="20701"/>
                  </a:lnTo>
                  <a:lnTo>
                    <a:pt x="79766" y="22733"/>
                  </a:lnTo>
                  <a:lnTo>
                    <a:pt x="80515" y="20701"/>
                  </a:lnTo>
                  <a:close/>
                </a:path>
                <a:path w="341629" h="28575">
                  <a:moveTo>
                    <a:pt x="280920" y="19431"/>
                  </a:moveTo>
                  <a:lnTo>
                    <a:pt x="260860" y="19431"/>
                  </a:lnTo>
                  <a:lnTo>
                    <a:pt x="262264" y="19812"/>
                  </a:lnTo>
                  <a:lnTo>
                    <a:pt x="263267" y="20447"/>
                  </a:lnTo>
                  <a:lnTo>
                    <a:pt x="263366" y="21965"/>
                  </a:lnTo>
                  <a:lnTo>
                    <a:pt x="263667" y="22733"/>
                  </a:lnTo>
                  <a:lnTo>
                    <a:pt x="265468" y="20955"/>
                  </a:lnTo>
                  <a:lnTo>
                    <a:pt x="281069" y="20955"/>
                  </a:lnTo>
                  <a:lnTo>
                    <a:pt x="280920" y="19431"/>
                  </a:lnTo>
                  <a:close/>
                </a:path>
                <a:path w="341629" h="28575">
                  <a:moveTo>
                    <a:pt x="165532" y="18542"/>
                  </a:moveTo>
                  <a:lnTo>
                    <a:pt x="161806" y="18542"/>
                  </a:lnTo>
                  <a:lnTo>
                    <a:pt x="162612" y="22606"/>
                  </a:lnTo>
                  <a:lnTo>
                    <a:pt x="165532" y="18542"/>
                  </a:lnTo>
                  <a:close/>
                </a:path>
                <a:path w="341629" h="28575">
                  <a:moveTo>
                    <a:pt x="336566" y="14351"/>
                  </a:moveTo>
                  <a:lnTo>
                    <a:pt x="188402" y="14351"/>
                  </a:lnTo>
                  <a:lnTo>
                    <a:pt x="191009" y="15748"/>
                  </a:lnTo>
                  <a:lnTo>
                    <a:pt x="192611" y="16764"/>
                  </a:lnTo>
                  <a:lnTo>
                    <a:pt x="190622" y="18288"/>
                  </a:lnTo>
                  <a:lnTo>
                    <a:pt x="190497" y="20066"/>
                  </a:lnTo>
                  <a:lnTo>
                    <a:pt x="190622" y="20701"/>
                  </a:lnTo>
                  <a:lnTo>
                    <a:pt x="191229" y="21336"/>
                  </a:lnTo>
                  <a:lnTo>
                    <a:pt x="192224" y="21336"/>
                  </a:lnTo>
                  <a:lnTo>
                    <a:pt x="195826" y="22479"/>
                  </a:lnTo>
                  <a:lnTo>
                    <a:pt x="195019" y="18542"/>
                  </a:lnTo>
                  <a:lnTo>
                    <a:pt x="197218" y="17907"/>
                  </a:lnTo>
                  <a:lnTo>
                    <a:pt x="200689" y="17907"/>
                  </a:lnTo>
                  <a:lnTo>
                    <a:pt x="200621" y="17526"/>
                  </a:lnTo>
                  <a:lnTo>
                    <a:pt x="251359" y="17526"/>
                  </a:lnTo>
                  <a:lnTo>
                    <a:pt x="251646" y="16637"/>
                  </a:lnTo>
                  <a:lnTo>
                    <a:pt x="334327" y="16637"/>
                  </a:lnTo>
                  <a:lnTo>
                    <a:pt x="335696" y="14986"/>
                  </a:lnTo>
                  <a:lnTo>
                    <a:pt x="336566" y="14351"/>
                  </a:lnTo>
                  <a:close/>
                </a:path>
                <a:path w="341629" h="28575">
                  <a:moveTo>
                    <a:pt x="315102" y="18034"/>
                  </a:moveTo>
                  <a:lnTo>
                    <a:pt x="307278" y="18034"/>
                  </a:lnTo>
                  <a:lnTo>
                    <a:pt x="311896" y="22479"/>
                  </a:lnTo>
                  <a:lnTo>
                    <a:pt x="312293" y="20066"/>
                  </a:lnTo>
                  <a:lnTo>
                    <a:pt x="315102" y="18034"/>
                  </a:lnTo>
                  <a:close/>
                </a:path>
                <a:path w="341629" h="28575">
                  <a:moveTo>
                    <a:pt x="158074" y="20447"/>
                  </a:moveTo>
                  <a:lnTo>
                    <a:pt x="150602" y="20447"/>
                  </a:lnTo>
                  <a:lnTo>
                    <a:pt x="153000" y="21336"/>
                  </a:lnTo>
                  <a:lnTo>
                    <a:pt x="154005" y="22352"/>
                  </a:lnTo>
                  <a:lnTo>
                    <a:pt x="157209" y="22225"/>
                  </a:lnTo>
                  <a:lnTo>
                    <a:pt x="158074" y="20447"/>
                  </a:lnTo>
                  <a:close/>
                </a:path>
                <a:path w="341629" h="28575">
                  <a:moveTo>
                    <a:pt x="188238" y="17272"/>
                  </a:moveTo>
                  <a:lnTo>
                    <a:pt x="183009" y="17272"/>
                  </a:lnTo>
                  <a:lnTo>
                    <a:pt x="184622" y="22352"/>
                  </a:lnTo>
                  <a:lnTo>
                    <a:pt x="187219" y="21082"/>
                  </a:lnTo>
                  <a:lnTo>
                    <a:pt x="187330" y="18542"/>
                  </a:lnTo>
                  <a:lnTo>
                    <a:pt x="188112" y="17653"/>
                  </a:lnTo>
                  <a:lnTo>
                    <a:pt x="188238" y="17272"/>
                  </a:lnTo>
                  <a:close/>
                </a:path>
                <a:path w="341629" h="28575">
                  <a:moveTo>
                    <a:pt x="107846" y="21047"/>
                  </a:moveTo>
                  <a:lnTo>
                    <a:pt x="107719" y="21463"/>
                  </a:lnTo>
                  <a:lnTo>
                    <a:pt x="107378" y="22225"/>
                  </a:lnTo>
                  <a:lnTo>
                    <a:pt x="107893" y="21971"/>
                  </a:lnTo>
                  <a:lnTo>
                    <a:pt x="107846" y="21047"/>
                  </a:lnTo>
                  <a:close/>
                </a:path>
                <a:path w="341629" h="28575">
                  <a:moveTo>
                    <a:pt x="96794" y="20574"/>
                  </a:moveTo>
                  <a:lnTo>
                    <a:pt x="80562" y="20574"/>
                  </a:lnTo>
                  <a:lnTo>
                    <a:pt x="83965" y="22098"/>
                  </a:lnTo>
                  <a:lnTo>
                    <a:pt x="86374" y="21082"/>
                  </a:lnTo>
                  <a:lnTo>
                    <a:pt x="96405" y="21082"/>
                  </a:lnTo>
                  <a:lnTo>
                    <a:pt x="96794" y="20574"/>
                  </a:lnTo>
                  <a:close/>
                </a:path>
                <a:path w="341629" h="28575">
                  <a:moveTo>
                    <a:pt x="120744" y="18923"/>
                  </a:moveTo>
                  <a:lnTo>
                    <a:pt x="110980" y="18923"/>
                  </a:lnTo>
                  <a:lnTo>
                    <a:pt x="112012" y="19685"/>
                  </a:lnTo>
                  <a:lnTo>
                    <a:pt x="112064" y="19939"/>
                  </a:lnTo>
                  <a:lnTo>
                    <a:pt x="111101" y="20955"/>
                  </a:lnTo>
                  <a:lnTo>
                    <a:pt x="110980" y="22098"/>
                  </a:lnTo>
                  <a:lnTo>
                    <a:pt x="112781" y="22098"/>
                  </a:lnTo>
                  <a:lnTo>
                    <a:pt x="115189" y="21336"/>
                  </a:lnTo>
                  <a:lnTo>
                    <a:pt x="116781" y="19431"/>
                  </a:lnTo>
                  <a:lnTo>
                    <a:pt x="120470" y="19431"/>
                  </a:lnTo>
                  <a:lnTo>
                    <a:pt x="120744" y="18923"/>
                  </a:lnTo>
                  <a:close/>
                </a:path>
                <a:path w="341629" h="28575">
                  <a:moveTo>
                    <a:pt x="76884" y="21590"/>
                  </a:moveTo>
                  <a:lnTo>
                    <a:pt x="74363" y="21590"/>
                  </a:lnTo>
                  <a:lnTo>
                    <a:pt x="76174" y="21965"/>
                  </a:lnTo>
                  <a:lnTo>
                    <a:pt x="76884" y="21590"/>
                  </a:lnTo>
                  <a:close/>
                </a:path>
                <a:path w="341629" h="28575">
                  <a:moveTo>
                    <a:pt x="232669" y="18288"/>
                  </a:moveTo>
                  <a:lnTo>
                    <a:pt x="219228" y="18288"/>
                  </a:lnTo>
                  <a:lnTo>
                    <a:pt x="221228" y="19304"/>
                  </a:lnTo>
                  <a:lnTo>
                    <a:pt x="221040" y="21463"/>
                  </a:lnTo>
                  <a:lnTo>
                    <a:pt x="223835" y="20828"/>
                  </a:lnTo>
                  <a:lnTo>
                    <a:pt x="225238" y="20447"/>
                  </a:lnTo>
                  <a:lnTo>
                    <a:pt x="231216" y="20447"/>
                  </a:lnTo>
                  <a:lnTo>
                    <a:pt x="232669" y="18288"/>
                  </a:lnTo>
                  <a:close/>
                </a:path>
                <a:path w="341629" h="28575">
                  <a:moveTo>
                    <a:pt x="172602" y="19558"/>
                  </a:moveTo>
                  <a:lnTo>
                    <a:pt x="169010" y="19558"/>
                  </a:lnTo>
                  <a:lnTo>
                    <a:pt x="173020" y="21336"/>
                  </a:lnTo>
                  <a:lnTo>
                    <a:pt x="172602" y="19558"/>
                  </a:lnTo>
                  <a:close/>
                </a:path>
                <a:path w="341629" h="28575">
                  <a:moveTo>
                    <a:pt x="251194" y="18034"/>
                  </a:moveTo>
                  <a:lnTo>
                    <a:pt x="232840" y="18034"/>
                  </a:lnTo>
                  <a:lnTo>
                    <a:pt x="236442" y="21209"/>
                  </a:lnTo>
                  <a:lnTo>
                    <a:pt x="239249" y="18669"/>
                  </a:lnTo>
                  <a:lnTo>
                    <a:pt x="250989" y="18669"/>
                  </a:lnTo>
                  <a:lnTo>
                    <a:pt x="251194" y="18034"/>
                  </a:lnTo>
                  <a:close/>
                </a:path>
                <a:path w="341629" h="28575">
                  <a:moveTo>
                    <a:pt x="132102" y="17018"/>
                  </a:moveTo>
                  <a:lnTo>
                    <a:pt x="126383" y="17018"/>
                  </a:lnTo>
                  <a:lnTo>
                    <a:pt x="128592" y="21082"/>
                  </a:lnTo>
                  <a:lnTo>
                    <a:pt x="130592" y="20066"/>
                  </a:lnTo>
                  <a:lnTo>
                    <a:pt x="130716" y="19304"/>
                  </a:lnTo>
                  <a:lnTo>
                    <a:pt x="131587" y="18415"/>
                  </a:lnTo>
                  <a:lnTo>
                    <a:pt x="132102" y="17018"/>
                  </a:lnTo>
                  <a:close/>
                </a:path>
                <a:path w="341629" h="28575">
                  <a:moveTo>
                    <a:pt x="108113" y="19939"/>
                  </a:moveTo>
                  <a:lnTo>
                    <a:pt x="107776" y="19939"/>
                  </a:lnTo>
                  <a:lnTo>
                    <a:pt x="107846" y="21047"/>
                  </a:lnTo>
                  <a:lnTo>
                    <a:pt x="108113" y="19939"/>
                  </a:lnTo>
                  <a:close/>
                </a:path>
                <a:path w="341629" h="28575">
                  <a:moveTo>
                    <a:pt x="172274" y="18161"/>
                  </a:moveTo>
                  <a:lnTo>
                    <a:pt x="165806" y="18161"/>
                  </a:lnTo>
                  <a:lnTo>
                    <a:pt x="167617" y="20955"/>
                  </a:lnTo>
                  <a:lnTo>
                    <a:pt x="169010" y="19558"/>
                  </a:lnTo>
                  <a:lnTo>
                    <a:pt x="172602" y="19558"/>
                  </a:lnTo>
                  <a:lnTo>
                    <a:pt x="172274" y="18161"/>
                  </a:lnTo>
                  <a:close/>
                </a:path>
                <a:path w="341629" h="28575">
                  <a:moveTo>
                    <a:pt x="200689" y="17907"/>
                  </a:moveTo>
                  <a:lnTo>
                    <a:pt x="197218" y="17907"/>
                  </a:lnTo>
                  <a:lnTo>
                    <a:pt x="198820" y="18288"/>
                  </a:lnTo>
                  <a:lnTo>
                    <a:pt x="200820" y="19050"/>
                  </a:lnTo>
                  <a:lnTo>
                    <a:pt x="201229" y="20955"/>
                  </a:lnTo>
                  <a:lnTo>
                    <a:pt x="200689" y="17907"/>
                  </a:lnTo>
                  <a:close/>
                </a:path>
                <a:path w="341629" h="28575">
                  <a:moveTo>
                    <a:pt x="120470" y="19431"/>
                  </a:moveTo>
                  <a:lnTo>
                    <a:pt x="116781" y="19431"/>
                  </a:lnTo>
                  <a:lnTo>
                    <a:pt x="119786" y="20701"/>
                  </a:lnTo>
                  <a:lnTo>
                    <a:pt x="120470" y="19431"/>
                  </a:lnTo>
                  <a:close/>
                </a:path>
                <a:path w="341629" h="28575">
                  <a:moveTo>
                    <a:pt x="333957" y="17780"/>
                  </a:moveTo>
                  <a:lnTo>
                    <a:pt x="283268" y="17780"/>
                  </a:lnTo>
                  <a:lnTo>
                    <a:pt x="284462" y="18542"/>
                  </a:lnTo>
                  <a:lnTo>
                    <a:pt x="286472" y="20701"/>
                  </a:lnTo>
                  <a:lnTo>
                    <a:pt x="287467" y="18542"/>
                  </a:lnTo>
                  <a:lnTo>
                    <a:pt x="307664" y="18542"/>
                  </a:lnTo>
                  <a:lnTo>
                    <a:pt x="307278" y="18034"/>
                  </a:lnTo>
                  <a:lnTo>
                    <a:pt x="315102" y="18034"/>
                  </a:lnTo>
                  <a:lnTo>
                    <a:pt x="315278" y="17907"/>
                  </a:lnTo>
                  <a:lnTo>
                    <a:pt x="334045" y="17907"/>
                  </a:lnTo>
                  <a:lnTo>
                    <a:pt x="333957" y="17780"/>
                  </a:lnTo>
                  <a:close/>
                </a:path>
                <a:path w="341629" h="28575">
                  <a:moveTo>
                    <a:pt x="132242" y="16637"/>
                  </a:moveTo>
                  <a:lnTo>
                    <a:pt x="121975" y="16637"/>
                  </a:lnTo>
                  <a:lnTo>
                    <a:pt x="124791" y="20066"/>
                  </a:lnTo>
                  <a:lnTo>
                    <a:pt x="126383" y="17018"/>
                  </a:lnTo>
                  <a:lnTo>
                    <a:pt x="132102" y="17018"/>
                  </a:lnTo>
                  <a:lnTo>
                    <a:pt x="132242" y="16637"/>
                  </a:lnTo>
                  <a:close/>
                </a:path>
                <a:path w="341629" h="28575">
                  <a:moveTo>
                    <a:pt x="251318" y="17653"/>
                  </a:moveTo>
                  <a:lnTo>
                    <a:pt x="210831" y="17653"/>
                  </a:lnTo>
                  <a:lnTo>
                    <a:pt x="211637" y="19304"/>
                  </a:lnTo>
                  <a:lnTo>
                    <a:pt x="212830" y="19812"/>
                  </a:lnTo>
                  <a:lnTo>
                    <a:pt x="213029" y="18923"/>
                  </a:lnTo>
                  <a:lnTo>
                    <a:pt x="214234" y="18669"/>
                  </a:lnTo>
                  <a:lnTo>
                    <a:pt x="217551" y="18669"/>
                  </a:lnTo>
                  <a:lnTo>
                    <a:pt x="219228" y="18288"/>
                  </a:lnTo>
                  <a:lnTo>
                    <a:pt x="232669" y="18288"/>
                  </a:lnTo>
                  <a:lnTo>
                    <a:pt x="232840" y="18034"/>
                  </a:lnTo>
                  <a:lnTo>
                    <a:pt x="251194" y="18034"/>
                  </a:lnTo>
                  <a:lnTo>
                    <a:pt x="251318" y="17653"/>
                  </a:lnTo>
                  <a:close/>
                </a:path>
                <a:path w="341629" h="28575">
                  <a:moveTo>
                    <a:pt x="251359" y="17526"/>
                  </a:moveTo>
                  <a:lnTo>
                    <a:pt x="200621" y="17526"/>
                  </a:lnTo>
                  <a:lnTo>
                    <a:pt x="207825" y="19304"/>
                  </a:lnTo>
                  <a:lnTo>
                    <a:pt x="208831" y="18669"/>
                  </a:lnTo>
                  <a:lnTo>
                    <a:pt x="210831" y="17653"/>
                  </a:lnTo>
                  <a:lnTo>
                    <a:pt x="251318" y="17653"/>
                  </a:lnTo>
                  <a:lnTo>
                    <a:pt x="251359" y="17526"/>
                  </a:lnTo>
                  <a:close/>
                </a:path>
                <a:path w="341629" h="28575">
                  <a:moveTo>
                    <a:pt x="188267" y="16764"/>
                  </a:moveTo>
                  <a:lnTo>
                    <a:pt x="176413" y="16764"/>
                  </a:lnTo>
                  <a:lnTo>
                    <a:pt x="178612" y="18288"/>
                  </a:lnTo>
                  <a:lnTo>
                    <a:pt x="180413" y="19177"/>
                  </a:lnTo>
                  <a:lnTo>
                    <a:pt x="183009" y="17272"/>
                  </a:lnTo>
                  <a:lnTo>
                    <a:pt x="188238" y="17272"/>
                  </a:lnTo>
                  <a:lnTo>
                    <a:pt x="188267" y="16764"/>
                  </a:lnTo>
                  <a:close/>
                </a:path>
                <a:path w="341629" h="28575">
                  <a:moveTo>
                    <a:pt x="217551" y="18669"/>
                  </a:moveTo>
                  <a:lnTo>
                    <a:pt x="214234" y="18669"/>
                  </a:lnTo>
                  <a:lnTo>
                    <a:pt x="216432" y="18923"/>
                  </a:lnTo>
                  <a:lnTo>
                    <a:pt x="217551" y="18669"/>
                  </a:lnTo>
                  <a:close/>
                </a:path>
                <a:path w="341629" h="28575">
                  <a:moveTo>
                    <a:pt x="175345" y="17780"/>
                  </a:moveTo>
                  <a:lnTo>
                    <a:pt x="173209" y="17780"/>
                  </a:lnTo>
                  <a:lnTo>
                    <a:pt x="173805" y="18542"/>
                  </a:lnTo>
                  <a:lnTo>
                    <a:pt x="174811" y="18288"/>
                  </a:lnTo>
                  <a:lnTo>
                    <a:pt x="175345" y="17780"/>
                  </a:lnTo>
                  <a:close/>
                </a:path>
                <a:path w="341629" h="28575">
                  <a:moveTo>
                    <a:pt x="339525" y="13970"/>
                  </a:moveTo>
                  <a:lnTo>
                    <a:pt x="337088" y="13970"/>
                  </a:lnTo>
                  <a:lnTo>
                    <a:pt x="339088" y="14986"/>
                  </a:lnTo>
                  <a:lnTo>
                    <a:pt x="340690" y="14986"/>
                  </a:lnTo>
                  <a:lnTo>
                    <a:pt x="339525" y="13970"/>
                  </a:lnTo>
                  <a:close/>
                </a:path>
                <a:path w="341629" h="28575">
                  <a:moveTo>
                    <a:pt x="88332" y="5461"/>
                  </a:moveTo>
                  <a:lnTo>
                    <a:pt x="86154" y="12319"/>
                  </a:lnTo>
                  <a:lnTo>
                    <a:pt x="340223" y="12319"/>
                  </a:lnTo>
                  <a:lnTo>
                    <a:pt x="341486" y="11176"/>
                  </a:lnTo>
                  <a:lnTo>
                    <a:pt x="341427" y="9271"/>
                  </a:lnTo>
                  <a:lnTo>
                    <a:pt x="91745" y="9271"/>
                  </a:lnTo>
                  <a:lnTo>
                    <a:pt x="88332" y="5461"/>
                  </a:lnTo>
                  <a:close/>
                </a:path>
                <a:path w="341629" h="28575">
                  <a:moveTo>
                    <a:pt x="7695" y="6858"/>
                  </a:moveTo>
                  <a:lnTo>
                    <a:pt x="3905" y="11049"/>
                  </a:lnTo>
                  <a:lnTo>
                    <a:pt x="85692" y="11049"/>
                  </a:lnTo>
                  <a:lnTo>
                    <a:pt x="85646" y="10922"/>
                  </a:lnTo>
                  <a:lnTo>
                    <a:pt x="13109" y="10922"/>
                  </a:lnTo>
                  <a:lnTo>
                    <a:pt x="7695" y="6858"/>
                  </a:lnTo>
                  <a:close/>
                </a:path>
                <a:path w="341629" h="28575">
                  <a:moveTo>
                    <a:pt x="17507" y="8636"/>
                  </a:moveTo>
                  <a:lnTo>
                    <a:pt x="13109" y="10922"/>
                  </a:lnTo>
                  <a:lnTo>
                    <a:pt x="85646" y="10922"/>
                  </a:lnTo>
                  <a:lnTo>
                    <a:pt x="85276" y="9906"/>
                  </a:lnTo>
                  <a:lnTo>
                    <a:pt x="19705" y="9906"/>
                  </a:lnTo>
                  <a:lnTo>
                    <a:pt x="17507" y="8636"/>
                  </a:lnTo>
                  <a:close/>
                </a:path>
                <a:path w="341629" h="28575">
                  <a:moveTo>
                    <a:pt x="21506" y="7620"/>
                  </a:moveTo>
                  <a:lnTo>
                    <a:pt x="19705" y="9906"/>
                  </a:lnTo>
                  <a:lnTo>
                    <a:pt x="85276" y="9906"/>
                  </a:lnTo>
                  <a:lnTo>
                    <a:pt x="85092" y="9398"/>
                  </a:lnTo>
                  <a:lnTo>
                    <a:pt x="72939" y="9398"/>
                  </a:lnTo>
                  <a:lnTo>
                    <a:pt x="72638" y="9017"/>
                  </a:lnTo>
                  <a:lnTo>
                    <a:pt x="23705" y="9017"/>
                  </a:lnTo>
                  <a:lnTo>
                    <a:pt x="21506" y="7620"/>
                  </a:lnTo>
                  <a:close/>
                </a:path>
                <a:path w="341629" h="28575">
                  <a:moveTo>
                    <a:pt x="76133" y="6350"/>
                  </a:moveTo>
                  <a:lnTo>
                    <a:pt x="72939" y="9398"/>
                  </a:lnTo>
                  <a:lnTo>
                    <a:pt x="85092" y="9398"/>
                  </a:lnTo>
                  <a:lnTo>
                    <a:pt x="84769" y="8509"/>
                  </a:lnTo>
                  <a:lnTo>
                    <a:pt x="75735" y="8509"/>
                  </a:lnTo>
                  <a:lnTo>
                    <a:pt x="76133" y="6350"/>
                  </a:lnTo>
                  <a:close/>
                </a:path>
                <a:path w="341629" h="28575">
                  <a:moveTo>
                    <a:pt x="95337" y="2921"/>
                  </a:moveTo>
                  <a:lnTo>
                    <a:pt x="91745" y="9271"/>
                  </a:lnTo>
                  <a:lnTo>
                    <a:pt x="341427" y="9271"/>
                  </a:lnTo>
                  <a:lnTo>
                    <a:pt x="340836" y="8001"/>
                  </a:lnTo>
                  <a:lnTo>
                    <a:pt x="318869" y="8001"/>
                  </a:lnTo>
                  <a:lnTo>
                    <a:pt x="318701" y="7239"/>
                  </a:lnTo>
                  <a:lnTo>
                    <a:pt x="295655" y="7239"/>
                  </a:lnTo>
                  <a:lnTo>
                    <a:pt x="294451" y="7112"/>
                  </a:lnTo>
                  <a:lnTo>
                    <a:pt x="101546" y="7112"/>
                  </a:lnTo>
                  <a:lnTo>
                    <a:pt x="99944" y="6858"/>
                  </a:lnTo>
                  <a:lnTo>
                    <a:pt x="100242" y="5715"/>
                  </a:lnTo>
                  <a:lnTo>
                    <a:pt x="100143" y="4826"/>
                  </a:lnTo>
                  <a:lnTo>
                    <a:pt x="99944" y="4318"/>
                  </a:lnTo>
                  <a:lnTo>
                    <a:pt x="95337" y="2921"/>
                  </a:lnTo>
                  <a:close/>
                </a:path>
                <a:path w="341629" h="28575">
                  <a:moveTo>
                    <a:pt x="47963" y="7493"/>
                  </a:moveTo>
                  <a:lnTo>
                    <a:pt x="39666" y="8001"/>
                  </a:lnTo>
                  <a:lnTo>
                    <a:pt x="31443" y="8763"/>
                  </a:lnTo>
                  <a:lnTo>
                    <a:pt x="23705" y="9017"/>
                  </a:lnTo>
                  <a:lnTo>
                    <a:pt x="72638" y="9017"/>
                  </a:lnTo>
                  <a:lnTo>
                    <a:pt x="71532" y="7620"/>
                  </a:lnTo>
                  <a:lnTo>
                    <a:pt x="55924" y="7620"/>
                  </a:lnTo>
                  <a:lnTo>
                    <a:pt x="47963" y="7493"/>
                  </a:lnTo>
                  <a:close/>
                </a:path>
                <a:path w="341629" h="28575">
                  <a:moveTo>
                    <a:pt x="82321" y="1778"/>
                  </a:moveTo>
                  <a:lnTo>
                    <a:pt x="80143" y="7747"/>
                  </a:lnTo>
                  <a:lnTo>
                    <a:pt x="78929" y="8128"/>
                  </a:lnTo>
                  <a:lnTo>
                    <a:pt x="75735" y="8509"/>
                  </a:lnTo>
                  <a:lnTo>
                    <a:pt x="84769" y="8509"/>
                  </a:lnTo>
                  <a:lnTo>
                    <a:pt x="82321" y="1778"/>
                  </a:lnTo>
                  <a:close/>
                </a:path>
                <a:path w="341629" h="28575">
                  <a:moveTo>
                    <a:pt x="325853" y="3048"/>
                  </a:moveTo>
                  <a:lnTo>
                    <a:pt x="322859" y="3810"/>
                  </a:lnTo>
                  <a:lnTo>
                    <a:pt x="318869" y="8001"/>
                  </a:lnTo>
                  <a:lnTo>
                    <a:pt x="340836" y="8001"/>
                  </a:lnTo>
                  <a:lnTo>
                    <a:pt x="340599" y="7493"/>
                  </a:lnTo>
                  <a:lnTo>
                    <a:pt x="324869" y="7493"/>
                  </a:lnTo>
                  <a:lnTo>
                    <a:pt x="325853" y="3048"/>
                  </a:lnTo>
                  <a:close/>
                </a:path>
                <a:path w="341629" h="28575">
                  <a:moveTo>
                    <a:pt x="58720" y="6604"/>
                  </a:moveTo>
                  <a:lnTo>
                    <a:pt x="55924" y="7620"/>
                  </a:lnTo>
                  <a:lnTo>
                    <a:pt x="71532" y="7620"/>
                  </a:lnTo>
                  <a:lnTo>
                    <a:pt x="71030" y="6985"/>
                  </a:lnTo>
                  <a:lnTo>
                    <a:pt x="61725" y="6985"/>
                  </a:lnTo>
                  <a:lnTo>
                    <a:pt x="58720" y="6604"/>
                  </a:lnTo>
                  <a:close/>
                </a:path>
                <a:path w="341629" h="28575">
                  <a:moveTo>
                    <a:pt x="328272" y="2794"/>
                  </a:moveTo>
                  <a:lnTo>
                    <a:pt x="329466" y="5461"/>
                  </a:lnTo>
                  <a:lnTo>
                    <a:pt x="327665" y="6096"/>
                  </a:lnTo>
                  <a:lnTo>
                    <a:pt x="324869" y="7493"/>
                  </a:lnTo>
                  <a:lnTo>
                    <a:pt x="340599" y="7493"/>
                  </a:lnTo>
                  <a:lnTo>
                    <a:pt x="340481" y="7239"/>
                  </a:lnTo>
                  <a:lnTo>
                    <a:pt x="340279" y="6985"/>
                  </a:lnTo>
                  <a:lnTo>
                    <a:pt x="332073" y="6985"/>
                  </a:lnTo>
                  <a:lnTo>
                    <a:pt x="332062" y="4445"/>
                  </a:lnTo>
                  <a:lnTo>
                    <a:pt x="330460" y="3175"/>
                  </a:lnTo>
                  <a:lnTo>
                    <a:pt x="328272" y="2794"/>
                  </a:lnTo>
                  <a:close/>
                </a:path>
                <a:path w="341629" h="28575">
                  <a:moveTo>
                    <a:pt x="296849" y="4445"/>
                  </a:moveTo>
                  <a:lnTo>
                    <a:pt x="296252" y="6731"/>
                  </a:lnTo>
                  <a:lnTo>
                    <a:pt x="295655" y="7239"/>
                  </a:lnTo>
                  <a:lnTo>
                    <a:pt x="318701" y="7239"/>
                  </a:lnTo>
                  <a:lnTo>
                    <a:pt x="318589" y="6731"/>
                  </a:lnTo>
                  <a:lnTo>
                    <a:pt x="312461" y="6731"/>
                  </a:lnTo>
                  <a:lnTo>
                    <a:pt x="311581" y="6477"/>
                  </a:lnTo>
                  <a:lnTo>
                    <a:pt x="309257" y="6477"/>
                  </a:lnTo>
                  <a:lnTo>
                    <a:pt x="309217" y="6223"/>
                  </a:lnTo>
                  <a:lnTo>
                    <a:pt x="303058" y="6223"/>
                  </a:lnTo>
                  <a:lnTo>
                    <a:pt x="302026" y="5461"/>
                  </a:lnTo>
                  <a:lnTo>
                    <a:pt x="299446" y="5461"/>
                  </a:lnTo>
                  <a:lnTo>
                    <a:pt x="296849" y="4445"/>
                  </a:lnTo>
                  <a:close/>
                </a:path>
                <a:path w="341629" h="28575">
                  <a:moveTo>
                    <a:pt x="105148" y="3937"/>
                  </a:moveTo>
                  <a:lnTo>
                    <a:pt x="103336" y="4699"/>
                  </a:lnTo>
                  <a:lnTo>
                    <a:pt x="102740" y="5715"/>
                  </a:lnTo>
                  <a:lnTo>
                    <a:pt x="101546" y="7112"/>
                  </a:lnTo>
                  <a:lnTo>
                    <a:pt x="294451" y="7112"/>
                  </a:lnTo>
                  <a:lnTo>
                    <a:pt x="294401" y="6858"/>
                  </a:lnTo>
                  <a:lnTo>
                    <a:pt x="120163" y="6858"/>
                  </a:lnTo>
                  <a:lnTo>
                    <a:pt x="119908" y="6223"/>
                  </a:lnTo>
                  <a:lnTo>
                    <a:pt x="109954" y="6223"/>
                  </a:lnTo>
                  <a:lnTo>
                    <a:pt x="105148" y="3937"/>
                  </a:lnTo>
                  <a:close/>
                </a:path>
                <a:path w="341629" h="28575">
                  <a:moveTo>
                    <a:pt x="68919" y="4318"/>
                  </a:moveTo>
                  <a:lnTo>
                    <a:pt x="64929" y="5969"/>
                  </a:lnTo>
                  <a:lnTo>
                    <a:pt x="61725" y="6985"/>
                  </a:lnTo>
                  <a:lnTo>
                    <a:pt x="71030" y="6985"/>
                  </a:lnTo>
                  <a:lnTo>
                    <a:pt x="68919" y="4318"/>
                  </a:lnTo>
                  <a:close/>
                </a:path>
                <a:path w="341629" h="28575">
                  <a:moveTo>
                    <a:pt x="339067" y="5461"/>
                  </a:moveTo>
                  <a:lnTo>
                    <a:pt x="337476" y="5461"/>
                  </a:lnTo>
                  <a:lnTo>
                    <a:pt x="335874" y="5588"/>
                  </a:lnTo>
                  <a:lnTo>
                    <a:pt x="334481" y="6477"/>
                  </a:lnTo>
                  <a:lnTo>
                    <a:pt x="332073" y="6985"/>
                  </a:lnTo>
                  <a:lnTo>
                    <a:pt x="340279" y="6985"/>
                  </a:lnTo>
                  <a:lnTo>
                    <a:pt x="339067" y="5461"/>
                  </a:lnTo>
                  <a:close/>
                </a:path>
                <a:path w="341629" h="28575">
                  <a:moveTo>
                    <a:pt x="121954" y="4191"/>
                  </a:moveTo>
                  <a:lnTo>
                    <a:pt x="122192" y="4572"/>
                  </a:lnTo>
                  <a:lnTo>
                    <a:pt x="122285" y="5588"/>
                  </a:lnTo>
                  <a:lnTo>
                    <a:pt x="121954" y="6223"/>
                  </a:lnTo>
                  <a:lnTo>
                    <a:pt x="121357" y="6604"/>
                  </a:lnTo>
                  <a:lnTo>
                    <a:pt x="120163" y="6858"/>
                  </a:lnTo>
                  <a:lnTo>
                    <a:pt x="294401" y="6858"/>
                  </a:lnTo>
                  <a:lnTo>
                    <a:pt x="294376" y="6731"/>
                  </a:lnTo>
                  <a:lnTo>
                    <a:pt x="164183" y="6731"/>
                  </a:lnTo>
                  <a:lnTo>
                    <a:pt x="164062" y="6223"/>
                  </a:lnTo>
                  <a:lnTo>
                    <a:pt x="130362" y="6223"/>
                  </a:lnTo>
                  <a:lnTo>
                    <a:pt x="129760" y="4699"/>
                  </a:lnTo>
                  <a:lnTo>
                    <a:pt x="123954" y="4699"/>
                  </a:lnTo>
                  <a:lnTo>
                    <a:pt x="121954" y="4191"/>
                  </a:lnTo>
                  <a:close/>
                </a:path>
                <a:path w="341629" h="28575">
                  <a:moveTo>
                    <a:pt x="165177" y="1778"/>
                  </a:moveTo>
                  <a:lnTo>
                    <a:pt x="164183" y="6731"/>
                  </a:lnTo>
                  <a:lnTo>
                    <a:pt x="291048" y="6731"/>
                  </a:lnTo>
                  <a:lnTo>
                    <a:pt x="290994" y="6096"/>
                  </a:lnTo>
                  <a:lnTo>
                    <a:pt x="206401" y="6096"/>
                  </a:lnTo>
                  <a:lnTo>
                    <a:pt x="205710" y="4699"/>
                  </a:lnTo>
                  <a:lnTo>
                    <a:pt x="184988" y="4699"/>
                  </a:lnTo>
                  <a:lnTo>
                    <a:pt x="184755" y="4572"/>
                  </a:lnTo>
                  <a:lnTo>
                    <a:pt x="183177" y="4572"/>
                  </a:lnTo>
                  <a:lnTo>
                    <a:pt x="182952" y="4191"/>
                  </a:lnTo>
                  <a:lnTo>
                    <a:pt x="169387" y="4191"/>
                  </a:lnTo>
                  <a:lnTo>
                    <a:pt x="167774" y="2413"/>
                  </a:lnTo>
                  <a:lnTo>
                    <a:pt x="165177" y="1778"/>
                  </a:lnTo>
                  <a:close/>
                </a:path>
                <a:path w="341629" h="28575">
                  <a:moveTo>
                    <a:pt x="294252" y="6096"/>
                  </a:moveTo>
                  <a:lnTo>
                    <a:pt x="291048" y="6731"/>
                  </a:lnTo>
                  <a:lnTo>
                    <a:pt x="294376" y="6731"/>
                  </a:lnTo>
                  <a:lnTo>
                    <a:pt x="294252" y="6096"/>
                  </a:lnTo>
                  <a:close/>
                </a:path>
                <a:path w="341629" h="28575">
                  <a:moveTo>
                    <a:pt x="317246" y="635"/>
                  </a:moveTo>
                  <a:lnTo>
                    <a:pt x="312450" y="3429"/>
                  </a:lnTo>
                  <a:lnTo>
                    <a:pt x="310660" y="3810"/>
                  </a:lnTo>
                  <a:lnTo>
                    <a:pt x="312461" y="6731"/>
                  </a:lnTo>
                  <a:lnTo>
                    <a:pt x="318589" y="6731"/>
                  </a:lnTo>
                  <a:lnTo>
                    <a:pt x="317246" y="635"/>
                  </a:lnTo>
                  <a:close/>
                </a:path>
                <a:path w="341629" h="28575">
                  <a:moveTo>
                    <a:pt x="310262" y="6096"/>
                  </a:moveTo>
                  <a:lnTo>
                    <a:pt x="309257" y="6477"/>
                  </a:lnTo>
                  <a:lnTo>
                    <a:pt x="311581" y="6477"/>
                  </a:lnTo>
                  <a:lnTo>
                    <a:pt x="310262" y="6096"/>
                  </a:lnTo>
                  <a:close/>
                </a:path>
                <a:path w="341629" h="28575">
                  <a:moveTo>
                    <a:pt x="114540" y="3048"/>
                  </a:moveTo>
                  <a:lnTo>
                    <a:pt x="109954" y="6223"/>
                  </a:lnTo>
                  <a:lnTo>
                    <a:pt x="119908" y="6223"/>
                  </a:lnTo>
                  <a:lnTo>
                    <a:pt x="119806" y="5969"/>
                  </a:lnTo>
                  <a:lnTo>
                    <a:pt x="119921" y="5207"/>
                  </a:lnTo>
                  <a:lnTo>
                    <a:pt x="119797" y="4318"/>
                  </a:lnTo>
                  <a:lnTo>
                    <a:pt x="119880" y="3810"/>
                  </a:lnTo>
                  <a:lnTo>
                    <a:pt x="120153" y="3302"/>
                  </a:lnTo>
                  <a:lnTo>
                    <a:pt x="114540" y="3048"/>
                  </a:lnTo>
                  <a:close/>
                </a:path>
                <a:path w="341629" h="28575">
                  <a:moveTo>
                    <a:pt x="134362" y="3810"/>
                  </a:moveTo>
                  <a:lnTo>
                    <a:pt x="130362" y="6223"/>
                  </a:lnTo>
                  <a:lnTo>
                    <a:pt x="164062" y="6223"/>
                  </a:lnTo>
                  <a:lnTo>
                    <a:pt x="164002" y="5969"/>
                  </a:lnTo>
                  <a:lnTo>
                    <a:pt x="157775" y="5969"/>
                  </a:lnTo>
                  <a:lnTo>
                    <a:pt x="157617" y="5461"/>
                  </a:lnTo>
                  <a:lnTo>
                    <a:pt x="136362" y="5461"/>
                  </a:lnTo>
                  <a:lnTo>
                    <a:pt x="134362" y="3810"/>
                  </a:lnTo>
                  <a:close/>
                </a:path>
                <a:path w="341629" h="28575">
                  <a:moveTo>
                    <a:pt x="306042" y="3302"/>
                  </a:moveTo>
                  <a:lnTo>
                    <a:pt x="303058" y="6223"/>
                  </a:lnTo>
                  <a:lnTo>
                    <a:pt x="309217" y="6223"/>
                  </a:lnTo>
                  <a:lnTo>
                    <a:pt x="309098" y="5461"/>
                  </a:lnTo>
                  <a:lnTo>
                    <a:pt x="309058" y="4699"/>
                  </a:lnTo>
                  <a:lnTo>
                    <a:pt x="306042" y="3302"/>
                  </a:lnTo>
                  <a:close/>
                </a:path>
                <a:path w="341629" h="28575">
                  <a:moveTo>
                    <a:pt x="209386" y="1651"/>
                  </a:moveTo>
                  <a:lnTo>
                    <a:pt x="206401" y="6096"/>
                  </a:lnTo>
                  <a:lnTo>
                    <a:pt x="290994" y="6096"/>
                  </a:lnTo>
                  <a:lnTo>
                    <a:pt x="290887" y="4826"/>
                  </a:lnTo>
                  <a:lnTo>
                    <a:pt x="229406" y="4826"/>
                  </a:lnTo>
                  <a:lnTo>
                    <a:pt x="228600" y="2667"/>
                  </a:lnTo>
                  <a:lnTo>
                    <a:pt x="220610" y="2667"/>
                  </a:lnTo>
                  <a:lnTo>
                    <a:pt x="219621" y="2286"/>
                  </a:lnTo>
                  <a:lnTo>
                    <a:pt x="212799" y="2286"/>
                  </a:lnTo>
                  <a:lnTo>
                    <a:pt x="209386" y="1651"/>
                  </a:lnTo>
                  <a:close/>
                </a:path>
                <a:path w="341629" h="28575">
                  <a:moveTo>
                    <a:pt x="162769" y="762"/>
                  </a:moveTo>
                  <a:lnTo>
                    <a:pt x="160570" y="1778"/>
                  </a:lnTo>
                  <a:lnTo>
                    <a:pt x="157775" y="5969"/>
                  </a:lnTo>
                  <a:lnTo>
                    <a:pt x="164002" y="5969"/>
                  </a:lnTo>
                  <a:lnTo>
                    <a:pt x="162769" y="762"/>
                  </a:lnTo>
                  <a:close/>
                </a:path>
                <a:path w="341629" h="28575">
                  <a:moveTo>
                    <a:pt x="136958" y="2032"/>
                  </a:moveTo>
                  <a:lnTo>
                    <a:pt x="136362" y="5461"/>
                  </a:lnTo>
                  <a:lnTo>
                    <a:pt x="157617" y="5461"/>
                  </a:lnTo>
                  <a:lnTo>
                    <a:pt x="157302" y="4445"/>
                  </a:lnTo>
                  <a:lnTo>
                    <a:pt x="141367" y="4445"/>
                  </a:lnTo>
                  <a:lnTo>
                    <a:pt x="136958" y="2032"/>
                  </a:lnTo>
                  <a:close/>
                </a:path>
                <a:path w="341629" h="28575">
                  <a:moveTo>
                    <a:pt x="300650" y="4445"/>
                  </a:moveTo>
                  <a:lnTo>
                    <a:pt x="299446" y="5461"/>
                  </a:lnTo>
                  <a:lnTo>
                    <a:pt x="302026" y="5461"/>
                  </a:lnTo>
                  <a:lnTo>
                    <a:pt x="300650" y="4445"/>
                  </a:lnTo>
                  <a:close/>
                </a:path>
                <a:path w="341629" h="28575">
                  <a:moveTo>
                    <a:pt x="236013" y="1651"/>
                  </a:moveTo>
                  <a:lnTo>
                    <a:pt x="233804" y="1651"/>
                  </a:lnTo>
                  <a:lnTo>
                    <a:pt x="233008" y="3429"/>
                  </a:lnTo>
                  <a:lnTo>
                    <a:pt x="229406" y="4826"/>
                  </a:lnTo>
                  <a:lnTo>
                    <a:pt x="290887" y="4826"/>
                  </a:lnTo>
                  <a:lnTo>
                    <a:pt x="290833" y="4191"/>
                  </a:lnTo>
                  <a:lnTo>
                    <a:pt x="275635" y="4191"/>
                  </a:lnTo>
                  <a:lnTo>
                    <a:pt x="269436" y="3302"/>
                  </a:lnTo>
                  <a:lnTo>
                    <a:pt x="263028" y="3302"/>
                  </a:lnTo>
                  <a:lnTo>
                    <a:pt x="261803" y="2794"/>
                  </a:lnTo>
                  <a:lnTo>
                    <a:pt x="237008" y="2794"/>
                  </a:lnTo>
                  <a:lnTo>
                    <a:pt x="236013" y="1651"/>
                  </a:lnTo>
                  <a:close/>
                </a:path>
                <a:path w="341629" h="28575">
                  <a:moveTo>
                    <a:pt x="129158" y="3175"/>
                  </a:moveTo>
                  <a:lnTo>
                    <a:pt x="126749" y="4445"/>
                  </a:lnTo>
                  <a:lnTo>
                    <a:pt x="123954" y="4699"/>
                  </a:lnTo>
                  <a:lnTo>
                    <a:pt x="129760" y="4699"/>
                  </a:lnTo>
                  <a:lnTo>
                    <a:pt x="129158" y="3175"/>
                  </a:lnTo>
                  <a:close/>
                </a:path>
                <a:path w="341629" h="28575">
                  <a:moveTo>
                    <a:pt x="188789" y="1651"/>
                  </a:moveTo>
                  <a:lnTo>
                    <a:pt x="186978" y="2286"/>
                  </a:lnTo>
                  <a:lnTo>
                    <a:pt x="186789" y="4699"/>
                  </a:lnTo>
                  <a:lnTo>
                    <a:pt x="205710" y="4699"/>
                  </a:lnTo>
                  <a:lnTo>
                    <a:pt x="204391" y="2032"/>
                  </a:lnTo>
                  <a:lnTo>
                    <a:pt x="188789" y="1651"/>
                  </a:lnTo>
                  <a:close/>
                </a:path>
                <a:path w="341629" h="28575">
                  <a:moveTo>
                    <a:pt x="183586" y="3937"/>
                  </a:moveTo>
                  <a:lnTo>
                    <a:pt x="183177" y="4572"/>
                  </a:lnTo>
                  <a:lnTo>
                    <a:pt x="184755" y="4572"/>
                  </a:lnTo>
                  <a:lnTo>
                    <a:pt x="183586" y="3937"/>
                  </a:lnTo>
                  <a:close/>
                </a:path>
                <a:path w="341629" h="28575">
                  <a:moveTo>
                    <a:pt x="145764" y="1397"/>
                  </a:moveTo>
                  <a:lnTo>
                    <a:pt x="142759" y="2159"/>
                  </a:lnTo>
                  <a:lnTo>
                    <a:pt x="141367" y="4445"/>
                  </a:lnTo>
                  <a:lnTo>
                    <a:pt x="157302" y="4445"/>
                  </a:lnTo>
                  <a:lnTo>
                    <a:pt x="156672" y="2413"/>
                  </a:lnTo>
                  <a:lnTo>
                    <a:pt x="149565" y="2413"/>
                  </a:lnTo>
                  <a:lnTo>
                    <a:pt x="145764" y="1397"/>
                  </a:lnTo>
                  <a:close/>
                </a:path>
                <a:path w="341629" h="28575">
                  <a:moveTo>
                    <a:pt x="172182" y="3175"/>
                  </a:moveTo>
                  <a:lnTo>
                    <a:pt x="169387" y="4191"/>
                  </a:lnTo>
                  <a:lnTo>
                    <a:pt x="174580" y="4191"/>
                  </a:lnTo>
                  <a:lnTo>
                    <a:pt x="172182" y="3175"/>
                  </a:lnTo>
                  <a:close/>
                </a:path>
                <a:path w="341629" h="28575">
                  <a:moveTo>
                    <a:pt x="176381" y="762"/>
                  </a:moveTo>
                  <a:lnTo>
                    <a:pt x="174580" y="4191"/>
                  </a:lnTo>
                  <a:lnTo>
                    <a:pt x="182952" y="4191"/>
                  </a:lnTo>
                  <a:lnTo>
                    <a:pt x="181376" y="1524"/>
                  </a:lnTo>
                  <a:lnTo>
                    <a:pt x="179177" y="1143"/>
                  </a:lnTo>
                  <a:lnTo>
                    <a:pt x="176381" y="762"/>
                  </a:lnTo>
                  <a:close/>
                </a:path>
                <a:path w="341629" h="28575">
                  <a:moveTo>
                    <a:pt x="280839" y="1524"/>
                  </a:moveTo>
                  <a:lnTo>
                    <a:pt x="275635" y="4191"/>
                  </a:lnTo>
                  <a:lnTo>
                    <a:pt x="290833" y="4191"/>
                  </a:lnTo>
                  <a:lnTo>
                    <a:pt x="290758" y="3302"/>
                  </a:lnTo>
                  <a:lnTo>
                    <a:pt x="287038" y="3302"/>
                  </a:lnTo>
                  <a:lnTo>
                    <a:pt x="280839" y="1524"/>
                  </a:lnTo>
                  <a:close/>
                </a:path>
                <a:path w="341629" h="28575">
                  <a:moveTo>
                    <a:pt x="184978" y="1778"/>
                  </a:moveTo>
                  <a:lnTo>
                    <a:pt x="183589" y="3932"/>
                  </a:lnTo>
                  <a:lnTo>
                    <a:pt x="184871" y="2413"/>
                  </a:lnTo>
                  <a:lnTo>
                    <a:pt x="184978" y="1778"/>
                  </a:lnTo>
                  <a:close/>
                </a:path>
                <a:path w="341629" h="28575">
                  <a:moveTo>
                    <a:pt x="267426" y="2159"/>
                  </a:moveTo>
                  <a:lnTo>
                    <a:pt x="265227" y="2540"/>
                  </a:lnTo>
                  <a:lnTo>
                    <a:pt x="263028" y="3302"/>
                  </a:lnTo>
                  <a:lnTo>
                    <a:pt x="269436" y="3302"/>
                  </a:lnTo>
                  <a:lnTo>
                    <a:pt x="267426" y="2159"/>
                  </a:lnTo>
                  <a:close/>
                </a:path>
                <a:path w="341629" h="28575">
                  <a:moveTo>
                    <a:pt x="290640" y="1905"/>
                  </a:moveTo>
                  <a:lnTo>
                    <a:pt x="287038" y="3302"/>
                  </a:lnTo>
                  <a:lnTo>
                    <a:pt x="290758" y="3302"/>
                  </a:lnTo>
                  <a:lnTo>
                    <a:pt x="290640" y="1905"/>
                  </a:lnTo>
                  <a:close/>
                </a:path>
                <a:path w="341629" h="28575">
                  <a:moveTo>
                    <a:pt x="239615" y="1397"/>
                  </a:moveTo>
                  <a:lnTo>
                    <a:pt x="237008" y="2794"/>
                  </a:lnTo>
                  <a:lnTo>
                    <a:pt x="261803" y="2794"/>
                  </a:lnTo>
                  <a:lnTo>
                    <a:pt x="260273" y="2159"/>
                  </a:lnTo>
                  <a:lnTo>
                    <a:pt x="245416" y="2159"/>
                  </a:lnTo>
                  <a:lnTo>
                    <a:pt x="242421" y="2032"/>
                  </a:lnTo>
                  <a:lnTo>
                    <a:pt x="239615" y="1397"/>
                  </a:lnTo>
                  <a:close/>
                </a:path>
                <a:path w="341629" h="28575">
                  <a:moveTo>
                    <a:pt x="227605" y="0"/>
                  </a:moveTo>
                  <a:lnTo>
                    <a:pt x="224003" y="1651"/>
                  </a:lnTo>
                  <a:lnTo>
                    <a:pt x="220610" y="2667"/>
                  </a:lnTo>
                  <a:lnTo>
                    <a:pt x="228600" y="2667"/>
                  </a:lnTo>
                  <a:lnTo>
                    <a:pt x="227605" y="0"/>
                  </a:lnTo>
                  <a:close/>
                </a:path>
                <a:path w="341629" h="28575">
                  <a:moveTo>
                    <a:pt x="155963" y="127"/>
                  </a:moveTo>
                  <a:lnTo>
                    <a:pt x="152560" y="1143"/>
                  </a:lnTo>
                  <a:lnTo>
                    <a:pt x="149565" y="2413"/>
                  </a:lnTo>
                  <a:lnTo>
                    <a:pt x="156672" y="2413"/>
                  </a:lnTo>
                  <a:lnTo>
                    <a:pt x="155963" y="127"/>
                  </a:lnTo>
                  <a:close/>
                </a:path>
                <a:path w="341629" h="28575">
                  <a:moveTo>
                    <a:pt x="215993" y="889"/>
                  </a:moveTo>
                  <a:lnTo>
                    <a:pt x="212799" y="2286"/>
                  </a:lnTo>
                  <a:lnTo>
                    <a:pt x="219621" y="2286"/>
                  </a:lnTo>
                  <a:lnTo>
                    <a:pt x="215993" y="889"/>
                  </a:lnTo>
                  <a:close/>
                </a:path>
                <a:path w="341629" h="28575">
                  <a:moveTo>
                    <a:pt x="257824" y="1143"/>
                  </a:moveTo>
                  <a:lnTo>
                    <a:pt x="251018" y="1143"/>
                  </a:lnTo>
                  <a:lnTo>
                    <a:pt x="245416" y="2159"/>
                  </a:lnTo>
                  <a:lnTo>
                    <a:pt x="260273" y="2159"/>
                  </a:lnTo>
                  <a:lnTo>
                    <a:pt x="257824" y="1143"/>
                  </a:lnTo>
                  <a:close/>
                </a:path>
              </a:pathLst>
            </a:custGeom>
            <a:solidFill>
              <a:srgbClr val="0A4469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68" name="object 68"/>
            <p:cNvSpPr/>
            <p:nvPr/>
          </p:nvSpPr>
          <p:spPr>
            <a:xfrm>
              <a:off x="9777006" y="10229246"/>
              <a:ext cx="304165" cy="12700"/>
            </a:xfrm>
            <a:custGeom>
              <a:avLst/>
              <a:gdLst/>
              <a:ahLst/>
              <a:cxnLst/>
              <a:rect l="l" t="t" r="r" b="b"/>
              <a:pathLst>
                <a:path w="304165" h="12700">
                  <a:moveTo>
                    <a:pt x="1003" y="812"/>
                  </a:moveTo>
                  <a:lnTo>
                    <a:pt x="596" y="609"/>
                  </a:lnTo>
                  <a:lnTo>
                    <a:pt x="596" y="0"/>
                  </a:lnTo>
                  <a:lnTo>
                    <a:pt x="0" y="825"/>
                  </a:lnTo>
                  <a:lnTo>
                    <a:pt x="1003" y="812"/>
                  </a:lnTo>
                  <a:close/>
                </a:path>
                <a:path w="304165" h="12700">
                  <a:moveTo>
                    <a:pt x="250355" y="10109"/>
                  </a:moveTo>
                  <a:lnTo>
                    <a:pt x="249961" y="8509"/>
                  </a:lnTo>
                  <a:lnTo>
                    <a:pt x="248945" y="7112"/>
                  </a:lnTo>
                  <a:lnTo>
                    <a:pt x="247154" y="8128"/>
                  </a:lnTo>
                  <a:lnTo>
                    <a:pt x="245745" y="10515"/>
                  </a:lnTo>
                  <a:lnTo>
                    <a:pt x="248158" y="11315"/>
                  </a:lnTo>
                  <a:lnTo>
                    <a:pt x="249961" y="11315"/>
                  </a:lnTo>
                  <a:lnTo>
                    <a:pt x="250355" y="10109"/>
                  </a:lnTo>
                  <a:close/>
                </a:path>
                <a:path w="304165" h="12700">
                  <a:moveTo>
                    <a:pt x="303796" y="11811"/>
                  </a:moveTo>
                  <a:lnTo>
                    <a:pt x="303187" y="11201"/>
                  </a:lnTo>
                  <a:lnTo>
                    <a:pt x="302780" y="11811"/>
                  </a:lnTo>
                  <a:lnTo>
                    <a:pt x="303187" y="12407"/>
                  </a:lnTo>
                  <a:lnTo>
                    <a:pt x="303796" y="118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69" name="object 69"/>
            <p:cNvSpPr/>
            <p:nvPr/>
          </p:nvSpPr>
          <p:spPr>
            <a:xfrm>
              <a:off x="9617126" y="10277557"/>
              <a:ext cx="634365" cy="86995"/>
            </a:xfrm>
            <a:custGeom>
              <a:avLst/>
              <a:gdLst/>
              <a:ahLst/>
              <a:cxnLst/>
              <a:rect l="l" t="t" r="r" b="b"/>
              <a:pathLst>
                <a:path w="634365" h="86995">
                  <a:moveTo>
                    <a:pt x="632548" y="57404"/>
                  </a:moveTo>
                  <a:lnTo>
                    <a:pt x="629932" y="53416"/>
                  </a:lnTo>
                  <a:lnTo>
                    <a:pt x="626935" y="53822"/>
                  </a:lnTo>
                  <a:lnTo>
                    <a:pt x="624547" y="55626"/>
                  </a:lnTo>
                  <a:lnTo>
                    <a:pt x="622744" y="57823"/>
                  </a:lnTo>
                  <a:lnTo>
                    <a:pt x="616216" y="56540"/>
                  </a:lnTo>
                  <a:lnTo>
                    <a:pt x="603834" y="58318"/>
                  </a:lnTo>
                  <a:lnTo>
                    <a:pt x="597535" y="57480"/>
                  </a:lnTo>
                  <a:lnTo>
                    <a:pt x="591527" y="59080"/>
                  </a:lnTo>
                  <a:lnTo>
                    <a:pt x="587121" y="53708"/>
                  </a:lnTo>
                  <a:lnTo>
                    <a:pt x="580720" y="55511"/>
                  </a:lnTo>
                  <a:lnTo>
                    <a:pt x="578916" y="51320"/>
                  </a:lnTo>
                  <a:lnTo>
                    <a:pt x="573316" y="55524"/>
                  </a:lnTo>
                  <a:lnTo>
                    <a:pt x="572109" y="50927"/>
                  </a:lnTo>
                  <a:lnTo>
                    <a:pt x="570103" y="49733"/>
                  </a:lnTo>
                  <a:lnTo>
                    <a:pt x="567093" y="50546"/>
                  </a:lnTo>
                  <a:lnTo>
                    <a:pt x="565696" y="52146"/>
                  </a:lnTo>
                  <a:lnTo>
                    <a:pt x="565099" y="50342"/>
                  </a:lnTo>
                  <a:lnTo>
                    <a:pt x="563092" y="48755"/>
                  </a:lnTo>
                  <a:lnTo>
                    <a:pt x="561505" y="49542"/>
                  </a:lnTo>
                  <a:lnTo>
                    <a:pt x="558888" y="50152"/>
                  </a:lnTo>
                  <a:lnTo>
                    <a:pt x="556501" y="48348"/>
                  </a:lnTo>
                  <a:lnTo>
                    <a:pt x="554482" y="47752"/>
                  </a:lnTo>
                  <a:lnTo>
                    <a:pt x="550291" y="50368"/>
                  </a:lnTo>
                  <a:lnTo>
                    <a:pt x="547878" y="44373"/>
                  </a:lnTo>
                  <a:lnTo>
                    <a:pt x="543483" y="45593"/>
                  </a:lnTo>
                  <a:lnTo>
                    <a:pt x="543687" y="47180"/>
                  </a:lnTo>
                  <a:lnTo>
                    <a:pt x="543280" y="47777"/>
                  </a:lnTo>
                  <a:lnTo>
                    <a:pt x="542683" y="48183"/>
                  </a:lnTo>
                  <a:lnTo>
                    <a:pt x="542074" y="48183"/>
                  </a:lnTo>
                  <a:lnTo>
                    <a:pt x="540689" y="47383"/>
                  </a:lnTo>
                  <a:lnTo>
                    <a:pt x="542074" y="46393"/>
                  </a:lnTo>
                  <a:lnTo>
                    <a:pt x="542074" y="45593"/>
                  </a:lnTo>
                  <a:lnTo>
                    <a:pt x="538873" y="46596"/>
                  </a:lnTo>
                  <a:lnTo>
                    <a:pt x="533666" y="43002"/>
                  </a:lnTo>
                  <a:lnTo>
                    <a:pt x="532282" y="47002"/>
                  </a:lnTo>
                  <a:lnTo>
                    <a:pt x="529678" y="48412"/>
                  </a:lnTo>
                  <a:lnTo>
                    <a:pt x="528066" y="45415"/>
                  </a:lnTo>
                  <a:lnTo>
                    <a:pt x="525868" y="45618"/>
                  </a:lnTo>
                  <a:lnTo>
                    <a:pt x="523468" y="49415"/>
                  </a:lnTo>
                  <a:lnTo>
                    <a:pt x="518261" y="46837"/>
                  </a:lnTo>
                  <a:lnTo>
                    <a:pt x="514858" y="46647"/>
                  </a:lnTo>
                  <a:lnTo>
                    <a:pt x="512267" y="47447"/>
                  </a:lnTo>
                  <a:lnTo>
                    <a:pt x="507669" y="49860"/>
                  </a:lnTo>
                  <a:lnTo>
                    <a:pt x="501459" y="49466"/>
                  </a:lnTo>
                  <a:lnTo>
                    <a:pt x="497471" y="54076"/>
                  </a:lnTo>
                  <a:lnTo>
                    <a:pt x="491464" y="53695"/>
                  </a:lnTo>
                  <a:lnTo>
                    <a:pt x="489267" y="53886"/>
                  </a:lnTo>
                  <a:lnTo>
                    <a:pt x="488861" y="56692"/>
                  </a:lnTo>
                  <a:lnTo>
                    <a:pt x="486460" y="56502"/>
                  </a:lnTo>
                  <a:lnTo>
                    <a:pt x="483679" y="61315"/>
                  </a:lnTo>
                  <a:lnTo>
                    <a:pt x="478269" y="57315"/>
                  </a:lnTo>
                  <a:lnTo>
                    <a:pt x="474268" y="59131"/>
                  </a:lnTo>
                  <a:lnTo>
                    <a:pt x="467690" y="61645"/>
                  </a:lnTo>
                  <a:lnTo>
                    <a:pt x="460641" y="62953"/>
                  </a:lnTo>
                  <a:lnTo>
                    <a:pt x="453707" y="64566"/>
                  </a:lnTo>
                  <a:lnTo>
                    <a:pt x="447471" y="67983"/>
                  </a:lnTo>
                  <a:lnTo>
                    <a:pt x="445058" y="63398"/>
                  </a:lnTo>
                  <a:lnTo>
                    <a:pt x="441274" y="70599"/>
                  </a:lnTo>
                  <a:lnTo>
                    <a:pt x="437857" y="67398"/>
                  </a:lnTo>
                  <a:lnTo>
                    <a:pt x="437273" y="68199"/>
                  </a:lnTo>
                  <a:lnTo>
                    <a:pt x="436664" y="69811"/>
                  </a:lnTo>
                  <a:lnTo>
                    <a:pt x="435267" y="69215"/>
                  </a:lnTo>
                  <a:lnTo>
                    <a:pt x="433070" y="69011"/>
                  </a:lnTo>
                  <a:lnTo>
                    <a:pt x="434060" y="66408"/>
                  </a:lnTo>
                  <a:lnTo>
                    <a:pt x="433057" y="65405"/>
                  </a:lnTo>
                  <a:lnTo>
                    <a:pt x="431253" y="65214"/>
                  </a:lnTo>
                  <a:lnTo>
                    <a:pt x="429653" y="65811"/>
                  </a:lnTo>
                  <a:lnTo>
                    <a:pt x="428053" y="66027"/>
                  </a:lnTo>
                  <a:lnTo>
                    <a:pt x="423443" y="64439"/>
                  </a:lnTo>
                  <a:lnTo>
                    <a:pt x="413245" y="64058"/>
                  </a:lnTo>
                  <a:lnTo>
                    <a:pt x="412038" y="61455"/>
                  </a:lnTo>
                  <a:lnTo>
                    <a:pt x="406438" y="61658"/>
                  </a:lnTo>
                  <a:lnTo>
                    <a:pt x="404228" y="60667"/>
                  </a:lnTo>
                  <a:lnTo>
                    <a:pt x="400227" y="61074"/>
                  </a:lnTo>
                  <a:lnTo>
                    <a:pt x="400621" y="57683"/>
                  </a:lnTo>
                  <a:lnTo>
                    <a:pt x="396430" y="59677"/>
                  </a:lnTo>
                  <a:lnTo>
                    <a:pt x="394817" y="54076"/>
                  </a:lnTo>
                  <a:lnTo>
                    <a:pt x="391604" y="55689"/>
                  </a:lnTo>
                  <a:lnTo>
                    <a:pt x="388607" y="51689"/>
                  </a:lnTo>
                  <a:lnTo>
                    <a:pt x="384810" y="55714"/>
                  </a:lnTo>
                  <a:lnTo>
                    <a:pt x="381406" y="54521"/>
                  </a:lnTo>
                  <a:lnTo>
                    <a:pt x="376796" y="50723"/>
                  </a:lnTo>
                  <a:lnTo>
                    <a:pt x="369798" y="53340"/>
                  </a:lnTo>
                  <a:lnTo>
                    <a:pt x="364197" y="52539"/>
                  </a:lnTo>
                  <a:lnTo>
                    <a:pt x="363791" y="51549"/>
                  </a:lnTo>
                  <a:lnTo>
                    <a:pt x="363588" y="50139"/>
                  </a:lnTo>
                  <a:lnTo>
                    <a:pt x="362381" y="50139"/>
                  </a:lnTo>
                  <a:lnTo>
                    <a:pt x="359194" y="53352"/>
                  </a:lnTo>
                  <a:lnTo>
                    <a:pt x="356374" y="47752"/>
                  </a:lnTo>
                  <a:lnTo>
                    <a:pt x="353377" y="50761"/>
                  </a:lnTo>
                  <a:lnTo>
                    <a:pt x="350583" y="54178"/>
                  </a:lnTo>
                  <a:lnTo>
                    <a:pt x="346379" y="49987"/>
                  </a:lnTo>
                  <a:lnTo>
                    <a:pt x="343789" y="53390"/>
                  </a:lnTo>
                  <a:lnTo>
                    <a:pt x="340182" y="53594"/>
                  </a:lnTo>
                  <a:lnTo>
                    <a:pt x="337388" y="56400"/>
                  </a:lnTo>
                  <a:lnTo>
                    <a:pt x="329984" y="56819"/>
                  </a:lnTo>
                  <a:lnTo>
                    <a:pt x="327990" y="61226"/>
                  </a:lnTo>
                  <a:lnTo>
                    <a:pt x="323596" y="59436"/>
                  </a:lnTo>
                  <a:lnTo>
                    <a:pt x="320979" y="60439"/>
                  </a:lnTo>
                  <a:lnTo>
                    <a:pt x="320205" y="62839"/>
                  </a:lnTo>
                  <a:lnTo>
                    <a:pt x="318998" y="65036"/>
                  </a:lnTo>
                  <a:lnTo>
                    <a:pt x="316395" y="64846"/>
                  </a:lnTo>
                  <a:lnTo>
                    <a:pt x="313994" y="68656"/>
                  </a:lnTo>
                  <a:lnTo>
                    <a:pt x="311785" y="65659"/>
                  </a:lnTo>
                  <a:lnTo>
                    <a:pt x="310388" y="65455"/>
                  </a:lnTo>
                  <a:lnTo>
                    <a:pt x="307987" y="64655"/>
                  </a:lnTo>
                  <a:lnTo>
                    <a:pt x="307390" y="66471"/>
                  </a:lnTo>
                  <a:lnTo>
                    <a:pt x="303187" y="66281"/>
                  </a:lnTo>
                  <a:lnTo>
                    <a:pt x="295198" y="70104"/>
                  </a:lnTo>
                  <a:lnTo>
                    <a:pt x="292188" y="68503"/>
                  </a:lnTo>
                  <a:lnTo>
                    <a:pt x="288785" y="70116"/>
                  </a:lnTo>
                  <a:lnTo>
                    <a:pt x="285775" y="70916"/>
                  </a:lnTo>
                  <a:lnTo>
                    <a:pt x="279374" y="69951"/>
                  </a:lnTo>
                  <a:lnTo>
                    <a:pt x="266763" y="68618"/>
                  </a:lnTo>
                  <a:lnTo>
                    <a:pt x="260565" y="67754"/>
                  </a:lnTo>
                  <a:lnTo>
                    <a:pt x="258965" y="63373"/>
                  </a:lnTo>
                  <a:lnTo>
                    <a:pt x="253961" y="67779"/>
                  </a:lnTo>
                  <a:lnTo>
                    <a:pt x="251548" y="64579"/>
                  </a:lnTo>
                  <a:lnTo>
                    <a:pt x="251167" y="64985"/>
                  </a:lnTo>
                  <a:lnTo>
                    <a:pt x="250952" y="65786"/>
                  </a:lnTo>
                  <a:lnTo>
                    <a:pt x="250164" y="65392"/>
                  </a:lnTo>
                  <a:lnTo>
                    <a:pt x="248551" y="65189"/>
                  </a:lnTo>
                  <a:lnTo>
                    <a:pt x="248145" y="63385"/>
                  </a:lnTo>
                  <a:lnTo>
                    <a:pt x="248945" y="62382"/>
                  </a:lnTo>
                  <a:lnTo>
                    <a:pt x="243344" y="59601"/>
                  </a:lnTo>
                  <a:lnTo>
                    <a:pt x="236931" y="58407"/>
                  </a:lnTo>
                  <a:lnTo>
                    <a:pt x="231317" y="55613"/>
                  </a:lnTo>
                  <a:lnTo>
                    <a:pt x="226923" y="55029"/>
                  </a:lnTo>
                  <a:lnTo>
                    <a:pt x="222313" y="53822"/>
                  </a:lnTo>
                  <a:lnTo>
                    <a:pt x="219710" y="50241"/>
                  </a:lnTo>
                  <a:lnTo>
                    <a:pt x="217716" y="49631"/>
                  </a:lnTo>
                  <a:lnTo>
                    <a:pt x="215099" y="47447"/>
                  </a:lnTo>
                  <a:lnTo>
                    <a:pt x="213296" y="49847"/>
                  </a:lnTo>
                  <a:lnTo>
                    <a:pt x="207048" y="48120"/>
                  </a:lnTo>
                  <a:lnTo>
                    <a:pt x="201269" y="49644"/>
                  </a:lnTo>
                  <a:lnTo>
                    <a:pt x="195605" y="51435"/>
                  </a:lnTo>
                  <a:lnTo>
                    <a:pt x="189699" y="50495"/>
                  </a:lnTo>
                  <a:lnTo>
                    <a:pt x="186690" y="52705"/>
                  </a:lnTo>
                  <a:lnTo>
                    <a:pt x="183883" y="49898"/>
                  </a:lnTo>
                  <a:lnTo>
                    <a:pt x="180695" y="51714"/>
                  </a:lnTo>
                  <a:lnTo>
                    <a:pt x="179705" y="55511"/>
                  </a:lnTo>
                  <a:lnTo>
                    <a:pt x="176491" y="53530"/>
                  </a:lnTo>
                  <a:lnTo>
                    <a:pt x="173697" y="54127"/>
                  </a:lnTo>
                  <a:lnTo>
                    <a:pt x="172491" y="56934"/>
                  </a:lnTo>
                  <a:lnTo>
                    <a:pt x="171107" y="57531"/>
                  </a:lnTo>
                  <a:lnTo>
                    <a:pt x="167487" y="56159"/>
                  </a:lnTo>
                  <a:lnTo>
                    <a:pt x="160502" y="58762"/>
                  </a:lnTo>
                  <a:lnTo>
                    <a:pt x="156502" y="61379"/>
                  </a:lnTo>
                  <a:lnTo>
                    <a:pt x="149098" y="61175"/>
                  </a:lnTo>
                  <a:lnTo>
                    <a:pt x="146304" y="65595"/>
                  </a:lnTo>
                  <a:lnTo>
                    <a:pt x="139179" y="65989"/>
                  </a:lnTo>
                  <a:lnTo>
                    <a:pt x="126530" y="69684"/>
                  </a:lnTo>
                  <a:lnTo>
                    <a:pt x="119291" y="69850"/>
                  </a:lnTo>
                  <a:lnTo>
                    <a:pt x="116700" y="72250"/>
                  </a:lnTo>
                  <a:lnTo>
                    <a:pt x="114084" y="69862"/>
                  </a:lnTo>
                  <a:lnTo>
                    <a:pt x="110896" y="71462"/>
                  </a:lnTo>
                  <a:lnTo>
                    <a:pt x="105689" y="69469"/>
                  </a:lnTo>
                  <a:lnTo>
                    <a:pt x="100088" y="73698"/>
                  </a:lnTo>
                  <a:lnTo>
                    <a:pt x="95885" y="68897"/>
                  </a:lnTo>
                  <a:lnTo>
                    <a:pt x="94881" y="71094"/>
                  </a:lnTo>
                  <a:lnTo>
                    <a:pt x="93687" y="70700"/>
                  </a:lnTo>
                  <a:lnTo>
                    <a:pt x="92278" y="69697"/>
                  </a:lnTo>
                  <a:lnTo>
                    <a:pt x="93675" y="68503"/>
                  </a:lnTo>
                  <a:lnTo>
                    <a:pt x="93268" y="67297"/>
                  </a:lnTo>
                  <a:lnTo>
                    <a:pt x="89865" y="65303"/>
                  </a:lnTo>
                  <a:lnTo>
                    <a:pt x="87464" y="61696"/>
                  </a:lnTo>
                  <a:lnTo>
                    <a:pt x="83451" y="60515"/>
                  </a:lnTo>
                  <a:lnTo>
                    <a:pt x="81254" y="57518"/>
                  </a:lnTo>
                  <a:lnTo>
                    <a:pt x="76847" y="56121"/>
                  </a:lnTo>
                  <a:lnTo>
                    <a:pt x="73837" y="54330"/>
                  </a:lnTo>
                  <a:lnTo>
                    <a:pt x="72428" y="50126"/>
                  </a:lnTo>
                  <a:lnTo>
                    <a:pt x="67830" y="51333"/>
                  </a:lnTo>
                  <a:lnTo>
                    <a:pt x="61823" y="48552"/>
                  </a:lnTo>
                  <a:lnTo>
                    <a:pt x="61214" y="45351"/>
                  </a:lnTo>
                  <a:lnTo>
                    <a:pt x="57416" y="46151"/>
                  </a:lnTo>
                  <a:lnTo>
                    <a:pt x="54610" y="51371"/>
                  </a:lnTo>
                  <a:lnTo>
                    <a:pt x="51003" y="43561"/>
                  </a:lnTo>
                  <a:lnTo>
                    <a:pt x="47002" y="46177"/>
                  </a:lnTo>
                  <a:lnTo>
                    <a:pt x="46202" y="45377"/>
                  </a:lnTo>
                  <a:lnTo>
                    <a:pt x="45999" y="44170"/>
                  </a:lnTo>
                  <a:lnTo>
                    <a:pt x="46202" y="43383"/>
                  </a:lnTo>
                  <a:lnTo>
                    <a:pt x="43802" y="43980"/>
                  </a:lnTo>
                  <a:lnTo>
                    <a:pt x="41795" y="41986"/>
                  </a:lnTo>
                  <a:lnTo>
                    <a:pt x="39192" y="42786"/>
                  </a:lnTo>
                  <a:lnTo>
                    <a:pt x="38595" y="43980"/>
                  </a:lnTo>
                  <a:lnTo>
                    <a:pt x="37388" y="43802"/>
                  </a:lnTo>
                  <a:lnTo>
                    <a:pt x="36195" y="43002"/>
                  </a:lnTo>
                  <a:lnTo>
                    <a:pt x="35394" y="47612"/>
                  </a:lnTo>
                  <a:lnTo>
                    <a:pt x="31584" y="42608"/>
                  </a:lnTo>
                  <a:lnTo>
                    <a:pt x="29997" y="46215"/>
                  </a:lnTo>
                  <a:lnTo>
                    <a:pt x="28587" y="43205"/>
                  </a:lnTo>
                  <a:lnTo>
                    <a:pt x="24790" y="47028"/>
                  </a:lnTo>
                  <a:lnTo>
                    <a:pt x="23583" y="44018"/>
                  </a:lnTo>
                  <a:lnTo>
                    <a:pt x="19177" y="42024"/>
                  </a:lnTo>
                  <a:lnTo>
                    <a:pt x="15582" y="45847"/>
                  </a:lnTo>
                  <a:lnTo>
                    <a:pt x="11391" y="46253"/>
                  </a:lnTo>
                  <a:lnTo>
                    <a:pt x="10782" y="47053"/>
                  </a:lnTo>
                  <a:lnTo>
                    <a:pt x="11785" y="49453"/>
                  </a:lnTo>
                  <a:lnTo>
                    <a:pt x="9588" y="48666"/>
                  </a:lnTo>
                  <a:lnTo>
                    <a:pt x="9385" y="48260"/>
                  </a:lnTo>
                  <a:lnTo>
                    <a:pt x="8991" y="48056"/>
                  </a:lnTo>
                  <a:lnTo>
                    <a:pt x="9194" y="47459"/>
                  </a:lnTo>
                  <a:lnTo>
                    <a:pt x="7391" y="47459"/>
                  </a:lnTo>
                  <a:lnTo>
                    <a:pt x="5397" y="48679"/>
                  </a:lnTo>
                  <a:lnTo>
                    <a:pt x="1574" y="48069"/>
                  </a:lnTo>
                  <a:lnTo>
                    <a:pt x="1587" y="51473"/>
                  </a:lnTo>
                  <a:lnTo>
                    <a:pt x="6997" y="53670"/>
                  </a:lnTo>
                  <a:lnTo>
                    <a:pt x="0" y="56883"/>
                  </a:lnTo>
                  <a:lnTo>
                    <a:pt x="2806" y="59677"/>
                  </a:lnTo>
                  <a:lnTo>
                    <a:pt x="6210" y="59867"/>
                  </a:lnTo>
                  <a:lnTo>
                    <a:pt x="8420" y="63665"/>
                  </a:lnTo>
                  <a:lnTo>
                    <a:pt x="12217" y="63068"/>
                  </a:lnTo>
                  <a:lnTo>
                    <a:pt x="15227" y="63055"/>
                  </a:lnTo>
                  <a:lnTo>
                    <a:pt x="16421" y="60858"/>
                  </a:lnTo>
                  <a:lnTo>
                    <a:pt x="19011" y="60045"/>
                  </a:lnTo>
                  <a:lnTo>
                    <a:pt x="21805" y="55041"/>
                  </a:lnTo>
                  <a:lnTo>
                    <a:pt x="28422" y="58839"/>
                  </a:lnTo>
                  <a:lnTo>
                    <a:pt x="32016" y="55219"/>
                  </a:lnTo>
                  <a:lnTo>
                    <a:pt x="47625" y="56184"/>
                  </a:lnTo>
                  <a:lnTo>
                    <a:pt x="55638" y="57759"/>
                  </a:lnTo>
                  <a:lnTo>
                    <a:pt x="57835" y="58953"/>
                  </a:lnTo>
                  <a:lnTo>
                    <a:pt x="60248" y="61353"/>
                  </a:lnTo>
                  <a:lnTo>
                    <a:pt x="62649" y="60350"/>
                  </a:lnTo>
                  <a:lnTo>
                    <a:pt x="62839" y="62750"/>
                  </a:lnTo>
                  <a:lnTo>
                    <a:pt x="65252" y="63957"/>
                  </a:lnTo>
                  <a:lnTo>
                    <a:pt x="67652" y="64744"/>
                  </a:lnTo>
                  <a:lnTo>
                    <a:pt x="70459" y="64947"/>
                  </a:lnTo>
                  <a:lnTo>
                    <a:pt x="74460" y="66535"/>
                  </a:lnTo>
                  <a:lnTo>
                    <a:pt x="74066" y="72339"/>
                  </a:lnTo>
                  <a:lnTo>
                    <a:pt x="78879" y="72136"/>
                  </a:lnTo>
                  <a:lnTo>
                    <a:pt x="81280" y="75933"/>
                  </a:lnTo>
                  <a:lnTo>
                    <a:pt x="86487" y="76314"/>
                  </a:lnTo>
                  <a:lnTo>
                    <a:pt x="89890" y="79717"/>
                  </a:lnTo>
                  <a:lnTo>
                    <a:pt x="92113" y="83299"/>
                  </a:lnTo>
                  <a:lnTo>
                    <a:pt x="96710" y="80708"/>
                  </a:lnTo>
                  <a:lnTo>
                    <a:pt x="99110" y="83693"/>
                  </a:lnTo>
                  <a:lnTo>
                    <a:pt x="104305" y="84886"/>
                  </a:lnTo>
                  <a:lnTo>
                    <a:pt x="110121" y="85280"/>
                  </a:lnTo>
                  <a:lnTo>
                    <a:pt x="114719" y="84264"/>
                  </a:lnTo>
                  <a:lnTo>
                    <a:pt x="118110" y="80060"/>
                  </a:lnTo>
                  <a:lnTo>
                    <a:pt x="124333" y="86652"/>
                  </a:lnTo>
                  <a:lnTo>
                    <a:pt x="128117" y="81635"/>
                  </a:lnTo>
                  <a:lnTo>
                    <a:pt x="132334" y="82423"/>
                  </a:lnTo>
                  <a:lnTo>
                    <a:pt x="133718" y="78028"/>
                  </a:lnTo>
                  <a:lnTo>
                    <a:pt x="138518" y="79616"/>
                  </a:lnTo>
                  <a:lnTo>
                    <a:pt x="144729" y="77990"/>
                  </a:lnTo>
                  <a:lnTo>
                    <a:pt x="150926" y="76987"/>
                  </a:lnTo>
                  <a:lnTo>
                    <a:pt x="156324" y="73774"/>
                  </a:lnTo>
                  <a:lnTo>
                    <a:pt x="160528" y="73761"/>
                  </a:lnTo>
                  <a:lnTo>
                    <a:pt x="167322" y="71361"/>
                  </a:lnTo>
                  <a:lnTo>
                    <a:pt x="168516" y="68745"/>
                  </a:lnTo>
                  <a:lnTo>
                    <a:pt x="171716" y="68338"/>
                  </a:lnTo>
                  <a:lnTo>
                    <a:pt x="174726" y="68529"/>
                  </a:lnTo>
                  <a:lnTo>
                    <a:pt x="177914" y="65722"/>
                  </a:lnTo>
                  <a:lnTo>
                    <a:pt x="181724" y="69329"/>
                  </a:lnTo>
                  <a:lnTo>
                    <a:pt x="184531" y="65316"/>
                  </a:lnTo>
                  <a:lnTo>
                    <a:pt x="184315" y="64503"/>
                  </a:lnTo>
                  <a:lnTo>
                    <a:pt x="183311" y="62509"/>
                  </a:lnTo>
                  <a:lnTo>
                    <a:pt x="185115" y="61518"/>
                  </a:lnTo>
                  <a:lnTo>
                    <a:pt x="186918" y="60909"/>
                  </a:lnTo>
                  <a:lnTo>
                    <a:pt x="187515" y="62903"/>
                  </a:lnTo>
                  <a:lnTo>
                    <a:pt x="189128" y="63309"/>
                  </a:lnTo>
                  <a:lnTo>
                    <a:pt x="189331" y="68503"/>
                  </a:lnTo>
                  <a:lnTo>
                    <a:pt x="193522" y="63093"/>
                  </a:lnTo>
                  <a:lnTo>
                    <a:pt x="195122" y="64084"/>
                  </a:lnTo>
                  <a:lnTo>
                    <a:pt x="197726" y="67081"/>
                  </a:lnTo>
                  <a:lnTo>
                    <a:pt x="202730" y="64871"/>
                  </a:lnTo>
                  <a:lnTo>
                    <a:pt x="205930" y="63868"/>
                  </a:lnTo>
                  <a:lnTo>
                    <a:pt x="207327" y="66471"/>
                  </a:lnTo>
                  <a:lnTo>
                    <a:pt x="210540" y="64655"/>
                  </a:lnTo>
                  <a:lnTo>
                    <a:pt x="212140" y="66459"/>
                  </a:lnTo>
                  <a:lnTo>
                    <a:pt x="218668" y="66890"/>
                  </a:lnTo>
                  <a:lnTo>
                    <a:pt x="224904" y="68351"/>
                  </a:lnTo>
                  <a:lnTo>
                    <a:pt x="231063" y="70154"/>
                  </a:lnTo>
                  <a:lnTo>
                    <a:pt x="237363" y="71602"/>
                  </a:lnTo>
                  <a:lnTo>
                    <a:pt x="240779" y="77216"/>
                  </a:lnTo>
                  <a:lnTo>
                    <a:pt x="249174" y="74587"/>
                  </a:lnTo>
                  <a:lnTo>
                    <a:pt x="252984" y="79387"/>
                  </a:lnTo>
                  <a:lnTo>
                    <a:pt x="253987" y="81978"/>
                  </a:lnTo>
                  <a:lnTo>
                    <a:pt x="257200" y="80975"/>
                  </a:lnTo>
                  <a:lnTo>
                    <a:pt x="259194" y="80568"/>
                  </a:lnTo>
                  <a:lnTo>
                    <a:pt x="260388" y="80975"/>
                  </a:lnTo>
                  <a:lnTo>
                    <a:pt x="259803" y="82372"/>
                  </a:lnTo>
                  <a:lnTo>
                    <a:pt x="260007" y="83362"/>
                  </a:lnTo>
                  <a:lnTo>
                    <a:pt x="262001" y="83566"/>
                  </a:lnTo>
                  <a:lnTo>
                    <a:pt x="264414" y="85559"/>
                  </a:lnTo>
                  <a:lnTo>
                    <a:pt x="266001" y="83959"/>
                  </a:lnTo>
                  <a:lnTo>
                    <a:pt x="269011" y="84556"/>
                  </a:lnTo>
                  <a:lnTo>
                    <a:pt x="273812" y="86537"/>
                  </a:lnTo>
                  <a:lnTo>
                    <a:pt x="276009" y="83337"/>
                  </a:lnTo>
                  <a:lnTo>
                    <a:pt x="277012" y="83743"/>
                  </a:lnTo>
                  <a:lnTo>
                    <a:pt x="277812" y="85534"/>
                  </a:lnTo>
                  <a:lnTo>
                    <a:pt x="278815" y="84734"/>
                  </a:lnTo>
                  <a:lnTo>
                    <a:pt x="279006" y="83731"/>
                  </a:lnTo>
                  <a:lnTo>
                    <a:pt x="277202" y="82346"/>
                  </a:lnTo>
                  <a:lnTo>
                    <a:pt x="279400" y="80327"/>
                  </a:lnTo>
                  <a:lnTo>
                    <a:pt x="280212" y="81724"/>
                  </a:lnTo>
                  <a:lnTo>
                    <a:pt x="281203" y="82130"/>
                  </a:lnTo>
                  <a:lnTo>
                    <a:pt x="280619" y="86334"/>
                  </a:lnTo>
                  <a:lnTo>
                    <a:pt x="285013" y="84721"/>
                  </a:lnTo>
                  <a:lnTo>
                    <a:pt x="289217" y="85318"/>
                  </a:lnTo>
                  <a:lnTo>
                    <a:pt x="289814" y="83921"/>
                  </a:lnTo>
                  <a:lnTo>
                    <a:pt x="290614" y="82702"/>
                  </a:lnTo>
                  <a:lnTo>
                    <a:pt x="299618" y="81495"/>
                  </a:lnTo>
                  <a:lnTo>
                    <a:pt x="299415" y="80492"/>
                  </a:lnTo>
                  <a:lnTo>
                    <a:pt x="299808" y="79692"/>
                  </a:lnTo>
                  <a:lnTo>
                    <a:pt x="300812" y="79298"/>
                  </a:lnTo>
                  <a:lnTo>
                    <a:pt x="304622" y="79082"/>
                  </a:lnTo>
                  <a:lnTo>
                    <a:pt x="306019" y="80479"/>
                  </a:lnTo>
                  <a:lnTo>
                    <a:pt x="307428" y="78079"/>
                  </a:lnTo>
                  <a:lnTo>
                    <a:pt x="311226" y="80467"/>
                  </a:lnTo>
                  <a:lnTo>
                    <a:pt x="312013" y="77266"/>
                  </a:lnTo>
                  <a:lnTo>
                    <a:pt x="313016" y="76466"/>
                  </a:lnTo>
                  <a:lnTo>
                    <a:pt x="314007" y="77063"/>
                  </a:lnTo>
                  <a:lnTo>
                    <a:pt x="314413" y="78054"/>
                  </a:lnTo>
                  <a:lnTo>
                    <a:pt x="316420" y="77863"/>
                  </a:lnTo>
                  <a:lnTo>
                    <a:pt x="316814" y="75653"/>
                  </a:lnTo>
                  <a:lnTo>
                    <a:pt x="318414" y="74650"/>
                  </a:lnTo>
                  <a:lnTo>
                    <a:pt x="320611" y="76441"/>
                  </a:lnTo>
                  <a:lnTo>
                    <a:pt x="322211" y="71843"/>
                  </a:lnTo>
                  <a:lnTo>
                    <a:pt x="324015" y="75247"/>
                  </a:lnTo>
                  <a:lnTo>
                    <a:pt x="327825" y="75831"/>
                  </a:lnTo>
                  <a:lnTo>
                    <a:pt x="328015" y="73431"/>
                  </a:lnTo>
                  <a:lnTo>
                    <a:pt x="330009" y="72021"/>
                  </a:lnTo>
                  <a:lnTo>
                    <a:pt x="335216" y="72415"/>
                  </a:lnTo>
                  <a:lnTo>
                    <a:pt x="334403" y="69011"/>
                  </a:lnTo>
                  <a:lnTo>
                    <a:pt x="336207" y="67805"/>
                  </a:lnTo>
                  <a:lnTo>
                    <a:pt x="341807" y="69392"/>
                  </a:lnTo>
                  <a:lnTo>
                    <a:pt x="346011" y="66992"/>
                  </a:lnTo>
                  <a:lnTo>
                    <a:pt x="351028" y="69189"/>
                  </a:lnTo>
                  <a:lnTo>
                    <a:pt x="355815" y="67767"/>
                  </a:lnTo>
                  <a:lnTo>
                    <a:pt x="356806" y="62166"/>
                  </a:lnTo>
                  <a:lnTo>
                    <a:pt x="361416" y="67551"/>
                  </a:lnTo>
                  <a:lnTo>
                    <a:pt x="364413" y="66763"/>
                  </a:lnTo>
                  <a:lnTo>
                    <a:pt x="367626" y="67551"/>
                  </a:lnTo>
                  <a:lnTo>
                    <a:pt x="365823" y="63550"/>
                  </a:lnTo>
                  <a:lnTo>
                    <a:pt x="368820" y="64147"/>
                  </a:lnTo>
                  <a:lnTo>
                    <a:pt x="369824" y="64744"/>
                  </a:lnTo>
                  <a:lnTo>
                    <a:pt x="369824" y="65747"/>
                  </a:lnTo>
                  <a:lnTo>
                    <a:pt x="370217" y="66738"/>
                  </a:lnTo>
                  <a:lnTo>
                    <a:pt x="372224" y="67538"/>
                  </a:lnTo>
                  <a:lnTo>
                    <a:pt x="374230" y="67538"/>
                  </a:lnTo>
                  <a:lnTo>
                    <a:pt x="376224" y="66725"/>
                  </a:lnTo>
                  <a:lnTo>
                    <a:pt x="390144" y="69710"/>
                  </a:lnTo>
                  <a:lnTo>
                    <a:pt x="396951" y="71704"/>
                  </a:lnTo>
                  <a:lnTo>
                    <a:pt x="403466" y="74485"/>
                  </a:lnTo>
                  <a:lnTo>
                    <a:pt x="408254" y="73075"/>
                  </a:lnTo>
                  <a:lnTo>
                    <a:pt x="411886" y="79667"/>
                  </a:lnTo>
                  <a:lnTo>
                    <a:pt x="416471" y="76047"/>
                  </a:lnTo>
                  <a:lnTo>
                    <a:pt x="417677" y="77851"/>
                  </a:lnTo>
                  <a:lnTo>
                    <a:pt x="418871" y="77851"/>
                  </a:lnTo>
                  <a:lnTo>
                    <a:pt x="420471" y="77254"/>
                  </a:lnTo>
                  <a:lnTo>
                    <a:pt x="423875" y="80645"/>
                  </a:lnTo>
                  <a:lnTo>
                    <a:pt x="428485" y="83032"/>
                  </a:lnTo>
                  <a:lnTo>
                    <a:pt x="434086" y="81813"/>
                  </a:lnTo>
                  <a:lnTo>
                    <a:pt x="435495" y="80213"/>
                  </a:lnTo>
                  <a:lnTo>
                    <a:pt x="438073" y="80200"/>
                  </a:lnTo>
                  <a:lnTo>
                    <a:pt x="439889" y="80606"/>
                  </a:lnTo>
                  <a:lnTo>
                    <a:pt x="442493" y="82994"/>
                  </a:lnTo>
                  <a:lnTo>
                    <a:pt x="446697" y="81000"/>
                  </a:lnTo>
                  <a:lnTo>
                    <a:pt x="449503" y="82397"/>
                  </a:lnTo>
                  <a:lnTo>
                    <a:pt x="454901" y="83781"/>
                  </a:lnTo>
                  <a:lnTo>
                    <a:pt x="457098" y="77571"/>
                  </a:lnTo>
                  <a:lnTo>
                    <a:pt x="462495" y="78968"/>
                  </a:lnTo>
                  <a:lnTo>
                    <a:pt x="463689" y="74561"/>
                  </a:lnTo>
                  <a:lnTo>
                    <a:pt x="466890" y="78765"/>
                  </a:lnTo>
                  <a:lnTo>
                    <a:pt x="469099" y="77939"/>
                  </a:lnTo>
                  <a:lnTo>
                    <a:pt x="471893" y="72948"/>
                  </a:lnTo>
                  <a:lnTo>
                    <a:pt x="478510" y="78524"/>
                  </a:lnTo>
                  <a:lnTo>
                    <a:pt x="481291" y="74320"/>
                  </a:lnTo>
                  <a:lnTo>
                    <a:pt x="482295" y="73317"/>
                  </a:lnTo>
                  <a:lnTo>
                    <a:pt x="485101" y="73914"/>
                  </a:lnTo>
                  <a:lnTo>
                    <a:pt x="486689" y="69710"/>
                  </a:lnTo>
                  <a:lnTo>
                    <a:pt x="491299" y="71704"/>
                  </a:lnTo>
                  <a:lnTo>
                    <a:pt x="494906" y="70700"/>
                  </a:lnTo>
                  <a:lnTo>
                    <a:pt x="496303" y="70891"/>
                  </a:lnTo>
                  <a:lnTo>
                    <a:pt x="497497" y="69481"/>
                  </a:lnTo>
                  <a:lnTo>
                    <a:pt x="497293" y="68084"/>
                  </a:lnTo>
                  <a:lnTo>
                    <a:pt x="498094" y="67284"/>
                  </a:lnTo>
                  <a:lnTo>
                    <a:pt x="499097" y="65697"/>
                  </a:lnTo>
                  <a:lnTo>
                    <a:pt x="504710" y="70269"/>
                  </a:lnTo>
                  <a:lnTo>
                    <a:pt x="505485" y="62471"/>
                  </a:lnTo>
                  <a:lnTo>
                    <a:pt x="509905" y="65455"/>
                  </a:lnTo>
                  <a:lnTo>
                    <a:pt x="512699" y="65659"/>
                  </a:lnTo>
                  <a:lnTo>
                    <a:pt x="511695" y="63055"/>
                  </a:lnTo>
                  <a:lnTo>
                    <a:pt x="513080" y="61849"/>
                  </a:lnTo>
                  <a:lnTo>
                    <a:pt x="516293" y="62242"/>
                  </a:lnTo>
                  <a:lnTo>
                    <a:pt x="518096" y="64236"/>
                  </a:lnTo>
                  <a:lnTo>
                    <a:pt x="521500" y="63436"/>
                  </a:lnTo>
                  <a:lnTo>
                    <a:pt x="520700" y="61442"/>
                  </a:lnTo>
                  <a:lnTo>
                    <a:pt x="520890" y="60833"/>
                  </a:lnTo>
                  <a:lnTo>
                    <a:pt x="523494" y="60426"/>
                  </a:lnTo>
                  <a:lnTo>
                    <a:pt x="524700" y="61633"/>
                  </a:lnTo>
                  <a:lnTo>
                    <a:pt x="524903" y="62839"/>
                  </a:lnTo>
                  <a:lnTo>
                    <a:pt x="530098" y="60413"/>
                  </a:lnTo>
                  <a:lnTo>
                    <a:pt x="536321" y="62801"/>
                  </a:lnTo>
                  <a:lnTo>
                    <a:pt x="541705" y="61988"/>
                  </a:lnTo>
                  <a:lnTo>
                    <a:pt x="549313" y="62776"/>
                  </a:lnTo>
                  <a:lnTo>
                    <a:pt x="557720" y="64770"/>
                  </a:lnTo>
                  <a:lnTo>
                    <a:pt x="565734" y="65951"/>
                  </a:lnTo>
                  <a:lnTo>
                    <a:pt x="567740" y="68541"/>
                  </a:lnTo>
                  <a:lnTo>
                    <a:pt x="571931" y="65532"/>
                  </a:lnTo>
                  <a:lnTo>
                    <a:pt x="573544" y="68529"/>
                  </a:lnTo>
                  <a:lnTo>
                    <a:pt x="580745" y="70116"/>
                  </a:lnTo>
                  <a:lnTo>
                    <a:pt x="588162" y="73507"/>
                  </a:lnTo>
                  <a:lnTo>
                    <a:pt x="595960" y="74688"/>
                  </a:lnTo>
                  <a:lnTo>
                    <a:pt x="598157" y="71691"/>
                  </a:lnTo>
                  <a:lnTo>
                    <a:pt x="600760" y="76885"/>
                  </a:lnTo>
                  <a:lnTo>
                    <a:pt x="603770" y="74676"/>
                  </a:lnTo>
                  <a:lnTo>
                    <a:pt x="607377" y="78270"/>
                  </a:lnTo>
                  <a:lnTo>
                    <a:pt x="609168" y="71259"/>
                  </a:lnTo>
                  <a:lnTo>
                    <a:pt x="612571" y="74650"/>
                  </a:lnTo>
                  <a:lnTo>
                    <a:pt x="614172" y="73050"/>
                  </a:lnTo>
                  <a:lnTo>
                    <a:pt x="617372" y="73850"/>
                  </a:lnTo>
                  <a:lnTo>
                    <a:pt x="617562" y="71056"/>
                  </a:lnTo>
                  <a:lnTo>
                    <a:pt x="618972" y="70650"/>
                  </a:lnTo>
                  <a:lnTo>
                    <a:pt x="620763" y="70650"/>
                  </a:lnTo>
                  <a:lnTo>
                    <a:pt x="621982" y="72034"/>
                  </a:lnTo>
                  <a:lnTo>
                    <a:pt x="626579" y="72618"/>
                  </a:lnTo>
                  <a:lnTo>
                    <a:pt x="627367" y="67017"/>
                  </a:lnTo>
                  <a:lnTo>
                    <a:pt x="632383" y="69011"/>
                  </a:lnTo>
                  <a:lnTo>
                    <a:pt x="631164" y="63817"/>
                  </a:lnTo>
                  <a:lnTo>
                    <a:pt x="626148" y="60820"/>
                  </a:lnTo>
                  <a:lnTo>
                    <a:pt x="632548" y="57404"/>
                  </a:lnTo>
                  <a:close/>
                </a:path>
                <a:path w="634365" h="86995">
                  <a:moveTo>
                    <a:pt x="633869" y="15189"/>
                  </a:moveTo>
                  <a:lnTo>
                    <a:pt x="631850" y="11188"/>
                  </a:lnTo>
                  <a:lnTo>
                    <a:pt x="629653" y="8788"/>
                  </a:lnTo>
                  <a:lnTo>
                    <a:pt x="624039" y="8801"/>
                  </a:lnTo>
                  <a:lnTo>
                    <a:pt x="619252" y="12407"/>
                  </a:lnTo>
                  <a:lnTo>
                    <a:pt x="613054" y="11430"/>
                  </a:lnTo>
                  <a:lnTo>
                    <a:pt x="610057" y="14833"/>
                  </a:lnTo>
                  <a:lnTo>
                    <a:pt x="606044" y="11239"/>
                  </a:lnTo>
                  <a:lnTo>
                    <a:pt x="602043" y="12446"/>
                  </a:lnTo>
                  <a:lnTo>
                    <a:pt x="598855" y="17259"/>
                  </a:lnTo>
                  <a:lnTo>
                    <a:pt x="596239" y="12052"/>
                  </a:lnTo>
                  <a:lnTo>
                    <a:pt x="592048" y="12458"/>
                  </a:lnTo>
                  <a:lnTo>
                    <a:pt x="588835" y="16484"/>
                  </a:lnTo>
                  <a:lnTo>
                    <a:pt x="587832" y="9867"/>
                  </a:lnTo>
                  <a:lnTo>
                    <a:pt x="584415" y="10871"/>
                  </a:lnTo>
                  <a:lnTo>
                    <a:pt x="579640" y="16090"/>
                  </a:lnTo>
                  <a:lnTo>
                    <a:pt x="576618" y="6083"/>
                  </a:lnTo>
                  <a:lnTo>
                    <a:pt x="570611" y="9512"/>
                  </a:lnTo>
                  <a:lnTo>
                    <a:pt x="568413" y="5308"/>
                  </a:lnTo>
                  <a:lnTo>
                    <a:pt x="563600" y="6921"/>
                  </a:lnTo>
                  <a:lnTo>
                    <a:pt x="559600" y="6934"/>
                  </a:lnTo>
                  <a:lnTo>
                    <a:pt x="557999" y="5130"/>
                  </a:lnTo>
                  <a:lnTo>
                    <a:pt x="556806" y="7937"/>
                  </a:lnTo>
                  <a:lnTo>
                    <a:pt x="555205" y="7937"/>
                  </a:lnTo>
                  <a:lnTo>
                    <a:pt x="551992" y="749"/>
                  </a:lnTo>
                  <a:lnTo>
                    <a:pt x="543610" y="5156"/>
                  </a:lnTo>
                  <a:lnTo>
                    <a:pt x="538187" y="1765"/>
                  </a:lnTo>
                  <a:lnTo>
                    <a:pt x="536194" y="2578"/>
                  </a:lnTo>
                  <a:lnTo>
                    <a:pt x="536194" y="3771"/>
                  </a:lnTo>
                  <a:lnTo>
                    <a:pt x="532790" y="2590"/>
                  </a:lnTo>
                  <a:lnTo>
                    <a:pt x="529183" y="1778"/>
                  </a:lnTo>
                  <a:lnTo>
                    <a:pt x="525373" y="1193"/>
                  </a:lnTo>
                  <a:lnTo>
                    <a:pt x="520776" y="0"/>
                  </a:lnTo>
                  <a:lnTo>
                    <a:pt x="517588" y="6210"/>
                  </a:lnTo>
                  <a:lnTo>
                    <a:pt x="512775" y="2832"/>
                  </a:lnTo>
                  <a:lnTo>
                    <a:pt x="510984" y="3822"/>
                  </a:lnTo>
                  <a:lnTo>
                    <a:pt x="510387" y="5816"/>
                  </a:lnTo>
                  <a:lnTo>
                    <a:pt x="508977" y="7632"/>
                  </a:lnTo>
                  <a:lnTo>
                    <a:pt x="506793" y="8839"/>
                  </a:lnTo>
                  <a:lnTo>
                    <a:pt x="504367" y="7035"/>
                  </a:lnTo>
                  <a:lnTo>
                    <a:pt x="502577" y="5435"/>
                  </a:lnTo>
                  <a:lnTo>
                    <a:pt x="499579" y="6654"/>
                  </a:lnTo>
                  <a:lnTo>
                    <a:pt x="497979" y="5854"/>
                  </a:lnTo>
                  <a:lnTo>
                    <a:pt x="496366" y="7251"/>
                  </a:lnTo>
                  <a:lnTo>
                    <a:pt x="499770" y="9042"/>
                  </a:lnTo>
                  <a:lnTo>
                    <a:pt x="497382" y="10058"/>
                  </a:lnTo>
                  <a:lnTo>
                    <a:pt x="496189" y="9855"/>
                  </a:lnTo>
                  <a:lnTo>
                    <a:pt x="496582" y="8648"/>
                  </a:lnTo>
                  <a:lnTo>
                    <a:pt x="496189" y="8051"/>
                  </a:lnTo>
                  <a:lnTo>
                    <a:pt x="488784" y="8470"/>
                  </a:lnTo>
                  <a:lnTo>
                    <a:pt x="481571" y="11887"/>
                  </a:lnTo>
                  <a:lnTo>
                    <a:pt x="474776" y="12496"/>
                  </a:lnTo>
                  <a:lnTo>
                    <a:pt x="467372" y="15519"/>
                  </a:lnTo>
                  <a:lnTo>
                    <a:pt x="464566" y="14922"/>
                  </a:lnTo>
                  <a:lnTo>
                    <a:pt x="462178" y="16929"/>
                  </a:lnTo>
                  <a:lnTo>
                    <a:pt x="459562" y="16929"/>
                  </a:lnTo>
                  <a:lnTo>
                    <a:pt x="456768" y="17335"/>
                  </a:lnTo>
                  <a:lnTo>
                    <a:pt x="453174" y="16141"/>
                  </a:lnTo>
                  <a:lnTo>
                    <a:pt x="451777" y="19151"/>
                  </a:lnTo>
                  <a:lnTo>
                    <a:pt x="444969" y="20764"/>
                  </a:lnTo>
                  <a:lnTo>
                    <a:pt x="436765" y="19380"/>
                  </a:lnTo>
                  <a:lnTo>
                    <a:pt x="429768" y="20193"/>
                  </a:lnTo>
                  <a:lnTo>
                    <a:pt x="427951" y="18796"/>
                  </a:lnTo>
                  <a:lnTo>
                    <a:pt x="427164" y="15608"/>
                  </a:lnTo>
                  <a:lnTo>
                    <a:pt x="419760" y="19418"/>
                  </a:lnTo>
                  <a:lnTo>
                    <a:pt x="419938" y="14414"/>
                  </a:lnTo>
                  <a:lnTo>
                    <a:pt x="414337" y="11607"/>
                  </a:lnTo>
                  <a:lnTo>
                    <a:pt x="408330" y="8229"/>
                  </a:lnTo>
                  <a:lnTo>
                    <a:pt x="401332" y="10452"/>
                  </a:lnTo>
                  <a:lnTo>
                    <a:pt x="400316" y="8051"/>
                  </a:lnTo>
                  <a:lnTo>
                    <a:pt x="398322" y="8445"/>
                  </a:lnTo>
                  <a:lnTo>
                    <a:pt x="396125" y="8445"/>
                  </a:lnTo>
                  <a:lnTo>
                    <a:pt x="394716" y="8064"/>
                  </a:lnTo>
                  <a:lnTo>
                    <a:pt x="396125" y="6654"/>
                  </a:lnTo>
                  <a:lnTo>
                    <a:pt x="396113" y="5854"/>
                  </a:lnTo>
                  <a:lnTo>
                    <a:pt x="394919" y="5651"/>
                  </a:lnTo>
                  <a:lnTo>
                    <a:pt x="392112" y="4660"/>
                  </a:lnTo>
                  <a:lnTo>
                    <a:pt x="392112" y="7073"/>
                  </a:lnTo>
                  <a:lnTo>
                    <a:pt x="388708" y="3670"/>
                  </a:lnTo>
                  <a:lnTo>
                    <a:pt x="384708" y="7480"/>
                  </a:lnTo>
                  <a:lnTo>
                    <a:pt x="381101" y="4686"/>
                  </a:lnTo>
                  <a:lnTo>
                    <a:pt x="378117" y="5105"/>
                  </a:lnTo>
                  <a:lnTo>
                    <a:pt x="375107" y="6692"/>
                  </a:lnTo>
                  <a:lnTo>
                    <a:pt x="372300" y="5892"/>
                  </a:lnTo>
                  <a:lnTo>
                    <a:pt x="368096" y="7912"/>
                  </a:lnTo>
                  <a:lnTo>
                    <a:pt x="361099" y="2933"/>
                  </a:lnTo>
                  <a:lnTo>
                    <a:pt x="358305" y="9131"/>
                  </a:lnTo>
                  <a:lnTo>
                    <a:pt x="356501" y="10337"/>
                  </a:lnTo>
                  <a:lnTo>
                    <a:pt x="354101" y="7950"/>
                  </a:lnTo>
                  <a:lnTo>
                    <a:pt x="353098" y="9944"/>
                  </a:lnTo>
                  <a:lnTo>
                    <a:pt x="350304" y="9550"/>
                  </a:lnTo>
                  <a:lnTo>
                    <a:pt x="348500" y="11760"/>
                  </a:lnTo>
                  <a:lnTo>
                    <a:pt x="346303" y="12560"/>
                  </a:lnTo>
                  <a:lnTo>
                    <a:pt x="341693" y="11569"/>
                  </a:lnTo>
                  <a:lnTo>
                    <a:pt x="338099" y="15786"/>
                  </a:lnTo>
                  <a:lnTo>
                    <a:pt x="333692" y="15582"/>
                  </a:lnTo>
                  <a:lnTo>
                    <a:pt x="331508" y="18592"/>
                  </a:lnTo>
                  <a:lnTo>
                    <a:pt x="325501" y="15011"/>
                  </a:lnTo>
                  <a:lnTo>
                    <a:pt x="325513" y="20205"/>
                  </a:lnTo>
                  <a:lnTo>
                    <a:pt x="323900" y="21209"/>
                  </a:lnTo>
                  <a:lnTo>
                    <a:pt x="324307" y="18415"/>
                  </a:lnTo>
                  <a:lnTo>
                    <a:pt x="322897" y="18999"/>
                  </a:lnTo>
                  <a:lnTo>
                    <a:pt x="321513" y="18999"/>
                  </a:lnTo>
                  <a:lnTo>
                    <a:pt x="321703" y="19812"/>
                  </a:lnTo>
                  <a:lnTo>
                    <a:pt x="317309" y="22021"/>
                  </a:lnTo>
                  <a:lnTo>
                    <a:pt x="315099" y="22428"/>
                  </a:lnTo>
                  <a:lnTo>
                    <a:pt x="310896" y="21234"/>
                  </a:lnTo>
                  <a:lnTo>
                    <a:pt x="308102" y="24853"/>
                  </a:lnTo>
                  <a:lnTo>
                    <a:pt x="303504" y="23660"/>
                  </a:lnTo>
                  <a:lnTo>
                    <a:pt x="301701" y="26860"/>
                  </a:lnTo>
                  <a:lnTo>
                    <a:pt x="296506" y="25069"/>
                  </a:lnTo>
                  <a:lnTo>
                    <a:pt x="293700" y="25082"/>
                  </a:lnTo>
                  <a:lnTo>
                    <a:pt x="293293" y="26276"/>
                  </a:lnTo>
                  <a:lnTo>
                    <a:pt x="294716" y="29273"/>
                  </a:lnTo>
                  <a:lnTo>
                    <a:pt x="292519" y="29476"/>
                  </a:lnTo>
                  <a:lnTo>
                    <a:pt x="290499" y="28879"/>
                  </a:lnTo>
                  <a:lnTo>
                    <a:pt x="291299" y="26885"/>
                  </a:lnTo>
                  <a:lnTo>
                    <a:pt x="290906" y="25476"/>
                  </a:lnTo>
                  <a:lnTo>
                    <a:pt x="285102" y="25488"/>
                  </a:lnTo>
                  <a:lnTo>
                    <a:pt x="285102" y="26695"/>
                  </a:lnTo>
                  <a:lnTo>
                    <a:pt x="286905" y="27686"/>
                  </a:lnTo>
                  <a:lnTo>
                    <a:pt x="285305" y="28689"/>
                  </a:lnTo>
                  <a:lnTo>
                    <a:pt x="284302" y="29083"/>
                  </a:lnTo>
                  <a:lnTo>
                    <a:pt x="282498" y="27292"/>
                  </a:lnTo>
                  <a:lnTo>
                    <a:pt x="283095" y="22288"/>
                  </a:lnTo>
                  <a:lnTo>
                    <a:pt x="276885" y="24498"/>
                  </a:lnTo>
                  <a:lnTo>
                    <a:pt x="269481" y="20116"/>
                  </a:lnTo>
                  <a:lnTo>
                    <a:pt x="264680" y="23126"/>
                  </a:lnTo>
                  <a:lnTo>
                    <a:pt x="259676" y="22529"/>
                  </a:lnTo>
                  <a:lnTo>
                    <a:pt x="259664" y="18948"/>
                  </a:lnTo>
                  <a:lnTo>
                    <a:pt x="257263" y="17754"/>
                  </a:lnTo>
                  <a:lnTo>
                    <a:pt x="254660" y="17551"/>
                  </a:lnTo>
                  <a:lnTo>
                    <a:pt x="252069" y="16954"/>
                  </a:lnTo>
                  <a:lnTo>
                    <a:pt x="249466" y="19367"/>
                  </a:lnTo>
                  <a:lnTo>
                    <a:pt x="248069" y="16154"/>
                  </a:lnTo>
                  <a:lnTo>
                    <a:pt x="245656" y="15367"/>
                  </a:lnTo>
                  <a:lnTo>
                    <a:pt x="245046" y="10350"/>
                  </a:lnTo>
                  <a:lnTo>
                    <a:pt x="239052" y="13576"/>
                  </a:lnTo>
                  <a:lnTo>
                    <a:pt x="237832" y="9575"/>
                  </a:lnTo>
                  <a:lnTo>
                    <a:pt x="231025" y="8191"/>
                  </a:lnTo>
                  <a:lnTo>
                    <a:pt x="223621" y="8801"/>
                  </a:lnTo>
                  <a:lnTo>
                    <a:pt x="216827" y="9029"/>
                  </a:lnTo>
                  <a:lnTo>
                    <a:pt x="216217" y="10223"/>
                  </a:lnTo>
                  <a:lnTo>
                    <a:pt x="214630" y="10414"/>
                  </a:lnTo>
                  <a:lnTo>
                    <a:pt x="213829" y="9423"/>
                  </a:lnTo>
                  <a:lnTo>
                    <a:pt x="210616" y="10629"/>
                  </a:lnTo>
                  <a:lnTo>
                    <a:pt x="206222" y="10833"/>
                  </a:lnTo>
                  <a:lnTo>
                    <a:pt x="202222" y="10236"/>
                  </a:lnTo>
                  <a:lnTo>
                    <a:pt x="198221" y="11658"/>
                  </a:lnTo>
                  <a:lnTo>
                    <a:pt x="194030" y="12458"/>
                  </a:lnTo>
                  <a:lnTo>
                    <a:pt x="189611" y="12877"/>
                  </a:lnTo>
                  <a:lnTo>
                    <a:pt x="183819" y="12890"/>
                  </a:lnTo>
                  <a:lnTo>
                    <a:pt x="181229" y="19900"/>
                  </a:lnTo>
                  <a:lnTo>
                    <a:pt x="175018" y="18110"/>
                  </a:lnTo>
                  <a:lnTo>
                    <a:pt x="170815" y="17919"/>
                  </a:lnTo>
                  <a:lnTo>
                    <a:pt x="169621" y="23329"/>
                  </a:lnTo>
                  <a:lnTo>
                    <a:pt x="165823" y="22326"/>
                  </a:lnTo>
                  <a:lnTo>
                    <a:pt x="163423" y="24345"/>
                  </a:lnTo>
                  <a:lnTo>
                    <a:pt x="158610" y="22148"/>
                  </a:lnTo>
                  <a:lnTo>
                    <a:pt x="157226" y="25742"/>
                  </a:lnTo>
                  <a:lnTo>
                    <a:pt x="155625" y="27355"/>
                  </a:lnTo>
                  <a:lnTo>
                    <a:pt x="154419" y="25146"/>
                  </a:lnTo>
                  <a:lnTo>
                    <a:pt x="152628" y="26352"/>
                  </a:lnTo>
                  <a:lnTo>
                    <a:pt x="151028" y="28956"/>
                  </a:lnTo>
                  <a:lnTo>
                    <a:pt x="147231" y="28168"/>
                  </a:lnTo>
                  <a:lnTo>
                    <a:pt x="144424" y="29171"/>
                  </a:lnTo>
                  <a:lnTo>
                    <a:pt x="138836" y="31788"/>
                  </a:lnTo>
                  <a:lnTo>
                    <a:pt x="131622" y="31000"/>
                  </a:lnTo>
                  <a:lnTo>
                    <a:pt x="125615" y="33210"/>
                  </a:lnTo>
                  <a:lnTo>
                    <a:pt x="122021" y="30619"/>
                  </a:lnTo>
                  <a:lnTo>
                    <a:pt x="116624" y="32435"/>
                  </a:lnTo>
                  <a:lnTo>
                    <a:pt x="112610" y="30632"/>
                  </a:lnTo>
                  <a:lnTo>
                    <a:pt x="106019" y="35255"/>
                  </a:lnTo>
                  <a:lnTo>
                    <a:pt x="108394" y="23037"/>
                  </a:lnTo>
                  <a:lnTo>
                    <a:pt x="101993" y="25857"/>
                  </a:lnTo>
                  <a:lnTo>
                    <a:pt x="97205" y="28473"/>
                  </a:lnTo>
                  <a:lnTo>
                    <a:pt x="96380" y="21069"/>
                  </a:lnTo>
                  <a:lnTo>
                    <a:pt x="91782" y="23279"/>
                  </a:lnTo>
                  <a:lnTo>
                    <a:pt x="85775" y="18694"/>
                  </a:lnTo>
                  <a:lnTo>
                    <a:pt x="79565" y="16306"/>
                  </a:lnTo>
                  <a:lnTo>
                    <a:pt x="72148" y="14909"/>
                  </a:lnTo>
                  <a:lnTo>
                    <a:pt x="71145" y="13703"/>
                  </a:lnTo>
                  <a:lnTo>
                    <a:pt x="69951" y="12712"/>
                  </a:lnTo>
                  <a:lnTo>
                    <a:pt x="68351" y="13119"/>
                  </a:lnTo>
                  <a:lnTo>
                    <a:pt x="64338" y="10528"/>
                  </a:lnTo>
                  <a:lnTo>
                    <a:pt x="59143" y="13538"/>
                  </a:lnTo>
                  <a:lnTo>
                    <a:pt x="55333" y="10541"/>
                  </a:lnTo>
                  <a:lnTo>
                    <a:pt x="52539" y="11150"/>
                  </a:lnTo>
                  <a:lnTo>
                    <a:pt x="50139" y="10553"/>
                  </a:lnTo>
                  <a:lnTo>
                    <a:pt x="47739" y="11163"/>
                  </a:lnTo>
                  <a:lnTo>
                    <a:pt x="45935" y="12166"/>
                  </a:lnTo>
                  <a:lnTo>
                    <a:pt x="44945" y="10769"/>
                  </a:lnTo>
                  <a:lnTo>
                    <a:pt x="44526" y="9156"/>
                  </a:lnTo>
                  <a:lnTo>
                    <a:pt x="41922" y="9372"/>
                  </a:lnTo>
                  <a:lnTo>
                    <a:pt x="40932" y="8978"/>
                  </a:lnTo>
                  <a:lnTo>
                    <a:pt x="36918" y="7975"/>
                  </a:lnTo>
                  <a:lnTo>
                    <a:pt x="37541" y="12788"/>
                  </a:lnTo>
                  <a:lnTo>
                    <a:pt x="34137" y="12382"/>
                  </a:lnTo>
                  <a:lnTo>
                    <a:pt x="32727" y="11988"/>
                  </a:lnTo>
                  <a:lnTo>
                    <a:pt x="30924" y="10985"/>
                  </a:lnTo>
                  <a:lnTo>
                    <a:pt x="30721" y="9194"/>
                  </a:lnTo>
                  <a:lnTo>
                    <a:pt x="27114" y="7391"/>
                  </a:lnTo>
                  <a:lnTo>
                    <a:pt x="28536" y="12395"/>
                  </a:lnTo>
                  <a:lnTo>
                    <a:pt x="25527" y="12001"/>
                  </a:lnTo>
                  <a:lnTo>
                    <a:pt x="22923" y="9004"/>
                  </a:lnTo>
                  <a:lnTo>
                    <a:pt x="21526" y="13017"/>
                  </a:lnTo>
                  <a:lnTo>
                    <a:pt x="18516" y="12014"/>
                  </a:lnTo>
                  <a:lnTo>
                    <a:pt x="16725" y="11823"/>
                  </a:lnTo>
                  <a:lnTo>
                    <a:pt x="16929" y="15227"/>
                  </a:lnTo>
                  <a:lnTo>
                    <a:pt x="14719" y="13627"/>
                  </a:lnTo>
                  <a:lnTo>
                    <a:pt x="13728" y="15024"/>
                  </a:lnTo>
                  <a:lnTo>
                    <a:pt x="10325" y="14046"/>
                  </a:lnTo>
                  <a:lnTo>
                    <a:pt x="11125" y="16840"/>
                  </a:lnTo>
                  <a:lnTo>
                    <a:pt x="9740" y="19037"/>
                  </a:lnTo>
                  <a:lnTo>
                    <a:pt x="7327" y="17246"/>
                  </a:lnTo>
                  <a:lnTo>
                    <a:pt x="5524" y="17449"/>
                  </a:lnTo>
                  <a:lnTo>
                    <a:pt x="1727" y="18656"/>
                  </a:lnTo>
                  <a:lnTo>
                    <a:pt x="2336" y="20853"/>
                  </a:lnTo>
                  <a:lnTo>
                    <a:pt x="4940" y="22047"/>
                  </a:lnTo>
                  <a:lnTo>
                    <a:pt x="4140" y="27851"/>
                  </a:lnTo>
                  <a:lnTo>
                    <a:pt x="7950" y="25247"/>
                  </a:lnTo>
                  <a:lnTo>
                    <a:pt x="9931" y="22440"/>
                  </a:lnTo>
                  <a:lnTo>
                    <a:pt x="14338" y="23241"/>
                  </a:lnTo>
                  <a:lnTo>
                    <a:pt x="17145" y="21018"/>
                  </a:lnTo>
                  <a:lnTo>
                    <a:pt x="21348" y="21615"/>
                  </a:lnTo>
                  <a:lnTo>
                    <a:pt x="23533" y="18821"/>
                  </a:lnTo>
                  <a:lnTo>
                    <a:pt x="27533" y="18999"/>
                  </a:lnTo>
                  <a:lnTo>
                    <a:pt x="30543" y="16192"/>
                  </a:lnTo>
                  <a:lnTo>
                    <a:pt x="33337" y="18402"/>
                  </a:lnTo>
                  <a:lnTo>
                    <a:pt x="36741" y="16789"/>
                  </a:lnTo>
                  <a:lnTo>
                    <a:pt x="42951" y="17576"/>
                  </a:lnTo>
                  <a:lnTo>
                    <a:pt x="49542" y="17157"/>
                  </a:lnTo>
                  <a:lnTo>
                    <a:pt x="54965" y="19354"/>
                  </a:lnTo>
                  <a:lnTo>
                    <a:pt x="59372" y="23545"/>
                  </a:lnTo>
                  <a:lnTo>
                    <a:pt x="65951" y="18122"/>
                  </a:lnTo>
                  <a:lnTo>
                    <a:pt x="69570" y="22923"/>
                  </a:lnTo>
                  <a:lnTo>
                    <a:pt x="72771" y="22313"/>
                  </a:lnTo>
                  <a:lnTo>
                    <a:pt x="74777" y="26517"/>
                  </a:lnTo>
                  <a:lnTo>
                    <a:pt x="78587" y="25908"/>
                  </a:lnTo>
                  <a:lnTo>
                    <a:pt x="81584" y="28905"/>
                  </a:lnTo>
                  <a:lnTo>
                    <a:pt x="84988" y="30899"/>
                  </a:lnTo>
                  <a:lnTo>
                    <a:pt x="89204" y="31686"/>
                  </a:lnTo>
                  <a:lnTo>
                    <a:pt x="90817" y="35890"/>
                  </a:lnTo>
                  <a:lnTo>
                    <a:pt x="96799" y="32867"/>
                  </a:lnTo>
                  <a:lnTo>
                    <a:pt x="97218" y="37477"/>
                  </a:lnTo>
                  <a:lnTo>
                    <a:pt x="101219" y="36258"/>
                  </a:lnTo>
                  <a:lnTo>
                    <a:pt x="101625" y="41668"/>
                  </a:lnTo>
                  <a:lnTo>
                    <a:pt x="105435" y="41465"/>
                  </a:lnTo>
                  <a:lnTo>
                    <a:pt x="109232" y="42049"/>
                  </a:lnTo>
                  <a:lnTo>
                    <a:pt x="113245" y="42252"/>
                  </a:lnTo>
                  <a:lnTo>
                    <a:pt x="116039" y="44234"/>
                  </a:lnTo>
                  <a:lnTo>
                    <a:pt x="119037" y="45034"/>
                  </a:lnTo>
                  <a:lnTo>
                    <a:pt x="119837" y="43827"/>
                  </a:lnTo>
                  <a:lnTo>
                    <a:pt x="122440" y="43827"/>
                  </a:lnTo>
                  <a:lnTo>
                    <a:pt x="125437" y="41211"/>
                  </a:lnTo>
                  <a:lnTo>
                    <a:pt x="127647" y="43815"/>
                  </a:lnTo>
                  <a:lnTo>
                    <a:pt x="129641" y="41021"/>
                  </a:lnTo>
                  <a:lnTo>
                    <a:pt x="132041" y="43408"/>
                  </a:lnTo>
                  <a:lnTo>
                    <a:pt x="136842" y="43192"/>
                  </a:lnTo>
                  <a:lnTo>
                    <a:pt x="140258" y="43586"/>
                  </a:lnTo>
                  <a:lnTo>
                    <a:pt x="140449" y="40195"/>
                  </a:lnTo>
                  <a:lnTo>
                    <a:pt x="143852" y="42379"/>
                  </a:lnTo>
                  <a:lnTo>
                    <a:pt x="146443" y="38773"/>
                  </a:lnTo>
                  <a:lnTo>
                    <a:pt x="150253" y="39966"/>
                  </a:lnTo>
                  <a:lnTo>
                    <a:pt x="154241" y="39357"/>
                  </a:lnTo>
                  <a:lnTo>
                    <a:pt x="154038" y="32156"/>
                  </a:lnTo>
                  <a:lnTo>
                    <a:pt x="158838" y="35356"/>
                  </a:lnTo>
                  <a:lnTo>
                    <a:pt x="159651" y="34340"/>
                  </a:lnTo>
                  <a:lnTo>
                    <a:pt x="160845" y="33947"/>
                  </a:lnTo>
                  <a:lnTo>
                    <a:pt x="161239" y="32740"/>
                  </a:lnTo>
                  <a:lnTo>
                    <a:pt x="164045" y="34340"/>
                  </a:lnTo>
                  <a:lnTo>
                    <a:pt x="166446" y="31927"/>
                  </a:lnTo>
                  <a:lnTo>
                    <a:pt x="169252" y="32334"/>
                  </a:lnTo>
                  <a:lnTo>
                    <a:pt x="169849" y="31330"/>
                  </a:lnTo>
                  <a:lnTo>
                    <a:pt x="168440" y="30937"/>
                  </a:lnTo>
                  <a:lnTo>
                    <a:pt x="168440" y="30124"/>
                  </a:lnTo>
                  <a:lnTo>
                    <a:pt x="169240" y="28917"/>
                  </a:lnTo>
                  <a:lnTo>
                    <a:pt x="170637" y="28727"/>
                  </a:lnTo>
                  <a:lnTo>
                    <a:pt x="171640" y="29121"/>
                  </a:lnTo>
                  <a:lnTo>
                    <a:pt x="174459" y="35534"/>
                  </a:lnTo>
                  <a:lnTo>
                    <a:pt x="178447" y="26898"/>
                  </a:lnTo>
                  <a:lnTo>
                    <a:pt x="182841" y="28498"/>
                  </a:lnTo>
                  <a:lnTo>
                    <a:pt x="184632" y="23304"/>
                  </a:lnTo>
                  <a:lnTo>
                    <a:pt x="191046" y="28282"/>
                  </a:lnTo>
                  <a:lnTo>
                    <a:pt x="192443" y="23279"/>
                  </a:lnTo>
                  <a:lnTo>
                    <a:pt x="195046" y="22059"/>
                  </a:lnTo>
                  <a:lnTo>
                    <a:pt x="193649" y="25869"/>
                  </a:lnTo>
                  <a:lnTo>
                    <a:pt x="195643" y="25069"/>
                  </a:lnTo>
                  <a:lnTo>
                    <a:pt x="198043" y="21869"/>
                  </a:lnTo>
                  <a:lnTo>
                    <a:pt x="204050" y="25654"/>
                  </a:lnTo>
                  <a:lnTo>
                    <a:pt x="204838" y="20637"/>
                  </a:lnTo>
                  <a:lnTo>
                    <a:pt x="208648" y="19431"/>
                  </a:lnTo>
                  <a:lnTo>
                    <a:pt x="211442" y="21628"/>
                  </a:lnTo>
                  <a:lnTo>
                    <a:pt x="214655" y="22225"/>
                  </a:lnTo>
                  <a:lnTo>
                    <a:pt x="215861" y="21424"/>
                  </a:lnTo>
                  <a:lnTo>
                    <a:pt x="215849" y="19824"/>
                  </a:lnTo>
                  <a:lnTo>
                    <a:pt x="217246" y="20027"/>
                  </a:lnTo>
                  <a:lnTo>
                    <a:pt x="219456" y="23025"/>
                  </a:lnTo>
                  <a:lnTo>
                    <a:pt x="222656" y="18821"/>
                  </a:lnTo>
                  <a:lnTo>
                    <a:pt x="225463" y="20612"/>
                  </a:lnTo>
                  <a:lnTo>
                    <a:pt x="227863" y="25006"/>
                  </a:lnTo>
                  <a:lnTo>
                    <a:pt x="234467" y="21983"/>
                  </a:lnTo>
                  <a:lnTo>
                    <a:pt x="237871" y="24193"/>
                  </a:lnTo>
                  <a:lnTo>
                    <a:pt x="242468" y="26771"/>
                  </a:lnTo>
                  <a:lnTo>
                    <a:pt x="247878" y="24561"/>
                  </a:lnTo>
                  <a:lnTo>
                    <a:pt x="251485" y="29362"/>
                  </a:lnTo>
                  <a:lnTo>
                    <a:pt x="256895" y="30149"/>
                  </a:lnTo>
                  <a:lnTo>
                    <a:pt x="260705" y="34544"/>
                  </a:lnTo>
                  <a:lnTo>
                    <a:pt x="266509" y="34137"/>
                  </a:lnTo>
                  <a:lnTo>
                    <a:pt x="273913" y="37719"/>
                  </a:lnTo>
                  <a:lnTo>
                    <a:pt x="282727" y="39293"/>
                  </a:lnTo>
                  <a:lnTo>
                    <a:pt x="290525" y="39293"/>
                  </a:lnTo>
                  <a:lnTo>
                    <a:pt x="292722" y="39484"/>
                  </a:lnTo>
                  <a:lnTo>
                    <a:pt x="295135" y="40284"/>
                  </a:lnTo>
                  <a:lnTo>
                    <a:pt x="296735" y="38684"/>
                  </a:lnTo>
                  <a:lnTo>
                    <a:pt x="299326" y="39471"/>
                  </a:lnTo>
                  <a:lnTo>
                    <a:pt x="302133" y="37858"/>
                  </a:lnTo>
                  <a:lnTo>
                    <a:pt x="304126" y="36461"/>
                  </a:lnTo>
                  <a:lnTo>
                    <a:pt x="303923" y="33261"/>
                  </a:lnTo>
                  <a:lnTo>
                    <a:pt x="306920" y="33655"/>
                  </a:lnTo>
                  <a:lnTo>
                    <a:pt x="308724" y="32448"/>
                  </a:lnTo>
                  <a:lnTo>
                    <a:pt x="309930" y="32842"/>
                  </a:lnTo>
                  <a:lnTo>
                    <a:pt x="309524" y="34048"/>
                  </a:lnTo>
                  <a:lnTo>
                    <a:pt x="309930" y="34645"/>
                  </a:lnTo>
                  <a:lnTo>
                    <a:pt x="311924" y="34036"/>
                  </a:lnTo>
                  <a:lnTo>
                    <a:pt x="312915" y="33248"/>
                  </a:lnTo>
                  <a:lnTo>
                    <a:pt x="314731" y="33235"/>
                  </a:lnTo>
                  <a:lnTo>
                    <a:pt x="316318" y="32232"/>
                  </a:lnTo>
                  <a:lnTo>
                    <a:pt x="318122" y="31826"/>
                  </a:lnTo>
                  <a:lnTo>
                    <a:pt x="320141" y="34632"/>
                  </a:lnTo>
                  <a:lnTo>
                    <a:pt x="322122" y="27216"/>
                  </a:lnTo>
                  <a:lnTo>
                    <a:pt x="324332" y="31826"/>
                  </a:lnTo>
                  <a:lnTo>
                    <a:pt x="324916" y="28206"/>
                  </a:lnTo>
                  <a:lnTo>
                    <a:pt x="326110" y="28206"/>
                  </a:lnTo>
                  <a:lnTo>
                    <a:pt x="328536" y="32207"/>
                  </a:lnTo>
                  <a:lnTo>
                    <a:pt x="331520" y="25590"/>
                  </a:lnTo>
                  <a:lnTo>
                    <a:pt x="334327" y="29387"/>
                  </a:lnTo>
                  <a:lnTo>
                    <a:pt x="335927" y="27787"/>
                  </a:lnTo>
                  <a:lnTo>
                    <a:pt x="337731" y="28981"/>
                  </a:lnTo>
                  <a:lnTo>
                    <a:pt x="339725" y="28194"/>
                  </a:lnTo>
                  <a:lnTo>
                    <a:pt x="341718" y="22987"/>
                  </a:lnTo>
                  <a:lnTo>
                    <a:pt x="348335" y="26568"/>
                  </a:lnTo>
                  <a:lnTo>
                    <a:pt x="350723" y="22961"/>
                  </a:lnTo>
                  <a:lnTo>
                    <a:pt x="354139" y="22555"/>
                  </a:lnTo>
                  <a:lnTo>
                    <a:pt x="357124" y="19735"/>
                  </a:lnTo>
                  <a:lnTo>
                    <a:pt x="360921" y="21526"/>
                  </a:lnTo>
                  <a:lnTo>
                    <a:pt x="363118" y="21729"/>
                  </a:lnTo>
                  <a:lnTo>
                    <a:pt x="365125" y="18923"/>
                  </a:lnTo>
                  <a:lnTo>
                    <a:pt x="367131" y="21323"/>
                  </a:lnTo>
                  <a:lnTo>
                    <a:pt x="373126" y="18707"/>
                  </a:lnTo>
                  <a:lnTo>
                    <a:pt x="380136" y="20091"/>
                  </a:lnTo>
                  <a:lnTo>
                    <a:pt x="386334" y="20078"/>
                  </a:lnTo>
                  <a:lnTo>
                    <a:pt x="388531" y="16878"/>
                  </a:lnTo>
                  <a:lnTo>
                    <a:pt x="389940" y="22682"/>
                  </a:lnTo>
                  <a:lnTo>
                    <a:pt x="393547" y="20675"/>
                  </a:lnTo>
                  <a:lnTo>
                    <a:pt x="399745" y="23063"/>
                  </a:lnTo>
                  <a:lnTo>
                    <a:pt x="406958" y="24244"/>
                  </a:lnTo>
                  <a:lnTo>
                    <a:pt x="412965" y="27038"/>
                  </a:lnTo>
                  <a:lnTo>
                    <a:pt x="418566" y="27025"/>
                  </a:lnTo>
                  <a:lnTo>
                    <a:pt x="422186" y="32219"/>
                  </a:lnTo>
                  <a:lnTo>
                    <a:pt x="428180" y="31597"/>
                  </a:lnTo>
                  <a:lnTo>
                    <a:pt x="435394" y="30594"/>
                  </a:lnTo>
                  <a:lnTo>
                    <a:pt x="441401" y="34378"/>
                  </a:lnTo>
                  <a:lnTo>
                    <a:pt x="448805" y="33769"/>
                  </a:lnTo>
                  <a:lnTo>
                    <a:pt x="450799" y="33972"/>
                  </a:lnTo>
                  <a:lnTo>
                    <a:pt x="452196" y="30568"/>
                  </a:lnTo>
                  <a:lnTo>
                    <a:pt x="454406" y="32550"/>
                  </a:lnTo>
                  <a:lnTo>
                    <a:pt x="455803" y="31356"/>
                  </a:lnTo>
                  <a:lnTo>
                    <a:pt x="458203" y="33147"/>
                  </a:lnTo>
                  <a:lnTo>
                    <a:pt x="458597" y="30340"/>
                  </a:lnTo>
                  <a:lnTo>
                    <a:pt x="462000" y="30530"/>
                  </a:lnTo>
                  <a:lnTo>
                    <a:pt x="465213" y="32537"/>
                  </a:lnTo>
                  <a:lnTo>
                    <a:pt x="468401" y="30937"/>
                  </a:lnTo>
                  <a:lnTo>
                    <a:pt x="470408" y="27520"/>
                  </a:lnTo>
                  <a:lnTo>
                    <a:pt x="474611" y="31521"/>
                  </a:lnTo>
                  <a:lnTo>
                    <a:pt x="476199" y="28308"/>
                  </a:lnTo>
                  <a:lnTo>
                    <a:pt x="474802" y="27114"/>
                  </a:lnTo>
                  <a:lnTo>
                    <a:pt x="475399" y="26301"/>
                  </a:lnTo>
                  <a:lnTo>
                    <a:pt x="476605" y="25908"/>
                  </a:lnTo>
                  <a:lnTo>
                    <a:pt x="477812" y="26898"/>
                  </a:lnTo>
                  <a:lnTo>
                    <a:pt x="477812" y="27711"/>
                  </a:lnTo>
                  <a:lnTo>
                    <a:pt x="478802" y="25704"/>
                  </a:lnTo>
                  <a:lnTo>
                    <a:pt x="480999" y="25095"/>
                  </a:lnTo>
                  <a:lnTo>
                    <a:pt x="480999" y="22707"/>
                  </a:lnTo>
                  <a:lnTo>
                    <a:pt x="486206" y="21882"/>
                  </a:lnTo>
                  <a:lnTo>
                    <a:pt x="491007" y="24676"/>
                  </a:lnTo>
                  <a:lnTo>
                    <a:pt x="495604" y="22466"/>
                  </a:lnTo>
                  <a:lnTo>
                    <a:pt x="496798" y="19253"/>
                  </a:lnTo>
                  <a:lnTo>
                    <a:pt x="499808" y="23063"/>
                  </a:lnTo>
                  <a:lnTo>
                    <a:pt x="500595" y="19850"/>
                  </a:lnTo>
                  <a:lnTo>
                    <a:pt x="502208" y="19456"/>
                  </a:lnTo>
                  <a:lnTo>
                    <a:pt x="503212" y="20040"/>
                  </a:lnTo>
                  <a:lnTo>
                    <a:pt x="503999" y="21247"/>
                  </a:lnTo>
                  <a:lnTo>
                    <a:pt x="506196" y="18249"/>
                  </a:lnTo>
                  <a:lnTo>
                    <a:pt x="511009" y="19837"/>
                  </a:lnTo>
                  <a:lnTo>
                    <a:pt x="514197" y="19837"/>
                  </a:lnTo>
                  <a:lnTo>
                    <a:pt x="519023" y="20612"/>
                  </a:lnTo>
                  <a:lnTo>
                    <a:pt x="521004" y="14605"/>
                  </a:lnTo>
                  <a:lnTo>
                    <a:pt x="525805" y="17208"/>
                  </a:lnTo>
                  <a:lnTo>
                    <a:pt x="525602" y="16205"/>
                  </a:lnTo>
                  <a:lnTo>
                    <a:pt x="525805" y="15189"/>
                  </a:lnTo>
                  <a:lnTo>
                    <a:pt x="526605" y="14795"/>
                  </a:lnTo>
                  <a:lnTo>
                    <a:pt x="528624" y="16789"/>
                  </a:lnTo>
                  <a:lnTo>
                    <a:pt x="537616" y="16598"/>
                  </a:lnTo>
                  <a:lnTo>
                    <a:pt x="546049" y="17614"/>
                  </a:lnTo>
                  <a:lnTo>
                    <a:pt x="554355" y="18999"/>
                  </a:lnTo>
                  <a:lnTo>
                    <a:pt x="566635" y="20320"/>
                  </a:lnTo>
                  <a:lnTo>
                    <a:pt x="569645" y="22517"/>
                  </a:lnTo>
                  <a:lnTo>
                    <a:pt x="573443" y="22517"/>
                  </a:lnTo>
                  <a:lnTo>
                    <a:pt x="580059" y="25095"/>
                  </a:lnTo>
                  <a:lnTo>
                    <a:pt x="587057" y="27089"/>
                  </a:lnTo>
                  <a:lnTo>
                    <a:pt x="594271" y="27660"/>
                  </a:lnTo>
                  <a:lnTo>
                    <a:pt x="600608" y="29197"/>
                  </a:lnTo>
                  <a:lnTo>
                    <a:pt x="607174" y="29425"/>
                  </a:lnTo>
                  <a:lnTo>
                    <a:pt x="613740" y="28562"/>
                  </a:lnTo>
                  <a:lnTo>
                    <a:pt x="620090" y="26822"/>
                  </a:lnTo>
                  <a:lnTo>
                    <a:pt x="624687" y="28816"/>
                  </a:lnTo>
                  <a:lnTo>
                    <a:pt x="627481" y="23202"/>
                  </a:lnTo>
                  <a:lnTo>
                    <a:pt x="630478" y="22796"/>
                  </a:lnTo>
                  <a:lnTo>
                    <a:pt x="629475" y="22199"/>
                  </a:lnTo>
                  <a:lnTo>
                    <a:pt x="629678" y="21196"/>
                  </a:lnTo>
                  <a:lnTo>
                    <a:pt x="629272" y="20396"/>
                  </a:lnTo>
                  <a:lnTo>
                    <a:pt x="629666" y="19189"/>
                  </a:lnTo>
                  <a:lnTo>
                    <a:pt x="631063" y="18783"/>
                  </a:lnTo>
                  <a:lnTo>
                    <a:pt x="632269" y="18986"/>
                  </a:lnTo>
                  <a:lnTo>
                    <a:pt x="633869" y="15189"/>
                  </a:lnTo>
                  <a:close/>
                </a:path>
              </a:pathLst>
            </a:custGeom>
            <a:solidFill>
              <a:srgbClr val="0A4469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70" name="object 70"/>
            <p:cNvSpPr/>
            <p:nvPr/>
          </p:nvSpPr>
          <p:spPr>
            <a:xfrm>
              <a:off x="9728619" y="10284885"/>
              <a:ext cx="255904" cy="67310"/>
            </a:xfrm>
            <a:custGeom>
              <a:avLst/>
              <a:gdLst/>
              <a:ahLst/>
              <a:cxnLst/>
              <a:rect l="l" t="t" r="r" b="b"/>
              <a:pathLst>
                <a:path w="255904" h="67309">
                  <a:moveTo>
                    <a:pt x="1803" y="65125"/>
                  </a:moveTo>
                  <a:lnTo>
                    <a:pt x="1193" y="64731"/>
                  </a:lnTo>
                  <a:lnTo>
                    <a:pt x="596" y="64935"/>
                  </a:lnTo>
                  <a:lnTo>
                    <a:pt x="0" y="66344"/>
                  </a:lnTo>
                  <a:lnTo>
                    <a:pt x="1003" y="66738"/>
                  </a:lnTo>
                  <a:lnTo>
                    <a:pt x="1409" y="66929"/>
                  </a:lnTo>
                  <a:lnTo>
                    <a:pt x="1600" y="66332"/>
                  </a:lnTo>
                  <a:lnTo>
                    <a:pt x="1803" y="66141"/>
                  </a:lnTo>
                  <a:lnTo>
                    <a:pt x="1803" y="65125"/>
                  </a:lnTo>
                  <a:close/>
                </a:path>
                <a:path w="255904" h="67309">
                  <a:moveTo>
                    <a:pt x="4927" y="27508"/>
                  </a:moveTo>
                  <a:lnTo>
                    <a:pt x="4724" y="25704"/>
                  </a:lnTo>
                  <a:lnTo>
                    <a:pt x="1524" y="25311"/>
                  </a:lnTo>
                  <a:lnTo>
                    <a:pt x="1727" y="27114"/>
                  </a:lnTo>
                  <a:lnTo>
                    <a:pt x="2730" y="27114"/>
                  </a:lnTo>
                  <a:lnTo>
                    <a:pt x="4724" y="28905"/>
                  </a:lnTo>
                  <a:lnTo>
                    <a:pt x="4927" y="27508"/>
                  </a:lnTo>
                  <a:close/>
                </a:path>
                <a:path w="255904" h="67309">
                  <a:moveTo>
                    <a:pt x="69621" y="56591"/>
                  </a:moveTo>
                  <a:lnTo>
                    <a:pt x="68821" y="56197"/>
                  </a:lnTo>
                  <a:lnTo>
                    <a:pt x="67818" y="58000"/>
                  </a:lnTo>
                  <a:lnTo>
                    <a:pt x="69430" y="57988"/>
                  </a:lnTo>
                  <a:lnTo>
                    <a:pt x="69430" y="57391"/>
                  </a:lnTo>
                  <a:lnTo>
                    <a:pt x="69621" y="56591"/>
                  </a:lnTo>
                  <a:close/>
                </a:path>
                <a:path w="255904" h="67309">
                  <a:moveTo>
                    <a:pt x="154279" y="61823"/>
                  </a:moveTo>
                  <a:lnTo>
                    <a:pt x="154076" y="61417"/>
                  </a:lnTo>
                  <a:lnTo>
                    <a:pt x="153670" y="61633"/>
                  </a:lnTo>
                  <a:lnTo>
                    <a:pt x="153479" y="61620"/>
                  </a:lnTo>
                  <a:lnTo>
                    <a:pt x="153479" y="62826"/>
                  </a:lnTo>
                  <a:lnTo>
                    <a:pt x="153885" y="62814"/>
                  </a:lnTo>
                  <a:lnTo>
                    <a:pt x="154279" y="62636"/>
                  </a:lnTo>
                  <a:lnTo>
                    <a:pt x="154279" y="61823"/>
                  </a:lnTo>
                  <a:close/>
                </a:path>
                <a:path w="255904" h="67309">
                  <a:moveTo>
                    <a:pt x="167995" y="18376"/>
                  </a:moveTo>
                  <a:lnTo>
                    <a:pt x="167208" y="18376"/>
                  </a:lnTo>
                  <a:lnTo>
                    <a:pt x="167805" y="19977"/>
                  </a:lnTo>
                  <a:lnTo>
                    <a:pt x="167995" y="18376"/>
                  </a:lnTo>
                  <a:close/>
                </a:path>
                <a:path w="255904" h="67309">
                  <a:moveTo>
                    <a:pt x="203631" y="20701"/>
                  </a:moveTo>
                  <a:lnTo>
                    <a:pt x="202425" y="20713"/>
                  </a:lnTo>
                  <a:lnTo>
                    <a:pt x="201625" y="21501"/>
                  </a:lnTo>
                  <a:lnTo>
                    <a:pt x="202031" y="23520"/>
                  </a:lnTo>
                  <a:lnTo>
                    <a:pt x="203034" y="23507"/>
                  </a:lnTo>
                  <a:lnTo>
                    <a:pt x="203631" y="20701"/>
                  </a:lnTo>
                  <a:close/>
                </a:path>
                <a:path w="255904" h="67309">
                  <a:moveTo>
                    <a:pt x="255612" y="596"/>
                  </a:moveTo>
                  <a:lnTo>
                    <a:pt x="255219" y="0"/>
                  </a:lnTo>
                  <a:lnTo>
                    <a:pt x="254203" y="596"/>
                  </a:lnTo>
                  <a:lnTo>
                    <a:pt x="254609" y="1193"/>
                  </a:lnTo>
                  <a:lnTo>
                    <a:pt x="255612" y="1193"/>
                  </a:lnTo>
                  <a:lnTo>
                    <a:pt x="255612" y="5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71" name="object 71"/>
            <p:cNvSpPr/>
            <p:nvPr/>
          </p:nvSpPr>
          <p:spPr>
            <a:xfrm>
              <a:off x="10163747" y="10058101"/>
              <a:ext cx="99695" cy="106045"/>
            </a:xfrm>
            <a:custGeom>
              <a:avLst/>
              <a:gdLst/>
              <a:ahLst/>
              <a:cxnLst/>
              <a:rect l="l" t="t" r="r" b="b"/>
              <a:pathLst>
                <a:path w="99695" h="106045">
                  <a:moveTo>
                    <a:pt x="10007" y="38887"/>
                  </a:moveTo>
                  <a:lnTo>
                    <a:pt x="8191" y="36690"/>
                  </a:lnTo>
                  <a:lnTo>
                    <a:pt x="6210" y="38887"/>
                  </a:lnTo>
                  <a:lnTo>
                    <a:pt x="10007" y="38887"/>
                  </a:lnTo>
                  <a:close/>
                </a:path>
                <a:path w="99695" h="106045">
                  <a:moveTo>
                    <a:pt x="10007" y="34683"/>
                  </a:moveTo>
                  <a:lnTo>
                    <a:pt x="6972" y="35229"/>
                  </a:lnTo>
                  <a:lnTo>
                    <a:pt x="8191" y="36690"/>
                  </a:lnTo>
                  <a:lnTo>
                    <a:pt x="10007" y="34683"/>
                  </a:lnTo>
                  <a:close/>
                </a:path>
                <a:path w="99695" h="106045">
                  <a:moveTo>
                    <a:pt x="10198" y="34277"/>
                  </a:moveTo>
                  <a:lnTo>
                    <a:pt x="9194" y="32689"/>
                  </a:lnTo>
                  <a:lnTo>
                    <a:pt x="6985" y="32893"/>
                  </a:lnTo>
                  <a:lnTo>
                    <a:pt x="4991" y="32893"/>
                  </a:lnTo>
                  <a:lnTo>
                    <a:pt x="0" y="36499"/>
                  </a:lnTo>
                  <a:lnTo>
                    <a:pt x="6972" y="35229"/>
                  </a:lnTo>
                  <a:lnTo>
                    <a:pt x="6197" y="34290"/>
                  </a:lnTo>
                  <a:lnTo>
                    <a:pt x="10198" y="34277"/>
                  </a:lnTo>
                  <a:close/>
                </a:path>
                <a:path w="99695" h="106045">
                  <a:moveTo>
                    <a:pt x="12649" y="55295"/>
                  </a:moveTo>
                  <a:lnTo>
                    <a:pt x="11645" y="55499"/>
                  </a:lnTo>
                  <a:lnTo>
                    <a:pt x="11442" y="54889"/>
                  </a:lnTo>
                  <a:lnTo>
                    <a:pt x="11239" y="55499"/>
                  </a:lnTo>
                  <a:lnTo>
                    <a:pt x="12039" y="56095"/>
                  </a:lnTo>
                  <a:lnTo>
                    <a:pt x="12649" y="55295"/>
                  </a:lnTo>
                  <a:close/>
                </a:path>
                <a:path w="99695" h="106045">
                  <a:moveTo>
                    <a:pt x="13982" y="25069"/>
                  </a:moveTo>
                  <a:lnTo>
                    <a:pt x="13779" y="24676"/>
                  </a:lnTo>
                  <a:lnTo>
                    <a:pt x="13373" y="24879"/>
                  </a:lnTo>
                  <a:lnTo>
                    <a:pt x="13182" y="24879"/>
                  </a:lnTo>
                  <a:lnTo>
                    <a:pt x="13385" y="25869"/>
                  </a:lnTo>
                  <a:lnTo>
                    <a:pt x="13589" y="25869"/>
                  </a:lnTo>
                  <a:lnTo>
                    <a:pt x="13779" y="25476"/>
                  </a:lnTo>
                  <a:lnTo>
                    <a:pt x="13982" y="25666"/>
                  </a:lnTo>
                  <a:lnTo>
                    <a:pt x="13982" y="25069"/>
                  </a:lnTo>
                  <a:close/>
                </a:path>
                <a:path w="99695" h="106045">
                  <a:moveTo>
                    <a:pt x="20891" y="71678"/>
                  </a:moveTo>
                  <a:lnTo>
                    <a:pt x="20066" y="71285"/>
                  </a:lnTo>
                  <a:lnTo>
                    <a:pt x="19291" y="72478"/>
                  </a:lnTo>
                  <a:lnTo>
                    <a:pt x="20078" y="72885"/>
                  </a:lnTo>
                  <a:lnTo>
                    <a:pt x="20485" y="72085"/>
                  </a:lnTo>
                  <a:lnTo>
                    <a:pt x="20891" y="71678"/>
                  </a:lnTo>
                  <a:close/>
                </a:path>
                <a:path w="99695" h="106045">
                  <a:moveTo>
                    <a:pt x="29387" y="19037"/>
                  </a:moveTo>
                  <a:lnTo>
                    <a:pt x="28968" y="17640"/>
                  </a:lnTo>
                  <a:lnTo>
                    <a:pt x="28168" y="17246"/>
                  </a:lnTo>
                  <a:lnTo>
                    <a:pt x="27381" y="19837"/>
                  </a:lnTo>
                  <a:lnTo>
                    <a:pt x="28778" y="19837"/>
                  </a:lnTo>
                  <a:lnTo>
                    <a:pt x="29387" y="19037"/>
                  </a:lnTo>
                  <a:close/>
                </a:path>
                <a:path w="99695" h="106045">
                  <a:moveTo>
                    <a:pt x="39954" y="103454"/>
                  </a:moveTo>
                  <a:lnTo>
                    <a:pt x="36156" y="104063"/>
                  </a:lnTo>
                  <a:lnTo>
                    <a:pt x="38341" y="99872"/>
                  </a:lnTo>
                  <a:lnTo>
                    <a:pt x="36144" y="98463"/>
                  </a:lnTo>
                  <a:lnTo>
                    <a:pt x="33540" y="96266"/>
                  </a:lnTo>
                  <a:lnTo>
                    <a:pt x="33947" y="100469"/>
                  </a:lnTo>
                  <a:lnTo>
                    <a:pt x="31750" y="100888"/>
                  </a:lnTo>
                  <a:lnTo>
                    <a:pt x="30746" y="99682"/>
                  </a:lnTo>
                  <a:lnTo>
                    <a:pt x="31140" y="97675"/>
                  </a:lnTo>
                  <a:lnTo>
                    <a:pt x="31534" y="96469"/>
                  </a:lnTo>
                  <a:lnTo>
                    <a:pt x="28536" y="95478"/>
                  </a:lnTo>
                  <a:lnTo>
                    <a:pt x="27927" y="89877"/>
                  </a:lnTo>
                  <a:lnTo>
                    <a:pt x="23926" y="89890"/>
                  </a:lnTo>
                  <a:lnTo>
                    <a:pt x="23926" y="94488"/>
                  </a:lnTo>
                  <a:lnTo>
                    <a:pt x="26936" y="96888"/>
                  </a:lnTo>
                  <a:lnTo>
                    <a:pt x="26149" y="102692"/>
                  </a:lnTo>
                  <a:lnTo>
                    <a:pt x="30340" y="102489"/>
                  </a:lnTo>
                  <a:lnTo>
                    <a:pt x="33147" y="101473"/>
                  </a:lnTo>
                  <a:lnTo>
                    <a:pt x="34150" y="104279"/>
                  </a:lnTo>
                  <a:lnTo>
                    <a:pt x="35356" y="105664"/>
                  </a:lnTo>
                  <a:lnTo>
                    <a:pt x="37160" y="105867"/>
                  </a:lnTo>
                  <a:lnTo>
                    <a:pt x="38760" y="104063"/>
                  </a:lnTo>
                  <a:lnTo>
                    <a:pt x="39954" y="103454"/>
                  </a:lnTo>
                  <a:close/>
                </a:path>
                <a:path w="99695" h="106045">
                  <a:moveTo>
                    <a:pt x="46964" y="1193"/>
                  </a:moveTo>
                  <a:lnTo>
                    <a:pt x="46151" y="0"/>
                  </a:lnTo>
                  <a:lnTo>
                    <a:pt x="45554" y="2400"/>
                  </a:lnTo>
                  <a:lnTo>
                    <a:pt x="45758" y="1600"/>
                  </a:lnTo>
                  <a:lnTo>
                    <a:pt x="46964" y="1193"/>
                  </a:lnTo>
                  <a:close/>
                </a:path>
                <a:path w="99695" h="106045">
                  <a:moveTo>
                    <a:pt x="57746" y="89827"/>
                  </a:moveTo>
                  <a:lnTo>
                    <a:pt x="54749" y="92824"/>
                  </a:lnTo>
                  <a:lnTo>
                    <a:pt x="53136" y="93027"/>
                  </a:lnTo>
                  <a:lnTo>
                    <a:pt x="53746" y="94234"/>
                  </a:lnTo>
                  <a:lnTo>
                    <a:pt x="54749" y="94830"/>
                  </a:lnTo>
                  <a:lnTo>
                    <a:pt x="56349" y="94221"/>
                  </a:lnTo>
                  <a:lnTo>
                    <a:pt x="56934" y="93624"/>
                  </a:lnTo>
                  <a:lnTo>
                    <a:pt x="57746" y="89827"/>
                  </a:lnTo>
                  <a:close/>
                </a:path>
                <a:path w="99695" h="106045">
                  <a:moveTo>
                    <a:pt x="63144" y="96215"/>
                  </a:moveTo>
                  <a:lnTo>
                    <a:pt x="62153" y="95618"/>
                  </a:lnTo>
                  <a:lnTo>
                    <a:pt x="61150" y="95415"/>
                  </a:lnTo>
                  <a:lnTo>
                    <a:pt x="60744" y="96418"/>
                  </a:lnTo>
                  <a:lnTo>
                    <a:pt x="60960" y="97218"/>
                  </a:lnTo>
                  <a:lnTo>
                    <a:pt x="61556" y="97218"/>
                  </a:lnTo>
                  <a:lnTo>
                    <a:pt x="61556" y="96621"/>
                  </a:lnTo>
                  <a:lnTo>
                    <a:pt x="63144" y="96215"/>
                  </a:lnTo>
                  <a:close/>
                </a:path>
                <a:path w="99695" h="106045">
                  <a:moveTo>
                    <a:pt x="73355" y="95592"/>
                  </a:moveTo>
                  <a:lnTo>
                    <a:pt x="72974" y="94983"/>
                  </a:lnTo>
                  <a:lnTo>
                    <a:pt x="70345" y="95796"/>
                  </a:lnTo>
                  <a:lnTo>
                    <a:pt x="66154" y="94399"/>
                  </a:lnTo>
                  <a:lnTo>
                    <a:pt x="65570" y="97815"/>
                  </a:lnTo>
                  <a:lnTo>
                    <a:pt x="65163" y="101206"/>
                  </a:lnTo>
                  <a:lnTo>
                    <a:pt x="69164" y="99402"/>
                  </a:lnTo>
                  <a:lnTo>
                    <a:pt x="70358" y="100799"/>
                  </a:lnTo>
                  <a:lnTo>
                    <a:pt x="71767" y="99390"/>
                  </a:lnTo>
                  <a:lnTo>
                    <a:pt x="73355" y="97586"/>
                  </a:lnTo>
                  <a:lnTo>
                    <a:pt x="73355" y="95592"/>
                  </a:lnTo>
                  <a:close/>
                </a:path>
                <a:path w="99695" h="106045">
                  <a:moveTo>
                    <a:pt x="79756" y="88366"/>
                  </a:moveTo>
                  <a:lnTo>
                    <a:pt x="78143" y="86575"/>
                  </a:lnTo>
                  <a:lnTo>
                    <a:pt x="75946" y="85572"/>
                  </a:lnTo>
                  <a:lnTo>
                    <a:pt x="76352" y="88976"/>
                  </a:lnTo>
                  <a:lnTo>
                    <a:pt x="74955" y="89979"/>
                  </a:lnTo>
                  <a:lnTo>
                    <a:pt x="74955" y="90792"/>
                  </a:lnTo>
                  <a:lnTo>
                    <a:pt x="76149" y="91173"/>
                  </a:lnTo>
                  <a:lnTo>
                    <a:pt x="76542" y="90576"/>
                  </a:lnTo>
                  <a:lnTo>
                    <a:pt x="76352" y="88773"/>
                  </a:lnTo>
                  <a:lnTo>
                    <a:pt x="79756" y="88366"/>
                  </a:lnTo>
                  <a:close/>
                </a:path>
                <a:path w="99695" h="106045">
                  <a:moveTo>
                    <a:pt x="82804" y="19532"/>
                  </a:moveTo>
                  <a:lnTo>
                    <a:pt x="82207" y="20929"/>
                  </a:lnTo>
                  <a:lnTo>
                    <a:pt x="82804" y="20929"/>
                  </a:lnTo>
                  <a:lnTo>
                    <a:pt x="82804" y="19532"/>
                  </a:lnTo>
                  <a:close/>
                </a:path>
                <a:path w="99695" h="106045">
                  <a:moveTo>
                    <a:pt x="97853" y="35306"/>
                  </a:moveTo>
                  <a:lnTo>
                    <a:pt x="96443" y="32512"/>
                  </a:lnTo>
                  <a:lnTo>
                    <a:pt x="94653" y="32715"/>
                  </a:lnTo>
                  <a:lnTo>
                    <a:pt x="94246" y="36512"/>
                  </a:lnTo>
                  <a:lnTo>
                    <a:pt x="94056" y="37312"/>
                  </a:lnTo>
                  <a:lnTo>
                    <a:pt x="94449" y="38709"/>
                  </a:lnTo>
                  <a:lnTo>
                    <a:pt x="95656" y="38112"/>
                  </a:lnTo>
                  <a:lnTo>
                    <a:pt x="97053" y="38315"/>
                  </a:lnTo>
                  <a:lnTo>
                    <a:pt x="97650" y="36512"/>
                  </a:lnTo>
                  <a:lnTo>
                    <a:pt x="97853" y="35306"/>
                  </a:lnTo>
                  <a:close/>
                </a:path>
                <a:path w="99695" h="106045">
                  <a:moveTo>
                    <a:pt x="99339" y="75526"/>
                  </a:moveTo>
                  <a:lnTo>
                    <a:pt x="99326" y="73926"/>
                  </a:lnTo>
                  <a:lnTo>
                    <a:pt x="98323" y="73126"/>
                  </a:lnTo>
                  <a:lnTo>
                    <a:pt x="94538" y="74536"/>
                  </a:lnTo>
                  <a:lnTo>
                    <a:pt x="95910" y="69735"/>
                  </a:lnTo>
                  <a:lnTo>
                    <a:pt x="92722" y="70129"/>
                  </a:lnTo>
                  <a:lnTo>
                    <a:pt x="91719" y="71945"/>
                  </a:lnTo>
                  <a:lnTo>
                    <a:pt x="88722" y="70345"/>
                  </a:lnTo>
                  <a:lnTo>
                    <a:pt x="87922" y="71742"/>
                  </a:lnTo>
                  <a:lnTo>
                    <a:pt x="88519" y="73152"/>
                  </a:lnTo>
                  <a:lnTo>
                    <a:pt x="89712" y="72542"/>
                  </a:lnTo>
                  <a:lnTo>
                    <a:pt x="90716" y="72745"/>
                  </a:lnTo>
                  <a:lnTo>
                    <a:pt x="93319" y="74129"/>
                  </a:lnTo>
                  <a:lnTo>
                    <a:pt x="95529" y="76136"/>
                  </a:lnTo>
                  <a:lnTo>
                    <a:pt x="94538" y="79540"/>
                  </a:lnTo>
                  <a:lnTo>
                    <a:pt x="96735" y="80327"/>
                  </a:lnTo>
                  <a:lnTo>
                    <a:pt x="96520" y="76530"/>
                  </a:lnTo>
                  <a:lnTo>
                    <a:pt x="98945" y="76733"/>
                  </a:lnTo>
                  <a:lnTo>
                    <a:pt x="99339" y="75526"/>
                  </a:lnTo>
                  <a:close/>
                </a:path>
              </a:pathLst>
            </a:custGeom>
            <a:solidFill>
              <a:srgbClr val="95C11E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pic>
          <p:nvPicPr>
            <p:cNvPr id="72" name="object 72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1657" y="10063602"/>
              <a:ext cx="103726" cy="10566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7567" y="10418531"/>
              <a:ext cx="219292" cy="6671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6239" y="10418533"/>
              <a:ext cx="102435" cy="6671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8608" y="10417569"/>
              <a:ext cx="252056" cy="6858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81924" y="10028383"/>
              <a:ext cx="817200" cy="36804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07754" y="10053641"/>
              <a:ext cx="1023508" cy="31492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80158" y="10081546"/>
              <a:ext cx="599140" cy="17328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630479" y="10271980"/>
              <a:ext cx="700795" cy="4198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9946" y="10226411"/>
              <a:ext cx="162780" cy="168141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22859" y="10238997"/>
              <a:ext cx="44082" cy="5038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84613" y="10027642"/>
              <a:ext cx="326513" cy="34708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09793" y="10032856"/>
              <a:ext cx="192245" cy="164769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55761" y="10135377"/>
              <a:ext cx="47798" cy="3674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96603" y="10183868"/>
              <a:ext cx="160372" cy="18042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6914" y="10214913"/>
              <a:ext cx="44888" cy="43077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6400222" y="10151230"/>
              <a:ext cx="158115" cy="96520"/>
            </a:xfrm>
            <a:custGeom>
              <a:avLst/>
              <a:gdLst/>
              <a:ahLst/>
              <a:cxnLst/>
              <a:rect l="l" t="t" r="r" b="b"/>
              <a:pathLst>
                <a:path w="158115" h="96520">
                  <a:moveTo>
                    <a:pt x="4838" y="69570"/>
                  </a:moveTo>
                  <a:lnTo>
                    <a:pt x="4724" y="69151"/>
                  </a:lnTo>
                  <a:lnTo>
                    <a:pt x="4127" y="68033"/>
                  </a:lnTo>
                  <a:lnTo>
                    <a:pt x="3289" y="67538"/>
                  </a:lnTo>
                  <a:lnTo>
                    <a:pt x="1079" y="67538"/>
                  </a:lnTo>
                  <a:lnTo>
                    <a:pt x="0" y="68630"/>
                  </a:lnTo>
                  <a:lnTo>
                    <a:pt x="0" y="71285"/>
                  </a:lnTo>
                  <a:lnTo>
                    <a:pt x="1079" y="72377"/>
                  </a:lnTo>
                  <a:lnTo>
                    <a:pt x="3568" y="72377"/>
                  </a:lnTo>
                  <a:lnTo>
                    <a:pt x="3517" y="71970"/>
                  </a:lnTo>
                  <a:lnTo>
                    <a:pt x="3835" y="70345"/>
                  </a:lnTo>
                  <a:lnTo>
                    <a:pt x="3848" y="70180"/>
                  </a:lnTo>
                  <a:lnTo>
                    <a:pt x="4419" y="70980"/>
                  </a:lnTo>
                  <a:lnTo>
                    <a:pt x="4826" y="70053"/>
                  </a:lnTo>
                  <a:lnTo>
                    <a:pt x="4838" y="69570"/>
                  </a:lnTo>
                  <a:close/>
                </a:path>
                <a:path w="158115" h="96520">
                  <a:moveTo>
                    <a:pt x="65646" y="2032"/>
                  </a:moveTo>
                  <a:lnTo>
                    <a:pt x="65519" y="1612"/>
                  </a:lnTo>
                  <a:lnTo>
                    <a:pt x="64922" y="495"/>
                  </a:lnTo>
                  <a:lnTo>
                    <a:pt x="64096" y="0"/>
                  </a:lnTo>
                  <a:lnTo>
                    <a:pt x="61874" y="0"/>
                  </a:lnTo>
                  <a:lnTo>
                    <a:pt x="60794" y="1079"/>
                  </a:lnTo>
                  <a:lnTo>
                    <a:pt x="60794" y="3759"/>
                  </a:lnTo>
                  <a:lnTo>
                    <a:pt x="61874" y="4838"/>
                  </a:lnTo>
                  <a:lnTo>
                    <a:pt x="64363" y="4838"/>
                  </a:lnTo>
                  <a:lnTo>
                    <a:pt x="64312" y="4432"/>
                  </a:lnTo>
                  <a:lnTo>
                    <a:pt x="64490" y="3530"/>
                  </a:lnTo>
                  <a:lnTo>
                    <a:pt x="64655" y="2628"/>
                  </a:lnTo>
                  <a:lnTo>
                    <a:pt x="65214" y="3441"/>
                  </a:lnTo>
                  <a:lnTo>
                    <a:pt x="65633" y="2514"/>
                  </a:lnTo>
                  <a:lnTo>
                    <a:pt x="65646" y="2032"/>
                  </a:lnTo>
                  <a:close/>
                </a:path>
                <a:path w="158115" h="96520">
                  <a:moveTo>
                    <a:pt x="157975" y="93256"/>
                  </a:moveTo>
                  <a:lnTo>
                    <a:pt x="157848" y="92837"/>
                  </a:lnTo>
                  <a:lnTo>
                    <a:pt x="157251" y="91732"/>
                  </a:lnTo>
                  <a:lnTo>
                    <a:pt x="156425" y="91224"/>
                  </a:lnTo>
                  <a:lnTo>
                    <a:pt x="154216" y="91224"/>
                  </a:lnTo>
                  <a:lnTo>
                    <a:pt x="153123" y="92316"/>
                  </a:lnTo>
                  <a:lnTo>
                    <a:pt x="153123" y="94983"/>
                  </a:lnTo>
                  <a:lnTo>
                    <a:pt x="154216" y="96062"/>
                  </a:lnTo>
                  <a:lnTo>
                    <a:pt x="156692" y="96062"/>
                  </a:lnTo>
                  <a:lnTo>
                    <a:pt x="156641" y="95656"/>
                  </a:lnTo>
                  <a:lnTo>
                    <a:pt x="156806" y="94767"/>
                  </a:lnTo>
                  <a:lnTo>
                    <a:pt x="156959" y="94043"/>
                  </a:lnTo>
                  <a:lnTo>
                    <a:pt x="156972" y="93865"/>
                  </a:lnTo>
                  <a:lnTo>
                    <a:pt x="157530" y="94665"/>
                  </a:lnTo>
                  <a:lnTo>
                    <a:pt x="157962" y="93738"/>
                  </a:lnTo>
                  <a:lnTo>
                    <a:pt x="157975" y="932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7586739" y="4670913"/>
            <a:ext cx="276958" cy="39129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>
              <a:spcBef>
                <a:spcPts val="59"/>
              </a:spcBef>
            </a:pPr>
            <a:r>
              <a:rPr sz="205" b="1" spc="-30" dirty="0">
                <a:solidFill>
                  <a:srgbClr val="FFFFFF"/>
                </a:solidFill>
                <a:latin typeface="Arial"/>
                <a:cs typeface="Arial"/>
              </a:rPr>
              <a:t>AUVERGNE-RHÔNE-AL</a:t>
            </a:r>
            <a:r>
              <a:rPr sz="205" b="1" spc="-36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5" b="1" spc="-34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endParaRPr sz="205">
              <a:latin typeface="Arial"/>
              <a:cs typeface="Arial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6205237" y="4560610"/>
            <a:ext cx="2540271" cy="173568"/>
            <a:chOff x="13643154" y="10027711"/>
            <a:chExt cx="5585460" cy="381635"/>
          </a:xfrm>
        </p:grpSpPr>
        <p:pic>
          <p:nvPicPr>
            <p:cNvPr id="90" name="object 90"/>
            <p:cNvPicPr/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79613" y="10027711"/>
              <a:ext cx="1048386" cy="36676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67677" y="10063987"/>
              <a:ext cx="1595228" cy="318670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51703" y="10238808"/>
              <a:ext cx="164707" cy="170141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84990" y="10251541"/>
              <a:ext cx="44615" cy="50982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3915846" y="10255045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340" y="0"/>
                  </a:moveTo>
                  <a:lnTo>
                    <a:pt x="1109" y="0"/>
                  </a:lnTo>
                  <a:lnTo>
                    <a:pt x="0" y="1099"/>
                  </a:lnTo>
                  <a:lnTo>
                    <a:pt x="0" y="3800"/>
                  </a:lnTo>
                  <a:lnTo>
                    <a:pt x="1109" y="4889"/>
                  </a:lnTo>
                  <a:lnTo>
                    <a:pt x="3622" y="4889"/>
                  </a:lnTo>
                  <a:lnTo>
                    <a:pt x="3560" y="4481"/>
                  </a:lnTo>
                  <a:lnTo>
                    <a:pt x="3884" y="2848"/>
                  </a:lnTo>
                  <a:lnTo>
                    <a:pt x="3905" y="2670"/>
                  </a:lnTo>
                  <a:lnTo>
                    <a:pt x="4554" y="3591"/>
                  </a:lnTo>
                  <a:lnTo>
                    <a:pt x="4889" y="2638"/>
                  </a:lnTo>
                  <a:lnTo>
                    <a:pt x="4900" y="2450"/>
                  </a:lnTo>
                  <a:lnTo>
                    <a:pt x="4910" y="2052"/>
                  </a:lnTo>
                  <a:lnTo>
                    <a:pt x="4785" y="1622"/>
                  </a:lnTo>
                  <a:lnTo>
                    <a:pt x="4177" y="502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pic>
          <p:nvPicPr>
            <p:cNvPr id="95" name="object 95"/>
            <p:cNvPicPr/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68104" y="10037684"/>
              <a:ext cx="206213" cy="17960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17107" y="10146706"/>
              <a:ext cx="48365" cy="37171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3822424" y="1016272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340" y="0"/>
                  </a:moveTo>
                  <a:lnTo>
                    <a:pt x="1099" y="0"/>
                  </a:lnTo>
                  <a:lnTo>
                    <a:pt x="0" y="1099"/>
                  </a:lnTo>
                  <a:lnTo>
                    <a:pt x="0" y="3800"/>
                  </a:lnTo>
                  <a:lnTo>
                    <a:pt x="1099" y="4889"/>
                  </a:lnTo>
                  <a:lnTo>
                    <a:pt x="3622" y="4889"/>
                  </a:lnTo>
                  <a:lnTo>
                    <a:pt x="3570" y="4492"/>
                  </a:lnTo>
                  <a:lnTo>
                    <a:pt x="3916" y="2670"/>
                  </a:lnTo>
                  <a:lnTo>
                    <a:pt x="4554" y="3591"/>
                  </a:lnTo>
                  <a:lnTo>
                    <a:pt x="4889" y="2638"/>
                  </a:lnTo>
                  <a:lnTo>
                    <a:pt x="4900" y="2450"/>
                  </a:lnTo>
                  <a:lnTo>
                    <a:pt x="4921" y="2052"/>
                  </a:lnTo>
                  <a:lnTo>
                    <a:pt x="4785" y="1633"/>
                  </a:lnTo>
                  <a:lnTo>
                    <a:pt x="4607" y="1287"/>
                  </a:lnTo>
                  <a:lnTo>
                    <a:pt x="4177" y="513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pic>
          <p:nvPicPr>
            <p:cNvPr id="98" name="object 98"/>
            <p:cNvPicPr/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43154" y="10188674"/>
              <a:ext cx="179210" cy="201051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7445" y="10227175"/>
              <a:ext cx="45422" cy="43590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13760900" y="10231078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80" h="5079">
                  <a:moveTo>
                    <a:pt x="3340" y="0"/>
                  </a:moveTo>
                  <a:lnTo>
                    <a:pt x="1099" y="0"/>
                  </a:lnTo>
                  <a:lnTo>
                    <a:pt x="0" y="1088"/>
                  </a:lnTo>
                  <a:lnTo>
                    <a:pt x="0" y="3790"/>
                  </a:lnTo>
                  <a:lnTo>
                    <a:pt x="1099" y="4879"/>
                  </a:lnTo>
                  <a:lnTo>
                    <a:pt x="3622" y="4879"/>
                  </a:lnTo>
                  <a:lnTo>
                    <a:pt x="3560" y="4481"/>
                  </a:lnTo>
                  <a:lnTo>
                    <a:pt x="3916" y="2659"/>
                  </a:lnTo>
                  <a:lnTo>
                    <a:pt x="4554" y="3591"/>
                  </a:lnTo>
                  <a:lnTo>
                    <a:pt x="4889" y="2628"/>
                  </a:lnTo>
                  <a:lnTo>
                    <a:pt x="4900" y="2439"/>
                  </a:lnTo>
                  <a:lnTo>
                    <a:pt x="4910" y="2041"/>
                  </a:lnTo>
                  <a:lnTo>
                    <a:pt x="4785" y="1622"/>
                  </a:lnTo>
                  <a:lnTo>
                    <a:pt x="4607" y="1277"/>
                  </a:lnTo>
                  <a:lnTo>
                    <a:pt x="4177" y="502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6447873" y="4585638"/>
            <a:ext cx="225551" cy="4019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>
              <a:spcBef>
                <a:spcPts val="41"/>
              </a:spcBef>
            </a:pPr>
            <a:r>
              <a:rPr sz="227" spc="-52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27" spc="-25" dirty="0">
                <a:solidFill>
                  <a:srgbClr val="FFFFFF"/>
                </a:solidFill>
                <a:latin typeface="Arial"/>
                <a:cs typeface="Arial"/>
              </a:rPr>
              <a:t>édé</a:t>
            </a:r>
            <a:r>
              <a:rPr sz="227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7" spc="-16" dirty="0">
                <a:solidFill>
                  <a:srgbClr val="FFFFFF"/>
                </a:solidFill>
                <a:latin typeface="Arial"/>
                <a:cs typeface="Arial"/>
              </a:rPr>
              <a:t>ation</a:t>
            </a:r>
            <a:r>
              <a:rPr sz="227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7" spc="-5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27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7" spc="-23" dirty="0">
                <a:solidFill>
                  <a:srgbClr val="FFFFFF"/>
                </a:solidFill>
                <a:latin typeface="Arial"/>
                <a:cs typeface="Arial"/>
              </a:rPr>
              <a:t>ançaise</a:t>
            </a:r>
            <a:endParaRPr sz="227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433314" y="4600873"/>
            <a:ext cx="478539" cy="106687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 marL="11552">
              <a:spcBef>
                <a:spcPts val="41"/>
              </a:spcBef>
            </a:pPr>
            <a:r>
              <a:rPr sz="580" spc="-47" baseline="26143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580" spc="-112" baseline="2614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9" spc="-1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659" spc="-32" dirty="0">
                <a:solidFill>
                  <a:srgbClr val="FFFFFF"/>
                </a:solidFill>
                <a:latin typeface="Arial"/>
                <a:cs typeface="Arial"/>
              </a:rPr>
              <a:t>port</a:t>
            </a:r>
            <a:r>
              <a:rPr sz="659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9" spc="-93" dirty="0">
                <a:solidFill>
                  <a:srgbClr val="FFFFFF"/>
                </a:solidFill>
                <a:latin typeface="Arial"/>
                <a:cs typeface="Arial"/>
              </a:rPr>
              <a:t>Ada</a:t>
            </a:r>
            <a:r>
              <a:rPr sz="659" spc="-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659" spc="1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659" spc="-73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endParaRPr sz="659">
              <a:latin typeface="Arial"/>
              <a:cs typeface="Arial"/>
            </a:endParaRPr>
          </a:p>
        </p:txBody>
      </p:sp>
      <p:pic>
        <p:nvPicPr>
          <p:cNvPr id="109" name="Image 108">
            <a:extLst>
              <a:ext uri="{FF2B5EF4-FFF2-40B4-BE49-F238E27FC236}">
                <a16:creationId xmlns:a16="http://schemas.microsoft.com/office/drawing/2014/main" id="{5232F80D-0193-F641-B6AF-6EA7914807DF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0"/>
            <a:ext cx="963142" cy="9731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5F4C524-CCE2-7045-8C20-227804180E5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24800" y="3485937"/>
            <a:ext cx="933366" cy="3823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bleu, ciel nocturne, objet d’extérieur, comète&#10;&#10;Description générée automatiquement">
            <a:extLst>
              <a:ext uri="{FF2B5EF4-FFF2-40B4-BE49-F238E27FC236}">
                <a16:creationId xmlns:a16="http://schemas.microsoft.com/office/drawing/2014/main" id="{E82A10C2-3159-534D-B3E9-932E818F4E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" y="0"/>
            <a:ext cx="9139527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64FDDE2-4236-574A-8411-CFF4C9609E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752" y="310590"/>
            <a:ext cx="4173137" cy="41779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9FD4DB-2FE0-6545-A452-13E3CAF6D4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612" y="319122"/>
            <a:ext cx="1802102" cy="18021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2D7EF9-9CC0-FC45-94CA-E8045E2611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78" y="1936185"/>
            <a:ext cx="1802102" cy="18021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BEE8A9-8804-7C41-9511-4B3FC80C34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939" y="185723"/>
            <a:ext cx="1954299" cy="19591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D0E3C7-C66B-4C42-AC37-E80F26DB29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316" y="1879994"/>
            <a:ext cx="2798039" cy="27933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1607C0-BF20-0C45-A175-54620A48FB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511" y="2309121"/>
            <a:ext cx="2839151" cy="28343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09D4D5E-9549-9A45-8291-E9D5A7CCC2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925" y="4069980"/>
            <a:ext cx="797084" cy="79708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279DDE-8F14-554A-B2AB-C86878857EF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49" y="4069710"/>
            <a:ext cx="797084" cy="79708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D9159F-31DB-6D4C-B0F5-4A3FF436187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4637" y="291410"/>
            <a:ext cx="791308" cy="7970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97149F20-9A73-9647-A8BF-73CC9A5C32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" y="0"/>
            <a:ext cx="9137771" cy="51435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22846" y="2594825"/>
            <a:ext cx="1567020" cy="20757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1296" spc="2" dirty="0">
                <a:solidFill>
                  <a:srgbClr val="FFFFFF"/>
                </a:solidFill>
                <a:latin typeface="Arial"/>
                <a:cs typeface="Arial"/>
              </a:rPr>
              <a:t>Vichy</a:t>
            </a:r>
            <a:r>
              <a:rPr sz="1296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11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r>
              <a:rPr sz="1296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7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296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238" y="4957805"/>
            <a:ext cx="43609" cy="7465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lang="fr-FR" sz="432" spc="9" dirty="0">
                <a:solidFill>
                  <a:srgbClr val="009FE3"/>
                </a:solidFill>
                <a:latin typeface="Arial"/>
                <a:cs typeface="Arial"/>
              </a:rPr>
              <a:t>2</a:t>
            </a:r>
            <a:endParaRPr sz="432" dirty="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54533" y="1074021"/>
            <a:ext cx="814700" cy="3990905"/>
          </a:xfrm>
          <a:custGeom>
            <a:avLst/>
            <a:gdLst/>
            <a:ahLst/>
            <a:cxnLst/>
            <a:rect l="l" t="t" r="r" b="b"/>
            <a:pathLst>
              <a:path w="1791334" h="8775065">
                <a:moveTo>
                  <a:pt x="419315" y="8639873"/>
                </a:moveTo>
                <a:lnTo>
                  <a:pt x="233387" y="8639873"/>
                </a:lnTo>
                <a:lnTo>
                  <a:pt x="318516" y="8585390"/>
                </a:lnTo>
                <a:lnTo>
                  <a:pt x="357657" y="8556828"/>
                </a:lnTo>
                <a:lnTo>
                  <a:pt x="387985" y="8524354"/>
                </a:lnTo>
                <a:lnTo>
                  <a:pt x="407593" y="8485124"/>
                </a:lnTo>
                <a:lnTo>
                  <a:pt x="414540" y="8436254"/>
                </a:lnTo>
                <a:lnTo>
                  <a:pt x="414540" y="8434883"/>
                </a:lnTo>
                <a:lnTo>
                  <a:pt x="408241" y="8391880"/>
                </a:lnTo>
                <a:lnTo>
                  <a:pt x="390207" y="8354200"/>
                </a:lnTo>
                <a:lnTo>
                  <a:pt x="361759" y="8322932"/>
                </a:lnTo>
                <a:lnTo>
                  <a:pt x="324243" y="8299234"/>
                </a:lnTo>
                <a:lnTo>
                  <a:pt x="278968" y="8284184"/>
                </a:lnTo>
                <a:lnTo>
                  <a:pt x="227266" y="8278927"/>
                </a:lnTo>
                <a:lnTo>
                  <a:pt x="172491" y="8283295"/>
                </a:lnTo>
                <a:lnTo>
                  <a:pt x="126123" y="8296237"/>
                </a:lnTo>
                <a:lnTo>
                  <a:pt x="86093" y="8317471"/>
                </a:lnTo>
                <a:lnTo>
                  <a:pt x="50342" y="8346757"/>
                </a:lnTo>
                <a:lnTo>
                  <a:pt x="16814" y="8383816"/>
                </a:lnTo>
                <a:lnTo>
                  <a:pt x="121691" y="8473021"/>
                </a:lnTo>
                <a:lnTo>
                  <a:pt x="148894" y="8445957"/>
                </a:lnTo>
                <a:lnTo>
                  <a:pt x="172262" y="8427568"/>
                </a:lnTo>
                <a:lnTo>
                  <a:pt x="193332" y="8417103"/>
                </a:lnTo>
                <a:lnTo>
                  <a:pt x="213639" y="8413775"/>
                </a:lnTo>
                <a:lnTo>
                  <a:pt x="231838" y="8416442"/>
                </a:lnTo>
                <a:lnTo>
                  <a:pt x="245313" y="8423821"/>
                </a:lnTo>
                <a:lnTo>
                  <a:pt x="253682" y="8435035"/>
                </a:lnTo>
                <a:lnTo>
                  <a:pt x="256552" y="8449196"/>
                </a:lnTo>
                <a:lnTo>
                  <a:pt x="254279" y="8463026"/>
                </a:lnTo>
                <a:lnTo>
                  <a:pt x="247015" y="8477110"/>
                </a:lnTo>
                <a:lnTo>
                  <a:pt x="234137" y="8491715"/>
                </a:lnTo>
                <a:lnTo>
                  <a:pt x="214998" y="8507070"/>
                </a:lnTo>
                <a:lnTo>
                  <a:pt x="17500" y="8648738"/>
                </a:lnTo>
                <a:lnTo>
                  <a:pt x="17500" y="8764511"/>
                </a:lnTo>
                <a:lnTo>
                  <a:pt x="419315" y="8764511"/>
                </a:lnTo>
                <a:lnTo>
                  <a:pt x="419315" y="8639873"/>
                </a:lnTo>
                <a:close/>
              </a:path>
              <a:path w="1791334" h="8775065">
                <a:moveTo>
                  <a:pt x="419315" y="7521867"/>
                </a:moveTo>
                <a:lnTo>
                  <a:pt x="233387" y="7521867"/>
                </a:lnTo>
                <a:lnTo>
                  <a:pt x="318516" y="7467397"/>
                </a:lnTo>
                <a:lnTo>
                  <a:pt x="357657" y="7438822"/>
                </a:lnTo>
                <a:lnTo>
                  <a:pt x="387985" y="7406348"/>
                </a:lnTo>
                <a:lnTo>
                  <a:pt x="407593" y="7367117"/>
                </a:lnTo>
                <a:lnTo>
                  <a:pt x="414540" y="7318248"/>
                </a:lnTo>
                <a:lnTo>
                  <a:pt x="414540" y="7316876"/>
                </a:lnTo>
                <a:lnTo>
                  <a:pt x="408241" y="7273874"/>
                </a:lnTo>
                <a:lnTo>
                  <a:pt x="390207" y="7236193"/>
                </a:lnTo>
                <a:lnTo>
                  <a:pt x="361759" y="7204926"/>
                </a:lnTo>
                <a:lnTo>
                  <a:pt x="324243" y="7181228"/>
                </a:lnTo>
                <a:lnTo>
                  <a:pt x="278968" y="7166178"/>
                </a:lnTo>
                <a:lnTo>
                  <a:pt x="227266" y="7160920"/>
                </a:lnTo>
                <a:lnTo>
                  <a:pt x="172491" y="7165289"/>
                </a:lnTo>
                <a:lnTo>
                  <a:pt x="126123" y="7178230"/>
                </a:lnTo>
                <a:lnTo>
                  <a:pt x="86093" y="7199465"/>
                </a:lnTo>
                <a:lnTo>
                  <a:pt x="50342" y="7228751"/>
                </a:lnTo>
                <a:lnTo>
                  <a:pt x="16814" y="7265810"/>
                </a:lnTo>
                <a:lnTo>
                  <a:pt x="121691" y="7355014"/>
                </a:lnTo>
                <a:lnTo>
                  <a:pt x="148894" y="7327951"/>
                </a:lnTo>
                <a:lnTo>
                  <a:pt x="172262" y="7309561"/>
                </a:lnTo>
                <a:lnTo>
                  <a:pt x="193332" y="7299096"/>
                </a:lnTo>
                <a:lnTo>
                  <a:pt x="213639" y="7295769"/>
                </a:lnTo>
                <a:lnTo>
                  <a:pt x="231838" y="7298436"/>
                </a:lnTo>
                <a:lnTo>
                  <a:pt x="245313" y="7305815"/>
                </a:lnTo>
                <a:lnTo>
                  <a:pt x="253682" y="7317029"/>
                </a:lnTo>
                <a:lnTo>
                  <a:pt x="256552" y="7331189"/>
                </a:lnTo>
                <a:lnTo>
                  <a:pt x="254279" y="7345019"/>
                </a:lnTo>
                <a:lnTo>
                  <a:pt x="247015" y="7359104"/>
                </a:lnTo>
                <a:lnTo>
                  <a:pt x="234137" y="7373709"/>
                </a:lnTo>
                <a:lnTo>
                  <a:pt x="214998" y="7389063"/>
                </a:lnTo>
                <a:lnTo>
                  <a:pt x="17500" y="7530732"/>
                </a:lnTo>
                <a:lnTo>
                  <a:pt x="17500" y="7646505"/>
                </a:lnTo>
                <a:lnTo>
                  <a:pt x="419315" y="7646505"/>
                </a:lnTo>
                <a:lnTo>
                  <a:pt x="419315" y="7521867"/>
                </a:lnTo>
                <a:close/>
              </a:path>
              <a:path w="1791334" h="8775065">
                <a:moveTo>
                  <a:pt x="419315" y="6403861"/>
                </a:moveTo>
                <a:lnTo>
                  <a:pt x="233387" y="6403861"/>
                </a:lnTo>
                <a:lnTo>
                  <a:pt x="318516" y="6349390"/>
                </a:lnTo>
                <a:lnTo>
                  <a:pt x="357657" y="6320815"/>
                </a:lnTo>
                <a:lnTo>
                  <a:pt x="387985" y="6288341"/>
                </a:lnTo>
                <a:lnTo>
                  <a:pt x="407593" y="6249111"/>
                </a:lnTo>
                <a:lnTo>
                  <a:pt x="414540" y="6200241"/>
                </a:lnTo>
                <a:lnTo>
                  <a:pt x="414540" y="6198882"/>
                </a:lnTo>
                <a:lnTo>
                  <a:pt x="408241" y="6155868"/>
                </a:lnTo>
                <a:lnTo>
                  <a:pt x="390207" y="6118187"/>
                </a:lnTo>
                <a:lnTo>
                  <a:pt x="361759" y="6086919"/>
                </a:lnTo>
                <a:lnTo>
                  <a:pt x="324243" y="6063221"/>
                </a:lnTo>
                <a:lnTo>
                  <a:pt x="278968" y="6048172"/>
                </a:lnTo>
                <a:lnTo>
                  <a:pt x="227266" y="6042914"/>
                </a:lnTo>
                <a:lnTo>
                  <a:pt x="172491" y="6047283"/>
                </a:lnTo>
                <a:lnTo>
                  <a:pt x="126123" y="6060224"/>
                </a:lnTo>
                <a:lnTo>
                  <a:pt x="86093" y="6081458"/>
                </a:lnTo>
                <a:lnTo>
                  <a:pt x="50342" y="6110744"/>
                </a:lnTo>
                <a:lnTo>
                  <a:pt x="16814" y="6147803"/>
                </a:lnTo>
                <a:lnTo>
                  <a:pt x="121691" y="6237008"/>
                </a:lnTo>
                <a:lnTo>
                  <a:pt x="148894" y="6209944"/>
                </a:lnTo>
                <a:lnTo>
                  <a:pt x="172262" y="6191555"/>
                </a:lnTo>
                <a:lnTo>
                  <a:pt x="193332" y="6181090"/>
                </a:lnTo>
                <a:lnTo>
                  <a:pt x="213639" y="6177762"/>
                </a:lnTo>
                <a:lnTo>
                  <a:pt x="231838" y="6180429"/>
                </a:lnTo>
                <a:lnTo>
                  <a:pt x="245313" y="6187808"/>
                </a:lnTo>
                <a:lnTo>
                  <a:pt x="253682" y="6199022"/>
                </a:lnTo>
                <a:lnTo>
                  <a:pt x="256552" y="6213183"/>
                </a:lnTo>
                <a:lnTo>
                  <a:pt x="254279" y="6227013"/>
                </a:lnTo>
                <a:lnTo>
                  <a:pt x="247015" y="6241097"/>
                </a:lnTo>
                <a:lnTo>
                  <a:pt x="234137" y="6255702"/>
                </a:lnTo>
                <a:lnTo>
                  <a:pt x="214998" y="6271057"/>
                </a:lnTo>
                <a:lnTo>
                  <a:pt x="17500" y="6412725"/>
                </a:lnTo>
                <a:lnTo>
                  <a:pt x="17500" y="6528498"/>
                </a:lnTo>
                <a:lnTo>
                  <a:pt x="419315" y="6528498"/>
                </a:lnTo>
                <a:lnTo>
                  <a:pt x="419315" y="6403861"/>
                </a:lnTo>
                <a:close/>
              </a:path>
              <a:path w="1791334" h="8775065">
                <a:moveTo>
                  <a:pt x="419315" y="5285854"/>
                </a:moveTo>
                <a:lnTo>
                  <a:pt x="233387" y="5285854"/>
                </a:lnTo>
                <a:lnTo>
                  <a:pt x="318516" y="5231384"/>
                </a:lnTo>
                <a:lnTo>
                  <a:pt x="357657" y="5202809"/>
                </a:lnTo>
                <a:lnTo>
                  <a:pt x="387985" y="5170335"/>
                </a:lnTo>
                <a:lnTo>
                  <a:pt x="407593" y="5131105"/>
                </a:lnTo>
                <a:lnTo>
                  <a:pt x="414540" y="5082235"/>
                </a:lnTo>
                <a:lnTo>
                  <a:pt x="414540" y="5080876"/>
                </a:lnTo>
                <a:lnTo>
                  <a:pt x="408241" y="5037861"/>
                </a:lnTo>
                <a:lnTo>
                  <a:pt x="390207" y="5000180"/>
                </a:lnTo>
                <a:lnTo>
                  <a:pt x="361759" y="4968926"/>
                </a:lnTo>
                <a:lnTo>
                  <a:pt x="324243" y="4945215"/>
                </a:lnTo>
                <a:lnTo>
                  <a:pt x="278968" y="4930165"/>
                </a:lnTo>
                <a:lnTo>
                  <a:pt x="227266" y="4924907"/>
                </a:lnTo>
                <a:lnTo>
                  <a:pt x="172491" y="4929276"/>
                </a:lnTo>
                <a:lnTo>
                  <a:pt x="126123" y="4942217"/>
                </a:lnTo>
                <a:lnTo>
                  <a:pt x="86093" y="4963452"/>
                </a:lnTo>
                <a:lnTo>
                  <a:pt x="50342" y="4992738"/>
                </a:lnTo>
                <a:lnTo>
                  <a:pt x="16814" y="5029797"/>
                </a:lnTo>
                <a:lnTo>
                  <a:pt x="121691" y="5119001"/>
                </a:lnTo>
                <a:lnTo>
                  <a:pt x="148894" y="5091938"/>
                </a:lnTo>
                <a:lnTo>
                  <a:pt x="172262" y="5073548"/>
                </a:lnTo>
                <a:lnTo>
                  <a:pt x="193332" y="5063083"/>
                </a:lnTo>
                <a:lnTo>
                  <a:pt x="213639" y="5059756"/>
                </a:lnTo>
                <a:lnTo>
                  <a:pt x="231838" y="5062423"/>
                </a:lnTo>
                <a:lnTo>
                  <a:pt x="245313" y="5069802"/>
                </a:lnTo>
                <a:lnTo>
                  <a:pt x="253682" y="5081028"/>
                </a:lnTo>
                <a:lnTo>
                  <a:pt x="256552" y="5095176"/>
                </a:lnTo>
                <a:lnTo>
                  <a:pt x="254279" y="5109007"/>
                </a:lnTo>
                <a:lnTo>
                  <a:pt x="247015" y="5123091"/>
                </a:lnTo>
                <a:lnTo>
                  <a:pt x="234137" y="5137696"/>
                </a:lnTo>
                <a:lnTo>
                  <a:pt x="214998" y="5153063"/>
                </a:lnTo>
                <a:lnTo>
                  <a:pt x="17500" y="5294719"/>
                </a:lnTo>
                <a:lnTo>
                  <a:pt x="17500" y="5410492"/>
                </a:lnTo>
                <a:lnTo>
                  <a:pt x="419315" y="5410492"/>
                </a:lnTo>
                <a:lnTo>
                  <a:pt x="419315" y="5285854"/>
                </a:lnTo>
                <a:close/>
              </a:path>
              <a:path w="1791334" h="8775065">
                <a:moveTo>
                  <a:pt x="419315" y="4167848"/>
                </a:moveTo>
                <a:lnTo>
                  <a:pt x="233387" y="4167848"/>
                </a:lnTo>
                <a:lnTo>
                  <a:pt x="318516" y="4113377"/>
                </a:lnTo>
                <a:lnTo>
                  <a:pt x="357657" y="4084802"/>
                </a:lnTo>
                <a:lnTo>
                  <a:pt x="387985" y="4052328"/>
                </a:lnTo>
                <a:lnTo>
                  <a:pt x="407593" y="4013098"/>
                </a:lnTo>
                <a:lnTo>
                  <a:pt x="414540" y="3964228"/>
                </a:lnTo>
                <a:lnTo>
                  <a:pt x="414540" y="3962870"/>
                </a:lnTo>
                <a:lnTo>
                  <a:pt x="408241" y="3919855"/>
                </a:lnTo>
                <a:lnTo>
                  <a:pt x="390207" y="3882174"/>
                </a:lnTo>
                <a:lnTo>
                  <a:pt x="361759" y="3850919"/>
                </a:lnTo>
                <a:lnTo>
                  <a:pt x="324243" y="3827208"/>
                </a:lnTo>
                <a:lnTo>
                  <a:pt x="278968" y="3812159"/>
                </a:lnTo>
                <a:lnTo>
                  <a:pt x="227266" y="3806901"/>
                </a:lnTo>
                <a:lnTo>
                  <a:pt x="172491" y="3811270"/>
                </a:lnTo>
                <a:lnTo>
                  <a:pt x="126123" y="3824211"/>
                </a:lnTo>
                <a:lnTo>
                  <a:pt x="86093" y="3845445"/>
                </a:lnTo>
                <a:lnTo>
                  <a:pt x="50342" y="3874732"/>
                </a:lnTo>
                <a:lnTo>
                  <a:pt x="16814" y="3911790"/>
                </a:lnTo>
                <a:lnTo>
                  <a:pt x="121691" y="4000995"/>
                </a:lnTo>
                <a:lnTo>
                  <a:pt x="148894" y="3973931"/>
                </a:lnTo>
                <a:lnTo>
                  <a:pt x="172262" y="3955542"/>
                </a:lnTo>
                <a:lnTo>
                  <a:pt x="193332" y="3945077"/>
                </a:lnTo>
                <a:lnTo>
                  <a:pt x="213639" y="3941749"/>
                </a:lnTo>
                <a:lnTo>
                  <a:pt x="231838" y="3944416"/>
                </a:lnTo>
                <a:lnTo>
                  <a:pt x="245313" y="3951795"/>
                </a:lnTo>
                <a:lnTo>
                  <a:pt x="253682" y="3963009"/>
                </a:lnTo>
                <a:lnTo>
                  <a:pt x="256552" y="3977170"/>
                </a:lnTo>
                <a:lnTo>
                  <a:pt x="254279" y="3991000"/>
                </a:lnTo>
                <a:lnTo>
                  <a:pt x="247015" y="4005084"/>
                </a:lnTo>
                <a:lnTo>
                  <a:pt x="234137" y="4019689"/>
                </a:lnTo>
                <a:lnTo>
                  <a:pt x="214998" y="4035056"/>
                </a:lnTo>
                <a:lnTo>
                  <a:pt x="17500" y="4176712"/>
                </a:lnTo>
                <a:lnTo>
                  <a:pt x="17500" y="4292485"/>
                </a:lnTo>
                <a:lnTo>
                  <a:pt x="419315" y="4292485"/>
                </a:lnTo>
                <a:lnTo>
                  <a:pt x="419315" y="4167848"/>
                </a:lnTo>
                <a:close/>
              </a:path>
              <a:path w="1791334" h="8775065">
                <a:moveTo>
                  <a:pt x="419315" y="3049841"/>
                </a:moveTo>
                <a:lnTo>
                  <a:pt x="233387" y="3049841"/>
                </a:lnTo>
                <a:lnTo>
                  <a:pt x="318516" y="2995371"/>
                </a:lnTo>
                <a:lnTo>
                  <a:pt x="357657" y="2966796"/>
                </a:lnTo>
                <a:lnTo>
                  <a:pt x="387985" y="2934335"/>
                </a:lnTo>
                <a:lnTo>
                  <a:pt x="407593" y="2895092"/>
                </a:lnTo>
                <a:lnTo>
                  <a:pt x="414540" y="2846222"/>
                </a:lnTo>
                <a:lnTo>
                  <a:pt x="414540" y="2844863"/>
                </a:lnTo>
                <a:lnTo>
                  <a:pt x="408241" y="2801848"/>
                </a:lnTo>
                <a:lnTo>
                  <a:pt x="390207" y="2764167"/>
                </a:lnTo>
                <a:lnTo>
                  <a:pt x="361759" y="2732913"/>
                </a:lnTo>
                <a:lnTo>
                  <a:pt x="324243" y="2709202"/>
                </a:lnTo>
                <a:lnTo>
                  <a:pt x="278968" y="2694152"/>
                </a:lnTo>
                <a:lnTo>
                  <a:pt x="227266" y="2688894"/>
                </a:lnTo>
                <a:lnTo>
                  <a:pt x="172491" y="2693263"/>
                </a:lnTo>
                <a:lnTo>
                  <a:pt x="126123" y="2706205"/>
                </a:lnTo>
                <a:lnTo>
                  <a:pt x="86093" y="2727439"/>
                </a:lnTo>
                <a:lnTo>
                  <a:pt x="50342" y="2756725"/>
                </a:lnTo>
                <a:lnTo>
                  <a:pt x="16814" y="2793784"/>
                </a:lnTo>
                <a:lnTo>
                  <a:pt x="121691" y="2882989"/>
                </a:lnTo>
                <a:lnTo>
                  <a:pt x="148894" y="2855925"/>
                </a:lnTo>
                <a:lnTo>
                  <a:pt x="172262" y="2837535"/>
                </a:lnTo>
                <a:lnTo>
                  <a:pt x="193332" y="2827070"/>
                </a:lnTo>
                <a:lnTo>
                  <a:pt x="213639" y="2823756"/>
                </a:lnTo>
                <a:lnTo>
                  <a:pt x="231838" y="2826410"/>
                </a:lnTo>
                <a:lnTo>
                  <a:pt x="245313" y="2833789"/>
                </a:lnTo>
                <a:lnTo>
                  <a:pt x="253682" y="2845016"/>
                </a:lnTo>
                <a:lnTo>
                  <a:pt x="256552" y="2859163"/>
                </a:lnTo>
                <a:lnTo>
                  <a:pt x="254279" y="2872994"/>
                </a:lnTo>
                <a:lnTo>
                  <a:pt x="247015" y="2887078"/>
                </a:lnTo>
                <a:lnTo>
                  <a:pt x="234137" y="2901683"/>
                </a:lnTo>
                <a:lnTo>
                  <a:pt x="214998" y="2917050"/>
                </a:lnTo>
                <a:lnTo>
                  <a:pt x="17500" y="3058706"/>
                </a:lnTo>
                <a:lnTo>
                  <a:pt x="17500" y="3174479"/>
                </a:lnTo>
                <a:lnTo>
                  <a:pt x="419315" y="3174479"/>
                </a:lnTo>
                <a:lnTo>
                  <a:pt x="419315" y="3049841"/>
                </a:lnTo>
                <a:close/>
              </a:path>
              <a:path w="1791334" h="8775065">
                <a:moveTo>
                  <a:pt x="419315" y="1931847"/>
                </a:moveTo>
                <a:lnTo>
                  <a:pt x="233387" y="1931847"/>
                </a:lnTo>
                <a:lnTo>
                  <a:pt x="318516" y="1877364"/>
                </a:lnTo>
                <a:lnTo>
                  <a:pt x="357657" y="1848789"/>
                </a:lnTo>
                <a:lnTo>
                  <a:pt x="387985" y="1816328"/>
                </a:lnTo>
                <a:lnTo>
                  <a:pt x="407593" y="1777085"/>
                </a:lnTo>
                <a:lnTo>
                  <a:pt x="414540" y="1728216"/>
                </a:lnTo>
                <a:lnTo>
                  <a:pt x="414540" y="1726857"/>
                </a:lnTo>
                <a:lnTo>
                  <a:pt x="408241" y="1683854"/>
                </a:lnTo>
                <a:lnTo>
                  <a:pt x="390207" y="1646161"/>
                </a:lnTo>
                <a:lnTo>
                  <a:pt x="361759" y="1614906"/>
                </a:lnTo>
                <a:lnTo>
                  <a:pt x="324243" y="1591195"/>
                </a:lnTo>
                <a:lnTo>
                  <a:pt x="278968" y="1576158"/>
                </a:lnTo>
                <a:lnTo>
                  <a:pt x="227266" y="1570888"/>
                </a:lnTo>
                <a:lnTo>
                  <a:pt x="172491" y="1575257"/>
                </a:lnTo>
                <a:lnTo>
                  <a:pt x="126123" y="1588198"/>
                </a:lnTo>
                <a:lnTo>
                  <a:pt x="86093" y="1609432"/>
                </a:lnTo>
                <a:lnTo>
                  <a:pt x="50342" y="1638719"/>
                </a:lnTo>
                <a:lnTo>
                  <a:pt x="16814" y="1675777"/>
                </a:lnTo>
                <a:lnTo>
                  <a:pt x="121691" y="1764995"/>
                </a:lnTo>
                <a:lnTo>
                  <a:pt x="148894" y="1737918"/>
                </a:lnTo>
                <a:lnTo>
                  <a:pt x="172262" y="1719529"/>
                </a:lnTo>
                <a:lnTo>
                  <a:pt x="193332" y="1709064"/>
                </a:lnTo>
                <a:lnTo>
                  <a:pt x="213639" y="1705749"/>
                </a:lnTo>
                <a:lnTo>
                  <a:pt x="231838" y="1708404"/>
                </a:lnTo>
                <a:lnTo>
                  <a:pt x="245313" y="1715795"/>
                </a:lnTo>
                <a:lnTo>
                  <a:pt x="253682" y="1727009"/>
                </a:lnTo>
                <a:lnTo>
                  <a:pt x="256552" y="1741157"/>
                </a:lnTo>
                <a:lnTo>
                  <a:pt x="254279" y="1754987"/>
                </a:lnTo>
                <a:lnTo>
                  <a:pt x="247015" y="1769084"/>
                </a:lnTo>
                <a:lnTo>
                  <a:pt x="234137" y="1783676"/>
                </a:lnTo>
                <a:lnTo>
                  <a:pt x="214998" y="1799043"/>
                </a:lnTo>
                <a:lnTo>
                  <a:pt x="17500" y="1940699"/>
                </a:lnTo>
                <a:lnTo>
                  <a:pt x="17500" y="2056472"/>
                </a:lnTo>
                <a:lnTo>
                  <a:pt x="419315" y="2056472"/>
                </a:lnTo>
                <a:lnTo>
                  <a:pt x="419315" y="1931847"/>
                </a:lnTo>
                <a:close/>
              </a:path>
              <a:path w="1791334" h="8775065">
                <a:moveTo>
                  <a:pt x="419315" y="813841"/>
                </a:moveTo>
                <a:lnTo>
                  <a:pt x="233387" y="813841"/>
                </a:lnTo>
                <a:lnTo>
                  <a:pt x="318516" y="759358"/>
                </a:lnTo>
                <a:lnTo>
                  <a:pt x="357657" y="730783"/>
                </a:lnTo>
                <a:lnTo>
                  <a:pt x="387985" y="698322"/>
                </a:lnTo>
                <a:lnTo>
                  <a:pt x="407593" y="659079"/>
                </a:lnTo>
                <a:lnTo>
                  <a:pt x="414540" y="610209"/>
                </a:lnTo>
                <a:lnTo>
                  <a:pt x="414540" y="608850"/>
                </a:lnTo>
                <a:lnTo>
                  <a:pt x="408241" y="565848"/>
                </a:lnTo>
                <a:lnTo>
                  <a:pt x="390207" y="528154"/>
                </a:lnTo>
                <a:lnTo>
                  <a:pt x="361759" y="496900"/>
                </a:lnTo>
                <a:lnTo>
                  <a:pt x="324243" y="473189"/>
                </a:lnTo>
                <a:lnTo>
                  <a:pt x="278968" y="458152"/>
                </a:lnTo>
                <a:lnTo>
                  <a:pt x="227266" y="452882"/>
                </a:lnTo>
                <a:lnTo>
                  <a:pt x="172491" y="457250"/>
                </a:lnTo>
                <a:lnTo>
                  <a:pt x="126123" y="470192"/>
                </a:lnTo>
                <a:lnTo>
                  <a:pt x="86093" y="491426"/>
                </a:lnTo>
                <a:lnTo>
                  <a:pt x="50342" y="520712"/>
                </a:lnTo>
                <a:lnTo>
                  <a:pt x="16814" y="557771"/>
                </a:lnTo>
                <a:lnTo>
                  <a:pt x="121691" y="646988"/>
                </a:lnTo>
                <a:lnTo>
                  <a:pt x="148894" y="619912"/>
                </a:lnTo>
                <a:lnTo>
                  <a:pt x="172262" y="601535"/>
                </a:lnTo>
                <a:lnTo>
                  <a:pt x="193332" y="591058"/>
                </a:lnTo>
                <a:lnTo>
                  <a:pt x="213639" y="587743"/>
                </a:lnTo>
                <a:lnTo>
                  <a:pt x="231838" y="590397"/>
                </a:lnTo>
                <a:lnTo>
                  <a:pt x="245313" y="597789"/>
                </a:lnTo>
                <a:lnTo>
                  <a:pt x="253682" y="609003"/>
                </a:lnTo>
                <a:lnTo>
                  <a:pt x="256552" y="623150"/>
                </a:lnTo>
                <a:lnTo>
                  <a:pt x="254279" y="636981"/>
                </a:lnTo>
                <a:lnTo>
                  <a:pt x="247015" y="651078"/>
                </a:lnTo>
                <a:lnTo>
                  <a:pt x="234137" y="665670"/>
                </a:lnTo>
                <a:lnTo>
                  <a:pt x="214998" y="681037"/>
                </a:lnTo>
                <a:lnTo>
                  <a:pt x="17500" y="822693"/>
                </a:lnTo>
                <a:lnTo>
                  <a:pt x="17500" y="938466"/>
                </a:lnTo>
                <a:lnTo>
                  <a:pt x="419315" y="938466"/>
                </a:lnTo>
                <a:lnTo>
                  <a:pt x="419315" y="813841"/>
                </a:lnTo>
                <a:close/>
              </a:path>
              <a:path w="1791334" h="8775065">
                <a:moveTo>
                  <a:pt x="426224" y="7834096"/>
                </a:moveTo>
                <a:lnTo>
                  <a:pt x="287388" y="7834096"/>
                </a:lnTo>
                <a:lnTo>
                  <a:pt x="214198" y="8045602"/>
                </a:lnTo>
                <a:lnTo>
                  <a:pt x="140995" y="7834096"/>
                </a:lnTo>
                <a:lnTo>
                  <a:pt x="0" y="7834096"/>
                </a:lnTo>
                <a:lnTo>
                  <a:pt x="152844" y="8213509"/>
                </a:lnTo>
                <a:lnTo>
                  <a:pt x="273392" y="8213509"/>
                </a:lnTo>
                <a:lnTo>
                  <a:pt x="341033" y="8045602"/>
                </a:lnTo>
                <a:lnTo>
                  <a:pt x="426224" y="7834096"/>
                </a:lnTo>
                <a:close/>
              </a:path>
              <a:path w="1791334" h="8775065">
                <a:moveTo>
                  <a:pt x="426224" y="6716090"/>
                </a:moveTo>
                <a:lnTo>
                  <a:pt x="287388" y="6716090"/>
                </a:lnTo>
                <a:lnTo>
                  <a:pt x="214198" y="6927596"/>
                </a:lnTo>
                <a:lnTo>
                  <a:pt x="140995" y="6716090"/>
                </a:lnTo>
                <a:lnTo>
                  <a:pt x="0" y="6716090"/>
                </a:lnTo>
                <a:lnTo>
                  <a:pt x="152844" y="7095503"/>
                </a:lnTo>
                <a:lnTo>
                  <a:pt x="273392" y="7095503"/>
                </a:lnTo>
                <a:lnTo>
                  <a:pt x="341033" y="6927596"/>
                </a:lnTo>
                <a:lnTo>
                  <a:pt x="426224" y="6716090"/>
                </a:lnTo>
                <a:close/>
              </a:path>
              <a:path w="1791334" h="8775065">
                <a:moveTo>
                  <a:pt x="426224" y="5598084"/>
                </a:moveTo>
                <a:lnTo>
                  <a:pt x="287388" y="5598084"/>
                </a:lnTo>
                <a:lnTo>
                  <a:pt x="214198" y="5809589"/>
                </a:lnTo>
                <a:lnTo>
                  <a:pt x="140995" y="5598084"/>
                </a:lnTo>
                <a:lnTo>
                  <a:pt x="0" y="5598084"/>
                </a:lnTo>
                <a:lnTo>
                  <a:pt x="152844" y="5977496"/>
                </a:lnTo>
                <a:lnTo>
                  <a:pt x="273392" y="5977496"/>
                </a:lnTo>
                <a:lnTo>
                  <a:pt x="341033" y="5809589"/>
                </a:lnTo>
                <a:lnTo>
                  <a:pt x="426224" y="5598084"/>
                </a:lnTo>
                <a:close/>
              </a:path>
              <a:path w="1791334" h="8775065">
                <a:moveTo>
                  <a:pt x="426224" y="4480077"/>
                </a:moveTo>
                <a:lnTo>
                  <a:pt x="287388" y="4480077"/>
                </a:lnTo>
                <a:lnTo>
                  <a:pt x="214198" y="4691583"/>
                </a:lnTo>
                <a:lnTo>
                  <a:pt x="140995" y="4480077"/>
                </a:lnTo>
                <a:lnTo>
                  <a:pt x="0" y="4480077"/>
                </a:lnTo>
                <a:lnTo>
                  <a:pt x="152844" y="4859490"/>
                </a:lnTo>
                <a:lnTo>
                  <a:pt x="273392" y="4859490"/>
                </a:lnTo>
                <a:lnTo>
                  <a:pt x="341033" y="4691583"/>
                </a:lnTo>
                <a:lnTo>
                  <a:pt x="426224" y="4480077"/>
                </a:lnTo>
                <a:close/>
              </a:path>
              <a:path w="1791334" h="8775065">
                <a:moveTo>
                  <a:pt x="426224" y="3362083"/>
                </a:moveTo>
                <a:lnTo>
                  <a:pt x="287388" y="3362083"/>
                </a:lnTo>
                <a:lnTo>
                  <a:pt x="214198" y="3573576"/>
                </a:lnTo>
                <a:lnTo>
                  <a:pt x="140995" y="3362083"/>
                </a:lnTo>
                <a:lnTo>
                  <a:pt x="0" y="3362083"/>
                </a:lnTo>
                <a:lnTo>
                  <a:pt x="152844" y="3741483"/>
                </a:lnTo>
                <a:lnTo>
                  <a:pt x="273392" y="3741483"/>
                </a:lnTo>
                <a:lnTo>
                  <a:pt x="341033" y="3573576"/>
                </a:lnTo>
                <a:lnTo>
                  <a:pt x="426224" y="3362083"/>
                </a:lnTo>
                <a:close/>
              </a:path>
              <a:path w="1791334" h="8775065">
                <a:moveTo>
                  <a:pt x="426224" y="2244077"/>
                </a:moveTo>
                <a:lnTo>
                  <a:pt x="287388" y="2244077"/>
                </a:lnTo>
                <a:lnTo>
                  <a:pt x="214198" y="2455570"/>
                </a:lnTo>
                <a:lnTo>
                  <a:pt x="140995" y="2244077"/>
                </a:lnTo>
                <a:lnTo>
                  <a:pt x="0" y="2244077"/>
                </a:lnTo>
                <a:lnTo>
                  <a:pt x="152844" y="2623477"/>
                </a:lnTo>
                <a:lnTo>
                  <a:pt x="273392" y="2623477"/>
                </a:lnTo>
                <a:lnTo>
                  <a:pt x="341033" y="2455570"/>
                </a:lnTo>
                <a:lnTo>
                  <a:pt x="426224" y="2244077"/>
                </a:lnTo>
                <a:close/>
              </a:path>
              <a:path w="1791334" h="8775065">
                <a:moveTo>
                  <a:pt x="426224" y="1126070"/>
                </a:moveTo>
                <a:lnTo>
                  <a:pt x="287388" y="1126070"/>
                </a:lnTo>
                <a:lnTo>
                  <a:pt x="214198" y="1337564"/>
                </a:lnTo>
                <a:lnTo>
                  <a:pt x="140995" y="1126070"/>
                </a:lnTo>
                <a:lnTo>
                  <a:pt x="0" y="1126070"/>
                </a:lnTo>
                <a:lnTo>
                  <a:pt x="152844" y="1505470"/>
                </a:lnTo>
                <a:lnTo>
                  <a:pt x="273392" y="1505470"/>
                </a:lnTo>
                <a:lnTo>
                  <a:pt x="341033" y="1337564"/>
                </a:lnTo>
                <a:lnTo>
                  <a:pt x="426224" y="1126070"/>
                </a:lnTo>
                <a:close/>
              </a:path>
              <a:path w="1791334" h="8775065">
                <a:moveTo>
                  <a:pt x="426224" y="8064"/>
                </a:moveTo>
                <a:lnTo>
                  <a:pt x="287388" y="8064"/>
                </a:lnTo>
                <a:lnTo>
                  <a:pt x="214198" y="219557"/>
                </a:lnTo>
                <a:lnTo>
                  <a:pt x="140995" y="8064"/>
                </a:lnTo>
                <a:lnTo>
                  <a:pt x="0" y="8064"/>
                </a:lnTo>
                <a:lnTo>
                  <a:pt x="152844" y="387464"/>
                </a:lnTo>
                <a:lnTo>
                  <a:pt x="273392" y="387464"/>
                </a:lnTo>
                <a:lnTo>
                  <a:pt x="341033" y="219557"/>
                </a:lnTo>
                <a:lnTo>
                  <a:pt x="426224" y="8064"/>
                </a:lnTo>
                <a:close/>
              </a:path>
              <a:path w="1791334" h="8775065">
                <a:moveTo>
                  <a:pt x="568617" y="7834096"/>
                </a:moveTo>
                <a:lnTo>
                  <a:pt x="442683" y="7834096"/>
                </a:lnTo>
                <a:lnTo>
                  <a:pt x="442683" y="8210817"/>
                </a:lnTo>
                <a:lnTo>
                  <a:pt x="568617" y="8210817"/>
                </a:lnTo>
                <a:lnTo>
                  <a:pt x="568617" y="7834096"/>
                </a:lnTo>
                <a:close/>
              </a:path>
              <a:path w="1791334" h="8775065">
                <a:moveTo>
                  <a:pt x="568617" y="6716090"/>
                </a:moveTo>
                <a:lnTo>
                  <a:pt x="442683" y="6716090"/>
                </a:lnTo>
                <a:lnTo>
                  <a:pt x="442683" y="7092810"/>
                </a:lnTo>
                <a:lnTo>
                  <a:pt x="568617" y="7092810"/>
                </a:lnTo>
                <a:lnTo>
                  <a:pt x="568617" y="6716090"/>
                </a:lnTo>
                <a:close/>
              </a:path>
              <a:path w="1791334" h="8775065">
                <a:moveTo>
                  <a:pt x="568617" y="5598084"/>
                </a:moveTo>
                <a:lnTo>
                  <a:pt x="442683" y="5598084"/>
                </a:lnTo>
                <a:lnTo>
                  <a:pt x="442683" y="5974804"/>
                </a:lnTo>
                <a:lnTo>
                  <a:pt x="568617" y="5974804"/>
                </a:lnTo>
                <a:lnTo>
                  <a:pt x="568617" y="5598084"/>
                </a:lnTo>
                <a:close/>
              </a:path>
              <a:path w="1791334" h="8775065">
                <a:moveTo>
                  <a:pt x="568617" y="4480077"/>
                </a:moveTo>
                <a:lnTo>
                  <a:pt x="442683" y="4480077"/>
                </a:lnTo>
                <a:lnTo>
                  <a:pt x="442683" y="4856797"/>
                </a:lnTo>
                <a:lnTo>
                  <a:pt x="568617" y="4856797"/>
                </a:lnTo>
                <a:lnTo>
                  <a:pt x="568617" y="4480077"/>
                </a:lnTo>
                <a:close/>
              </a:path>
              <a:path w="1791334" h="8775065">
                <a:moveTo>
                  <a:pt x="568617" y="3362071"/>
                </a:moveTo>
                <a:lnTo>
                  <a:pt x="442683" y="3362071"/>
                </a:lnTo>
                <a:lnTo>
                  <a:pt x="442683" y="3738791"/>
                </a:lnTo>
                <a:lnTo>
                  <a:pt x="568617" y="3738791"/>
                </a:lnTo>
                <a:lnTo>
                  <a:pt x="568617" y="3362071"/>
                </a:lnTo>
                <a:close/>
              </a:path>
              <a:path w="1791334" h="8775065">
                <a:moveTo>
                  <a:pt x="568617" y="2244064"/>
                </a:moveTo>
                <a:lnTo>
                  <a:pt x="442683" y="2244064"/>
                </a:lnTo>
                <a:lnTo>
                  <a:pt x="442683" y="2620784"/>
                </a:lnTo>
                <a:lnTo>
                  <a:pt x="568617" y="2620784"/>
                </a:lnTo>
                <a:lnTo>
                  <a:pt x="568617" y="2244064"/>
                </a:lnTo>
                <a:close/>
              </a:path>
              <a:path w="1791334" h="8775065">
                <a:moveTo>
                  <a:pt x="568617" y="1126058"/>
                </a:moveTo>
                <a:lnTo>
                  <a:pt x="442683" y="1126058"/>
                </a:lnTo>
                <a:lnTo>
                  <a:pt x="442683" y="1502778"/>
                </a:lnTo>
                <a:lnTo>
                  <a:pt x="568617" y="1502778"/>
                </a:lnTo>
                <a:lnTo>
                  <a:pt x="568617" y="1126058"/>
                </a:lnTo>
                <a:close/>
              </a:path>
              <a:path w="1791334" h="8775065">
                <a:moveTo>
                  <a:pt x="568617" y="8051"/>
                </a:moveTo>
                <a:lnTo>
                  <a:pt x="442683" y="8051"/>
                </a:lnTo>
                <a:lnTo>
                  <a:pt x="442683" y="384771"/>
                </a:lnTo>
                <a:lnTo>
                  <a:pt x="568617" y="384771"/>
                </a:lnTo>
                <a:lnTo>
                  <a:pt x="568617" y="8051"/>
                </a:lnTo>
                <a:close/>
              </a:path>
              <a:path w="1791334" h="8775065">
                <a:moveTo>
                  <a:pt x="909662" y="8524786"/>
                </a:moveTo>
                <a:lnTo>
                  <a:pt x="905751" y="8476424"/>
                </a:lnTo>
                <a:lnTo>
                  <a:pt x="894207" y="8430704"/>
                </a:lnTo>
                <a:lnTo>
                  <a:pt x="887501" y="8415820"/>
                </a:lnTo>
                <a:lnTo>
                  <a:pt x="875334" y="8388794"/>
                </a:lnTo>
                <a:lnTo>
                  <a:pt x="849388" y="8351875"/>
                </a:lnTo>
                <a:lnTo>
                  <a:pt x="816686" y="8321129"/>
                </a:lnTo>
                <a:lnTo>
                  <a:pt x="777494" y="8297710"/>
                </a:lnTo>
                <a:lnTo>
                  <a:pt x="751662" y="8289226"/>
                </a:lnTo>
                <a:lnTo>
                  <a:pt x="751662" y="8526145"/>
                </a:lnTo>
                <a:lnTo>
                  <a:pt x="751662" y="8527517"/>
                </a:lnTo>
                <a:lnTo>
                  <a:pt x="746633" y="8572119"/>
                </a:lnTo>
                <a:lnTo>
                  <a:pt x="732345" y="8606511"/>
                </a:lnTo>
                <a:lnTo>
                  <a:pt x="710006" y="8628647"/>
                </a:lnTo>
                <a:lnTo>
                  <a:pt x="680834" y="8636470"/>
                </a:lnTo>
                <a:lnTo>
                  <a:pt x="651459" y="8628431"/>
                </a:lnTo>
                <a:lnTo>
                  <a:pt x="628650" y="8605825"/>
                </a:lnTo>
                <a:lnTo>
                  <a:pt x="613892" y="8570963"/>
                </a:lnTo>
                <a:lnTo>
                  <a:pt x="608647" y="8526145"/>
                </a:lnTo>
                <a:lnTo>
                  <a:pt x="608647" y="8524786"/>
                </a:lnTo>
                <a:lnTo>
                  <a:pt x="613676" y="8480171"/>
                </a:lnTo>
                <a:lnTo>
                  <a:pt x="627976" y="8445779"/>
                </a:lnTo>
                <a:lnTo>
                  <a:pt x="650303" y="8423656"/>
                </a:lnTo>
                <a:lnTo>
                  <a:pt x="679475" y="8415820"/>
                </a:lnTo>
                <a:lnTo>
                  <a:pt x="708850" y="8423859"/>
                </a:lnTo>
                <a:lnTo>
                  <a:pt x="731659" y="8446465"/>
                </a:lnTo>
                <a:lnTo>
                  <a:pt x="746417" y="8481327"/>
                </a:lnTo>
                <a:lnTo>
                  <a:pt x="751662" y="8526145"/>
                </a:lnTo>
                <a:lnTo>
                  <a:pt x="751662" y="8289226"/>
                </a:lnTo>
                <a:lnTo>
                  <a:pt x="732116" y="8282800"/>
                </a:lnTo>
                <a:lnTo>
                  <a:pt x="680834" y="8277568"/>
                </a:lnTo>
                <a:lnTo>
                  <a:pt x="629488" y="8282851"/>
                </a:lnTo>
                <a:lnTo>
                  <a:pt x="583958" y="8297913"/>
                </a:lnTo>
                <a:lnTo>
                  <a:pt x="544550" y="8321561"/>
                </a:lnTo>
                <a:lnTo>
                  <a:pt x="511594" y="8352561"/>
                </a:lnTo>
                <a:lnTo>
                  <a:pt x="485406" y="8389721"/>
                </a:lnTo>
                <a:lnTo>
                  <a:pt x="466305" y="8431847"/>
                </a:lnTo>
                <a:lnTo>
                  <a:pt x="454609" y="8477720"/>
                </a:lnTo>
                <a:lnTo>
                  <a:pt x="450748" y="8524786"/>
                </a:lnTo>
                <a:lnTo>
                  <a:pt x="450634" y="8527517"/>
                </a:lnTo>
                <a:lnTo>
                  <a:pt x="454545" y="8575878"/>
                </a:lnTo>
                <a:lnTo>
                  <a:pt x="466090" y="8621598"/>
                </a:lnTo>
                <a:lnTo>
                  <a:pt x="484974" y="8663495"/>
                </a:lnTo>
                <a:lnTo>
                  <a:pt x="510921" y="8700414"/>
                </a:lnTo>
                <a:lnTo>
                  <a:pt x="543623" y="8731161"/>
                </a:lnTo>
                <a:lnTo>
                  <a:pt x="582803" y="8754593"/>
                </a:lnTo>
                <a:lnTo>
                  <a:pt x="628192" y="8769502"/>
                </a:lnTo>
                <a:lnTo>
                  <a:pt x="679475" y="8774735"/>
                </a:lnTo>
                <a:lnTo>
                  <a:pt x="730808" y="8769439"/>
                </a:lnTo>
                <a:lnTo>
                  <a:pt x="776351" y="8754377"/>
                </a:lnTo>
                <a:lnTo>
                  <a:pt x="815759" y="8730729"/>
                </a:lnTo>
                <a:lnTo>
                  <a:pt x="848715" y="8699729"/>
                </a:lnTo>
                <a:lnTo>
                  <a:pt x="874903" y="8662556"/>
                </a:lnTo>
                <a:lnTo>
                  <a:pt x="886726" y="8636470"/>
                </a:lnTo>
                <a:lnTo>
                  <a:pt x="894003" y="8620430"/>
                </a:lnTo>
                <a:lnTo>
                  <a:pt x="905687" y="8574557"/>
                </a:lnTo>
                <a:lnTo>
                  <a:pt x="909548" y="8527517"/>
                </a:lnTo>
                <a:lnTo>
                  <a:pt x="909662" y="8524786"/>
                </a:lnTo>
                <a:close/>
              </a:path>
              <a:path w="1791334" h="8775065">
                <a:moveTo>
                  <a:pt x="909662" y="7406780"/>
                </a:moveTo>
                <a:lnTo>
                  <a:pt x="905751" y="7358418"/>
                </a:lnTo>
                <a:lnTo>
                  <a:pt x="894207" y="7312698"/>
                </a:lnTo>
                <a:lnTo>
                  <a:pt x="887501" y="7297814"/>
                </a:lnTo>
                <a:lnTo>
                  <a:pt x="875334" y="7270788"/>
                </a:lnTo>
                <a:lnTo>
                  <a:pt x="849388" y="7233882"/>
                </a:lnTo>
                <a:lnTo>
                  <a:pt x="816686" y="7203122"/>
                </a:lnTo>
                <a:lnTo>
                  <a:pt x="777494" y="7179704"/>
                </a:lnTo>
                <a:lnTo>
                  <a:pt x="751662" y="7171220"/>
                </a:lnTo>
                <a:lnTo>
                  <a:pt x="751662" y="7408138"/>
                </a:lnTo>
                <a:lnTo>
                  <a:pt x="751662" y="7409510"/>
                </a:lnTo>
                <a:lnTo>
                  <a:pt x="746633" y="7454112"/>
                </a:lnTo>
                <a:lnTo>
                  <a:pt x="732345" y="7488504"/>
                </a:lnTo>
                <a:lnTo>
                  <a:pt x="710006" y="7510640"/>
                </a:lnTo>
                <a:lnTo>
                  <a:pt x="680834" y="7518463"/>
                </a:lnTo>
                <a:lnTo>
                  <a:pt x="651459" y="7510424"/>
                </a:lnTo>
                <a:lnTo>
                  <a:pt x="628650" y="7487818"/>
                </a:lnTo>
                <a:lnTo>
                  <a:pt x="613892" y="7452957"/>
                </a:lnTo>
                <a:lnTo>
                  <a:pt x="608647" y="7408138"/>
                </a:lnTo>
                <a:lnTo>
                  <a:pt x="608647" y="7406780"/>
                </a:lnTo>
                <a:lnTo>
                  <a:pt x="613676" y="7362164"/>
                </a:lnTo>
                <a:lnTo>
                  <a:pt x="627976" y="7327773"/>
                </a:lnTo>
                <a:lnTo>
                  <a:pt x="650303" y="7305649"/>
                </a:lnTo>
                <a:lnTo>
                  <a:pt x="679475" y="7297814"/>
                </a:lnTo>
                <a:lnTo>
                  <a:pt x="708850" y="7305853"/>
                </a:lnTo>
                <a:lnTo>
                  <a:pt x="731659" y="7328459"/>
                </a:lnTo>
                <a:lnTo>
                  <a:pt x="746417" y="7363320"/>
                </a:lnTo>
                <a:lnTo>
                  <a:pt x="751662" y="7408138"/>
                </a:lnTo>
                <a:lnTo>
                  <a:pt x="751662" y="7171220"/>
                </a:lnTo>
                <a:lnTo>
                  <a:pt x="732116" y="7164794"/>
                </a:lnTo>
                <a:lnTo>
                  <a:pt x="680834" y="7159561"/>
                </a:lnTo>
                <a:lnTo>
                  <a:pt x="629488" y="7164845"/>
                </a:lnTo>
                <a:lnTo>
                  <a:pt x="583958" y="7179919"/>
                </a:lnTo>
                <a:lnTo>
                  <a:pt x="544550" y="7203554"/>
                </a:lnTo>
                <a:lnTo>
                  <a:pt x="511594" y="7234555"/>
                </a:lnTo>
                <a:lnTo>
                  <a:pt x="485406" y="7271728"/>
                </a:lnTo>
                <a:lnTo>
                  <a:pt x="466305" y="7313841"/>
                </a:lnTo>
                <a:lnTo>
                  <a:pt x="454609" y="7359713"/>
                </a:lnTo>
                <a:lnTo>
                  <a:pt x="450748" y="7406780"/>
                </a:lnTo>
                <a:lnTo>
                  <a:pt x="450634" y="7409510"/>
                </a:lnTo>
                <a:lnTo>
                  <a:pt x="454545" y="7457872"/>
                </a:lnTo>
                <a:lnTo>
                  <a:pt x="466090" y="7503592"/>
                </a:lnTo>
                <a:lnTo>
                  <a:pt x="484974" y="7545489"/>
                </a:lnTo>
                <a:lnTo>
                  <a:pt x="510921" y="7582408"/>
                </a:lnTo>
                <a:lnTo>
                  <a:pt x="543623" y="7613167"/>
                </a:lnTo>
                <a:lnTo>
                  <a:pt x="582803" y="7636586"/>
                </a:lnTo>
                <a:lnTo>
                  <a:pt x="628192" y="7651496"/>
                </a:lnTo>
                <a:lnTo>
                  <a:pt x="679475" y="7656728"/>
                </a:lnTo>
                <a:lnTo>
                  <a:pt x="730808" y="7651432"/>
                </a:lnTo>
                <a:lnTo>
                  <a:pt x="776351" y="7636370"/>
                </a:lnTo>
                <a:lnTo>
                  <a:pt x="815759" y="7612723"/>
                </a:lnTo>
                <a:lnTo>
                  <a:pt x="848715" y="7581722"/>
                </a:lnTo>
                <a:lnTo>
                  <a:pt x="874903" y="7544549"/>
                </a:lnTo>
                <a:lnTo>
                  <a:pt x="886726" y="7518463"/>
                </a:lnTo>
                <a:lnTo>
                  <a:pt x="894003" y="7502436"/>
                </a:lnTo>
                <a:lnTo>
                  <a:pt x="905687" y="7456551"/>
                </a:lnTo>
                <a:lnTo>
                  <a:pt x="909548" y="7409510"/>
                </a:lnTo>
                <a:lnTo>
                  <a:pt x="909662" y="7406780"/>
                </a:lnTo>
                <a:close/>
              </a:path>
              <a:path w="1791334" h="8775065">
                <a:moveTo>
                  <a:pt x="909662" y="6288773"/>
                </a:moveTo>
                <a:lnTo>
                  <a:pt x="905751" y="6240411"/>
                </a:lnTo>
                <a:lnTo>
                  <a:pt x="894207" y="6194691"/>
                </a:lnTo>
                <a:lnTo>
                  <a:pt x="887501" y="6179807"/>
                </a:lnTo>
                <a:lnTo>
                  <a:pt x="875334" y="6152781"/>
                </a:lnTo>
                <a:lnTo>
                  <a:pt x="849388" y="6115875"/>
                </a:lnTo>
                <a:lnTo>
                  <a:pt x="816686" y="6085116"/>
                </a:lnTo>
                <a:lnTo>
                  <a:pt x="777494" y="6061697"/>
                </a:lnTo>
                <a:lnTo>
                  <a:pt x="751662" y="6053213"/>
                </a:lnTo>
                <a:lnTo>
                  <a:pt x="751662" y="6290132"/>
                </a:lnTo>
                <a:lnTo>
                  <a:pt x="751662" y="6291504"/>
                </a:lnTo>
                <a:lnTo>
                  <a:pt x="746633" y="6336106"/>
                </a:lnTo>
                <a:lnTo>
                  <a:pt x="732345" y="6370498"/>
                </a:lnTo>
                <a:lnTo>
                  <a:pt x="710006" y="6392634"/>
                </a:lnTo>
                <a:lnTo>
                  <a:pt x="680834" y="6400457"/>
                </a:lnTo>
                <a:lnTo>
                  <a:pt x="651459" y="6392418"/>
                </a:lnTo>
                <a:lnTo>
                  <a:pt x="628650" y="6369812"/>
                </a:lnTo>
                <a:lnTo>
                  <a:pt x="613892" y="6334950"/>
                </a:lnTo>
                <a:lnTo>
                  <a:pt x="608647" y="6290132"/>
                </a:lnTo>
                <a:lnTo>
                  <a:pt x="608647" y="6288773"/>
                </a:lnTo>
                <a:lnTo>
                  <a:pt x="613676" y="6244158"/>
                </a:lnTo>
                <a:lnTo>
                  <a:pt x="627976" y="6209766"/>
                </a:lnTo>
                <a:lnTo>
                  <a:pt x="650303" y="6187643"/>
                </a:lnTo>
                <a:lnTo>
                  <a:pt x="679475" y="6179807"/>
                </a:lnTo>
                <a:lnTo>
                  <a:pt x="708850" y="6187846"/>
                </a:lnTo>
                <a:lnTo>
                  <a:pt x="731659" y="6210452"/>
                </a:lnTo>
                <a:lnTo>
                  <a:pt x="746417" y="6245314"/>
                </a:lnTo>
                <a:lnTo>
                  <a:pt x="751662" y="6290132"/>
                </a:lnTo>
                <a:lnTo>
                  <a:pt x="751662" y="6053213"/>
                </a:lnTo>
                <a:lnTo>
                  <a:pt x="732116" y="6046787"/>
                </a:lnTo>
                <a:lnTo>
                  <a:pt x="680834" y="6041555"/>
                </a:lnTo>
                <a:lnTo>
                  <a:pt x="629488" y="6046838"/>
                </a:lnTo>
                <a:lnTo>
                  <a:pt x="583958" y="6061913"/>
                </a:lnTo>
                <a:lnTo>
                  <a:pt x="544550" y="6085548"/>
                </a:lnTo>
                <a:lnTo>
                  <a:pt x="511594" y="6116548"/>
                </a:lnTo>
                <a:lnTo>
                  <a:pt x="485406" y="6153721"/>
                </a:lnTo>
                <a:lnTo>
                  <a:pt x="466305" y="6195834"/>
                </a:lnTo>
                <a:lnTo>
                  <a:pt x="454609" y="6241707"/>
                </a:lnTo>
                <a:lnTo>
                  <a:pt x="450748" y="6288773"/>
                </a:lnTo>
                <a:lnTo>
                  <a:pt x="450634" y="6291504"/>
                </a:lnTo>
                <a:lnTo>
                  <a:pt x="454545" y="6339865"/>
                </a:lnTo>
                <a:lnTo>
                  <a:pt x="466090" y="6385585"/>
                </a:lnTo>
                <a:lnTo>
                  <a:pt x="484974" y="6427483"/>
                </a:lnTo>
                <a:lnTo>
                  <a:pt x="510921" y="6464401"/>
                </a:lnTo>
                <a:lnTo>
                  <a:pt x="543623" y="6495161"/>
                </a:lnTo>
                <a:lnTo>
                  <a:pt x="582803" y="6518580"/>
                </a:lnTo>
                <a:lnTo>
                  <a:pt x="628192" y="6533489"/>
                </a:lnTo>
                <a:lnTo>
                  <a:pt x="679475" y="6538722"/>
                </a:lnTo>
                <a:lnTo>
                  <a:pt x="730808" y="6533426"/>
                </a:lnTo>
                <a:lnTo>
                  <a:pt x="776351" y="6518364"/>
                </a:lnTo>
                <a:lnTo>
                  <a:pt x="815759" y="6494716"/>
                </a:lnTo>
                <a:lnTo>
                  <a:pt x="848715" y="6463716"/>
                </a:lnTo>
                <a:lnTo>
                  <a:pt x="874903" y="6426543"/>
                </a:lnTo>
                <a:lnTo>
                  <a:pt x="886726" y="6400457"/>
                </a:lnTo>
                <a:lnTo>
                  <a:pt x="894003" y="6384430"/>
                </a:lnTo>
                <a:lnTo>
                  <a:pt x="905687" y="6338544"/>
                </a:lnTo>
                <a:lnTo>
                  <a:pt x="909548" y="6291504"/>
                </a:lnTo>
                <a:lnTo>
                  <a:pt x="909662" y="6288773"/>
                </a:lnTo>
                <a:close/>
              </a:path>
              <a:path w="1791334" h="8775065">
                <a:moveTo>
                  <a:pt x="909662" y="5170767"/>
                </a:moveTo>
                <a:lnTo>
                  <a:pt x="905751" y="5122405"/>
                </a:lnTo>
                <a:lnTo>
                  <a:pt x="894207" y="5076685"/>
                </a:lnTo>
                <a:lnTo>
                  <a:pt x="887501" y="5061801"/>
                </a:lnTo>
                <a:lnTo>
                  <a:pt x="875334" y="5034775"/>
                </a:lnTo>
                <a:lnTo>
                  <a:pt x="849388" y="4997869"/>
                </a:lnTo>
                <a:lnTo>
                  <a:pt x="816686" y="4967109"/>
                </a:lnTo>
                <a:lnTo>
                  <a:pt x="777494" y="4943691"/>
                </a:lnTo>
                <a:lnTo>
                  <a:pt x="751662" y="4935207"/>
                </a:lnTo>
                <a:lnTo>
                  <a:pt x="751662" y="5172126"/>
                </a:lnTo>
                <a:lnTo>
                  <a:pt x="751662" y="5173497"/>
                </a:lnTo>
                <a:lnTo>
                  <a:pt x="746633" y="5218100"/>
                </a:lnTo>
                <a:lnTo>
                  <a:pt x="732345" y="5252491"/>
                </a:lnTo>
                <a:lnTo>
                  <a:pt x="710006" y="5274627"/>
                </a:lnTo>
                <a:lnTo>
                  <a:pt x="680834" y="5282450"/>
                </a:lnTo>
                <a:lnTo>
                  <a:pt x="651459" y="5274411"/>
                </a:lnTo>
                <a:lnTo>
                  <a:pt x="628650" y="5251805"/>
                </a:lnTo>
                <a:lnTo>
                  <a:pt x="613892" y="5216944"/>
                </a:lnTo>
                <a:lnTo>
                  <a:pt x="608647" y="5172126"/>
                </a:lnTo>
                <a:lnTo>
                  <a:pt x="608647" y="5170767"/>
                </a:lnTo>
                <a:lnTo>
                  <a:pt x="613676" y="5126152"/>
                </a:lnTo>
                <a:lnTo>
                  <a:pt x="627976" y="5091760"/>
                </a:lnTo>
                <a:lnTo>
                  <a:pt x="650303" y="5069637"/>
                </a:lnTo>
                <a:lnTo>
                  <a:pt x="679475" y="5061801"/>
                </a:lnTo>
                <a:lnTo>
                  <a:pt x="708850" y="5069852"/>
                </a:lnTo>
                <a:lnTo>
                  <a:pt x="731659" y="5092446"/>
                </a:lnTo>
                <a:lnTo>
                  <a:pt x="746417" y="5127307"/>
                </a:lnTo>
                <a:lnTo>
                  <a:pt x="751662" y="5172126"/>
                </a:lnTo>
                <a:lnTo>
                  <a:pt x="751662" y="4935207"/>
                </a:lnTo>
                <a:lnTo>
                  <a:pt x="732116" y="4928781"/>
                </a:lnTo>
                <a:lnTo>
                  <a:pt x="680834" y="4923548"/>
                </a:lnTo>
                <a:lnTo>
                  <a:pt x="629488" y="4928832"/>
                </a:lnTo>
                <a:lnTo>
                  <a:pt x="583958" y="4943907"/>
                </a:lnTo>
                <a:lnTo>
                  <a:pt x="544550" y="4967541"/>
                </a:lnTo>
                <a:lnTo>
                  <a:pt x="511594" y="4998542"/>
                </a:lnTo>
                <a:lnTo>
                  <a:pt x="485406" y="5035715"/>
                </a:lnTo>
                <a:lnTo>
                  <a:pt x="466305" y="5077828"/>
                </a:lnTo>
                <a:lnTo>
                  <a:pt x="454609" y="5123700"/>
                </a:lnTo>
                <a:lnTo>
                  <a:pt x="450748" y="5170767"/>
                </a:lnTo>
                <a:lnTo>
                  <a:pt x="450634" y="5173497"/>
                </a:lnTo>
                <a:lnTo>
                  <a:pt x="454545" y="5221859"/>
                </a:lnTo>
                <a:lnTo>
                  <a:pt x="466090" y="5267579"/>
                </a:lnTo>
                <a:lnTo>
                  <a:pt x="484974" y="5309476"/>
                </a:lnTo>
                <a:lnTo>
                  <a:pt x="510921" y="5346395"/>
                </a:lnTo>
                <a:lnTo>
                  <a:pt x="543623" y="5377154"/>
                </a:lnTo>
                <a:lnTo>
                  <a:pt x="582803" y="5400573"/>
                </a:lnTo>
                <a:lnTo>
                  <a:pt x="628192" y="5415483"/>
                </a:lnTo>
                <a:lnTo>
                  <a:pt x="679475" y="5420715"/>
                </a:lnTo>
                <a:lnTo>
                  <a:pt x="730808" y="5415419"/>
                </a:lnTo>
                <a:lnTo>
                  <a:pt x="776351" y="5400357"/>
                </a:lnTo>
                <a:lnTo>
                  <a:pt x="815759" y="5376710"/>
                </a:lnTo>
                <a:lnTo>
                  <a:pt x="848715" y="5345709"/>
                </a:lnTo>
                <a:lnTo>
                  <a:pt x="874903" y="5308536"/>
                </a:lnTo>
                <a:lnTo>
                  <a:pt x="886726" y="5282450"/>
                </a:lnTo>
                <a:lnTo>
                  <a:pt x="894003" y="5266423"/>
                </a:lnTo>
                <a:lnTo>
                  <a:pt x="905687" y="5220538"/>
                </a:lnTo>
                <a:lnTo>
                  <a:pt x="909548" y="5173497"/>
                </a:lnTo>
                <a:lnTo>
                  <a:pt x="909662" y="5170767"/>
                </a:lnTo>
                <a:close/>
              </a:path>
              <a:path w="1791334" h="8775065">
                <a:moveTo>
                  <a:pt x="909662" y="4052760"/>
                </a:moveTo>
                <a:lnTo>
                  <a:pt x="905751" y="4004399"/>
                </a:lnTo>
                <a:lnTo>
                  <a:pt x="894207" y="3958679"/>
                </a:lnTo>
                <a:lnTo>
                  <a:pt x="887501" y="3943794"/>
                </a:lnTo>
                <a:lnTo>
                  <a:pt x="875334" y="3916769"/>
                </a:lnTo>
                <a:lnTo>
                  <a:pt x="849388" y="3879862"/>
                </a:lnTo>
                <a:lnTo>
                  <a:pt x="816686" y="3849103"/>
                </a:lnTo>
                <a:lnTo>
                  <a:pt x="777494" y="3825684"/>
                </a:lnTo>
                <a:lnTo>
                  <a:pt x="751662" y="3817201"/>
                </a:lnTo>
                <a:lnTo>
                  <a:pt x="751662" y="4054119"/>
                </a:lnTo>
                <a:lnTo>
                  <a:pt x="751662" y="4055491"/>
                </a:lnTo>
                <a:lnTo>
                  <a:pt x="746633" y="4100093"/>
                </a:lnTo>
                <a:lnTo>
                  <a:pt x="732345" y="4134485"/>
                </a:lnTo>
                <a:lnTo>
                  <a:pt x="710006" y="4156621"/>
                </a:lnTo>
                <a:lnTo>
                  <a:pt x="680834" y="4164444"/>
                </a:lnTo>
                <a:lnTo>
                  <a:pt x="651459" y="4156405"/>
                </a:lnTo>
                <a:lnTo>
                  <a:pt x="628650" y="4133799"/>
                </a:lnTo>
                <a:lnTo>
                  <a:pt x="613892" y="4098937"/>
                </a:lnTo>
                <a:lnTo>
                  <a:pt x="608647" y="4054119"/>
                </a:lnTo>
                <a:lnTo>
                  <a:pt x="608647" y="4052760"/>
                </a:lnTo>
                <a:lnTo>
                  <a:pt x="613676" y="4008145"/>
                </a:lnTo>
                <a:lnTo>
                  <a:pt x="627976" y="3973753"/>
                </a:lnTo>
                <a:lnTo>
                  <a:pt x="650303" y="3951630"/>
                </a:lnTo>
                <a:lnTo>
                  <a:pt x="679475" y="3943794"/>
                </a:lnTo>
                <a:lnTo>
                  <a:pt x="708850" y="3951846"/>
                </a:lnTo>
                <a:lnTo>
                  <a:pt x="731659" y="3974439"/>
                </a:lnTo>
                <a:lnTo>
                  <a:pt x="746417" y="4009301"/>
                </a:lnTo>
                <a:lnTo>
                  <a:pt x="751662" y="4054119"/>
                </a:lnTo>
                <a:lnTo>
                  <a:pt x="751662" y="3817201"/>
                </a:lnTo>
                <a:lnTo>
                  <a:pt x="732116" y="3810774"/>
                </a:lnTo>
                <a:lnTo>
                  <a:pt x="680834" y="3805542"/>
                </a:lnTo>
                <a:lnTo>
                  <a:pt x="629488" y="3810825"/>
                </a:lnTo>
                <a:lnTo>
                  <a:pt x="583958" y="3825900"/>
                </a:lnTo>
                <a:lnTo>
                  <a:pt x="544550" y="3849535"/>
                </a:lnTo>
                <a:lnTo>
                  <a:pt x="511594" y="3880535"/>
                </a:lnTo>
                <a:lnTo>
                  <a:pt x="485406" y="3917708"/>
                </a:lnTo>
                <a:lnTo>
                  <a:pt x="466305" y="3959822"/>
                </a:lnTo>
                <a:lnTo>
                  <a:pt x="454609" y="4005694"/>
                </a:lnTo>
                <a:lnTo>
                  <a:pt x="450748" y="4052760"/>
                </a:lnTo>
                <a:lnTo>
                  <a:pt x="450634" y="4055491"/>
                </a:lnTo>
                <a:lnTo>
                  <a:pt x="454545" y="4103852"/>
                </a:lnTo>
                <a:lnTo>
                  <a:pt x="466090" y="4149572"/>
                </a:lnTo>
                <a:lnTo>
                  <a:pt x="484974" y="4191470"/>
                </a:lnTo>
                <a:lnTo>
                  <a:pt x="510921" y="4228389"/>
                </a:lnTo>
                <a:lnTo>
                  <a:pt x="543623" y="4259148"/>
                </a:lnTo>
                <a:lnTo>
                  <a:pt x="582803" y="4282567"/>
                </a:lnTo>
                <a:lnTo>
                  <a:pt x="628192" y="4297477"/>
                </a:lnTo>
                <a:lnTo>
                  <a:pt x="679475" y="4302709"/>
                </a:lnTo>
                <a:lnTo>
                  <a:pt x="730808" y="4297413"/>
                </a:lnTo>
                <a:lnTo>
                  <a:pt x="776351" y="4282351"/>
                </a:lnTo>
                <a:lnTo>
                  <a:pt x="815759" y="4258716"/>
                </a:lnTo>
                <a:lnTo>
                  <a:pt x="848715" y="4227703"/>
                </a:lnTo>
                <a:lnTo>
                  <a:pt x="874903" y="4190530"/>
                </a:lnTo>
                <a:lnTo>
                  <a:pt x="886726" y="4164444"/>
                </a:lnTo>
                <a:lnTo>
                  <a:pt x="894003" y="4148417"/>
                </a:lnTo>
                <a:lnTo>
                  <a:pt x="905687" y="4102544"/>
                </a:lnTo>
                <a:lnTo>
                  <a:pt x="909548" y="4055491"/>
                </a:lnTo>
                <a:lnTo>
                  <a:pt x="909662" y="4052760"/>
                </a:lnTo>
                <a:close/>
              </a:path>
              <a:path w="1791334" h="8775065">
                <a:moveTo>
                  <a:pt x="909662" y="2934754"/>
                </a:moveTo>
                <a:lnTo>
                  <a:pt x="905751" y="2886392"/>
                </a:lnTo>
                <a:lnTo>
                  <a:pt x="894207" y="2840672"/>
                </a:lnTo>
                <a:lnTo>
                  <a:pt x="887501" y="2825788"/>
                </a:lnTo>
                <a:lnTo>
                  <a:pt x="875334" y="2798762"/>
                </a:lnTo>
                <a:lnTo>
                  <a:pt x="849388" y="2761856"/>
                </a:lnTo>
                <a:lnTo>
                  <a:pt x="816686" y="2731097"/>
                </a:lnTo>
                <a:lnTo>
                  <a:pt x="777494" y="2707678"/>
                </a:lnTo>
                <a:lnTo>
                  <a:pt x="751662" y="2699194"/>
                </a:lnTo>
                <a:lnTo>
                  <a:pt x="751662" y="2936113"/>
                </a:lnTo>
                <a:lnTo>
                  <a:pt x="751662" y="2937484"/>
                </a:lnTo>
                <a:lnTo>
                  <a:pt x="746633" y="2982087"/>
                </a:lnTo>
                <a:lnTo>
                  <a:pt x="732345" y="3016478"/>
                </a:lnTo>
                <a:lnTo>
                  <a:pt x="710006" y="3038614"/>
                </a:lnTo>
                <a:lnTo>
                  <a:pt x="680834" y="3046450"/>
                </a:lnTo>
                <a:lnTo>
                  <a:pt x="651459" y="3038398"/>
                </a:lnTo>
                <a:lnTo>
                  <a:pt x="628650" y="3015792"/>
                </a:lnTo>
                <a:lnTo>
                  <a:pt x="613892" y="2980931"/>
                </a:lnTo>
                <a:lnTo>
                  <a:pt x="608647" y="2936113"/>
                </a:lnTo>
                <a:lnTo>
                  <a:pt x="608647" y="2934754"/>
                </a:lnTo>
                <a:lnTo>
                  <a:pt x="613676" y="2890139"/>
                </a:lnTo>
                <a:lnTo>
                  <a:pt x="627976" y="2855760"/>
                </a:lnTo>
                <a:lnTo>
                  <a:pt x="650303" y="2833624"/>
                </a:lnTo>
                <a:lnTo>
                  <a:pt x="679475" y="2825788"/>
                </a:lnTo>
                <a:lnTo>
                  <a:pt x="708850" y="2833840"/>
                </a:lnTo>
                <a:lnTo>
                  <a:pt x="731659" y="2856433"/>
                </a:lnTo>
                <a:lnTo>
                  <a:pt x="746417" y="2891294"/>
                </a:lnTo>
                <a:lnTo>
                  <a:pt x="751662" y="2936113"/>
                </a:lnTo>
                <a:lnTo>
                  <a:pt x="751662" y="2699194"/>
                </a:lnTo>
                <a:lnTo>
                  <a:pt x="732116" y="2692768"/>
                </a:lnTo>
                <a:lnTo>
                  <a:pt x="680834" y="2687536"/>
                </a:lnTo>
                <a:lnTo>
                  <a:pt x="629488" y="2692819"/>
                </a:lnTo>
                <a:lnTo>
                  <a:pt x="583958" y="2707894"/>
                </a:lnTo>
                <a:lnTo>
                  <a:pt x="544550" y="2731528"/>
                </a:lnTo>
                <a:lnTo>
                  <a:pt x="511594" y="2762529"/>
                </a:lnTo>
                <a:lnTo>
                  <a:pt x="485406" y="2799702"/>
                </a:lnTo>
                <a:lnTo>
                  <a:pt x="466305" y="2841815"/>
                </a:lnTo>
                <a:lnTo>
                  <a:pt x="454609" y="2887688"/>
                </a:lnTo>
                <a:lnTo>
                  <a:pt x="450748" y="2934754"/>
                </a:lnTo>
                <a:lnTo>
                  <a:pt x="450634" y="2937484"/>
                </a:lnTo>
                <a:lnTo>
                  <a:pt x="454545" y="2985846"/>
                </a:lnTo>
                <a:lnTo>
                  <a:pt x="466090" y="3031566"/>
                </a:lnTo>
                <a:lnTo>
                  <a:pt x="484974" y="3073463"/>
                </a:lnTo>
                <a:lnTo>
                  <a:pt x="510921" y="3110382"/>
                </a:lnTo>
                <a:lnTo>
                  <a:pt x="543623" y="3141141"/>
                </a:lnTo>
                <a:lnTo>
                  <a:pt x="582803" y="3164560"/>
                </a:lnTo>
                <a:lnTo>
                  <a:pt x="628192" y="3179470"/>
                </a:lnTo>
                <a:lnTo>
                  <a:pt x="679475" y="3184702"/>
                </a:lnTo>
                <a:lnTo>
                  <a:pt x="730808" y="3179407"/>
                </a:lnTo>
                <a:lnTo>
                  <a:pt x="776351" y="3164344"/>
                </a:lnTo>
                <a:lnTo>
                  <a:pt x="815759" y="3140710"/>
                </a:lnTo>
                <a:lnTo>
                  <a:pt x="848715" y="3109696"/>
                </a:lnTo>
                <a:lnTo>
                  <a:pt x="874903" y="3072536"/>
                </a:lnTo>
                <a:lnTo>
                  <a:pt x="886726" y="3046450"/>
                </a:lnTo>
                <a:lnTo>
                  <a:pt x="894003" y="3030410"/>
                </a:lnTo>
                <a:lnTo>
                  <a:pt x="905687" y="2984538"/>
                </a:lnTo>
                <a:lnTo>
                  <a:pt x="909548" y="2937484"/>
                </a:lnTo>
                <a:lnTo>
                  <a:pt x="909662" y="2934754"/>
                </a:lnTo>
                <a:close/>
              </a:path>
              <a:path w="1791334" h="8775065">
                <a:moveTo>
                  <a:pt x="909662" y="1816747"/>
                </a:moveTo>
                <a:lnTo>
                  <a:pt x="905751" y="1768386"/>
                </a:lnTo>
                <a:lnTo>
                  <a:pt x="894207" y="1722666"/>
                </a:lnTo>
                <a:lnTo>
                  <a:pt x="887501" y="1707781"/>
                </a:lnTo>
                <a:lnTo>
                  <a:pt x="875334" y="1680768"/>
                </a:lnTo>
                <a:lnTo>
                  <a:pt x="849388" y="1643849"/>
                </a:lnTo>
                <a:lnTo>
                  <a:pt x="816686" y="1613090"/>
                </a:lnTo>
                <a:lnTo>
                  <a:pt x="777494" y="1589671"/>
                </a:lnTo>
                <a:lnTo>
                  <a:pt x="751662" y="1581188"/>
                </a:lnTo>
                <a:lnTo>
                  <a:pt x="751662" y="1818106"/>
                </a:lnTo>
                <a:lnTo>
                  <a:pt x="751662" y="1819478"/>
                </a:lnTo>
                <a:lnTo>
                  <a:pt x="746633" y="1864080"/>
                </a:lnTo>
                <a:lnTo>
                  <a:pt x="732345" y="1898472"/>
                </a:lnTo>
                <a:lnTo>
                  <a:pt x="710006" y="1920608"/>
                </a:lnTo>
                <a:lnTo>
                  <a:pt x="680834" y="1928444"/>
                </a:lnTo>
                <a:lnTo>
                  <a:pt x="651459" y="1920392"/>
                </a:lnTo>
                <a:lnTo>
                  <a:pt x="628650" y="1897786"/>
                </a:lnTo>
                <a:lnTo>
                  <a:pt x="613892" y="1862924"/>
                </a:lnTo>
                <a:lnTo>
                  <a:pt x="608647" y="1818106"/>
                </a:lnTo>
                <a:lnTo>
                  <a:pt x="608647" y="1816747"/>
                </a:lnTo>
                <a:lnTo>
                  <a:pt x="613676" y="1772145"/>
                </a:lnTo>
                <a:lnTo>
                  <a:pt x="627976" y="1737753"/>
                </a:lnTo>
                <a:lnTo>
                  <a:pt x="650303" y="1715617"/>
                </a:lnTo>
                <a:lnTo>
                  <a:pt x="679475" y="1707781"/>
                </a:lnTo>
                <a:lnTo>
                  <a:pt x="708850" y="1715833"/>
                </a:lnTo>
                <a:lnTo>
                  <a:pt x="731659" y="1738426"/>
                </a:lnTo>
                <a:lnTo>
                  <a:pt x="746417" y="1773288"/>
                </a:lnTo>
                <a:lnTo>
                  <a:pt x="751662" y="1818106"/>
                </a:lnTo>
                <a:lnTo>
                  <a:pt x="751662" y="1581188"/>
                </a:lnTo>
                <a:lnTo>
                  <a:pt x="732116" y="1574761"/>
                </a:lnTo>
                <a:lnTo>
                  <a:pt x="680834" y="1569529"/>
                </a:lnTo>
                <a:lnTo>
                  <a:pt x="629488" y="1574825"/>
                </a:lnTo>
                <a:lnTo>
                  <a:pt x="583958" y="1589887"/>
                </a:lnTo>
                <a:lnTo>
                  <a:pt x="544550" y="1613522"/>
                </a:lnTo>
                <a:lnTo>
                  <a:pt x="511594" y="1644523"/>
                </a:lnTo>
                <a:lnTo>
                  <a:pt x="485406" y="1681695"/>
                </a:lnTo>
                <a:lnTo>
                  <a:pt x="466305" y="1723821"/>
                </a:lnTo>
                <a:lnTo>
                  <a:pt x="454609" y="1769694"/>
                </a:lnTo>
                <a:lnTo>
                  <a:pt x="450748" y="1816747"/>
                </a:lnTo>
                <a:lnTo>
                  <a:pt x="450634" y="1819478"/>
                </a:lnTo>
                <a:lnTo>
                  <a:pt x="454545" y="1867839"/>
                </a:lnTo>
                <a:lnTo>
                  <a:pt x="466090" y="1913559"/>
                </a:lnTo>
                <a:lnTo>
                  <a:pt x="484974" y="1955457"/>
                </a:lnTo>
                <a:lnTo>
                  <a:pt x="510921" y="1992376"/>
                </a:lnTo>
                <a:lnTo>
                  <a:pt x="543623" y="2023135"/>
                </a:lnTo>
                <a:lnTo>
                  <a:pt x="582803" y="2046554"/>
                </a:lnTo>
                <a:lnTo>
                  <a:pt x="628192" y="2061464"/>
                </a:lnTo>
                <a:lnTo>
                  <a:pt x="679475" y="2066696"/>
                </a:lnTo>
                <a:lnTo>
                  <a:pt x="730808" y="2061413"/>
                </a:lnTo>
                <a:lnTo>
                  <a:pt x="776351" y="2046338"/>
                </a:lnTo>
                <a:lnTo>
                  <a:pt x="815759" y="2022703"/>
                </a:lnTo>
                <a:lnTo>
                  <a:pt x="848715" y="1991690"/>
                </a:lnTo>
                <a:lnTo>
                  <a:pt x="874903" y="1954530"/>
                </a:lnTo>
                <a:lnTo>
                  <a:pt x="886726" y="1928444"/>
                </a:lnTo>
                <a:lnTo>
                  <a:pt x="894003" y="1912404"/>
                </a:lnTo>
                <a:lnTo>
                  <a:pt x="905687" y="1866531"/>
                </a:lnTo>
                <a:lnTo>
                  <a:pt x="909548" y="1819478"/>
                </a:lnTo>
                <a:lnTo>
                  <a:pt x="909662" y="1816747"/>
                </a:lnTo>
                <a:close/>
              </a:path>
              <a:path w="1791334" h="8775065">
                <a:moveTo>
                  <a:pt x="909662" y="698741"/>
                </a:moveTo>
                <a:lnTo>
                  <a:pt x="905751" y="650379"/>
                </a:lnTo>
                <a:lnTo>
                  <a:pt x="894207" y="604659"/>
                </a:lnTo>
                <a:lnTo>
                  <a:pt x="887501" y="589775"/>
                </a:lnTo>
                <a:lnTo>
                  <a:pt x="875334" y="562762"/>
                </a:lnTo>
                <a:lnTo>
                  <a:pt x="849388" y="525843"/>
                </a:lnTo>
                <a:lnTo>
                  <a:pt x="816686" y="495084"/>
                </a:lnTo>
                <a:lnTo>
                  <a:pt x="777494" y="471665"/>
                </a:lnTo>
                <a:lnTo>
                  <a:pt x="751662" y="463181"/>
                </a:lnTo>
                <a:lnTo>
                  <a:pt x="751662" y="700100"/>
                </a:lnTo>
                <a:lnTo>
                  <a:pt x="751662" y="701471"/>
                </a:lnTo>
                <a:lnTo>
                  <a:pt x="746633" y="746074"/>
                </a:lnTo>
                <a:lnTo>
                  <a:pt x="732345" y="780465"/>
                </a:lnTo>
                <a:lnTo>
                  <a:pt x="710006" y="802601"/>
                </a:lnTo>
                <a:lnTo>
                  <a:pt x="680834" y="810437"/>
                </a:lnTo>
                <a:lnTo>
                  <a:pt x="651459" y="802386"/>
                </a:lnTo>
                <a:lnTo>
                  <a:pt x="628650" y="779780"/>
                </a:lnTo>
                <a:lnTo>
                  <a:pt x="613892" y="744918"/>
                </a:lnTo>
                <a:lnTo>
                  <a:pt x="608647" y="700100"/>
                </a:lnTo>
                <a:lnTo>
                  <a:pt x="608647" y="698741"/>
                </a:lnTo>
                <a:lnTo>
                  <a:pt x="613676" y="654138"/>
                </a:lnTo>
                <a:lnTo>
                  <a:pt x="627976" y="619747"/>
                </a:lnTo>
                <a:lnTo>
                  <a:pt x="650303" y="597611"/>
                </a:lnTo>
                <a:lnTo>
                  <a:pt x="679475" y="589775"/>
                </a:lnTo>
                <a:lnTo>
                  <a:pt x="708850" y="597827"/>
                </a:lnTo>
                <a:lnTo>
                  <a:pt x="731659" y="620420"/>
                </a:lnTo>
                <a:lnTo>
                  <a:pt x="746417" y="655281"/>
                </a:lnTo>
                <a:lnTo>
                  <a:pt x="751662" y="700100"/>
                </a:lnTo>
                <a:lnTo>
                  <a:pt x="751662" y="463181"/>
                </a:lnTo>
                <a:lnTo>
                  <a:pt x="732116" y="456755"/>
                </a:lnTo>
                <a:lnTo>
                  <a:pt x="680834" y="451523"/>
                </a:lnTo>
                <a:lnTo>
                  <a:pt x="629488" y="456819"/>
                </a:lnTo>
                <a:lnTo>
                  <a:pt x="583958" y="471881"/>
                </a:lnTo>
                <a:lnTo>
                  <a:pt x="544550" y="495515"/>
                </a:lnTo>
                <a:lnTo>
                  <a:pt x="511594" y="526516"/>
                </a:lnTo>
                <a:lnTo>
                  <a:pt x="485406" y="563689"/>
                </a:lnTo>
                <a:lnTo>
                  <a:pt x="466305" y="605815"/>
                </a:lnTo>
                <a:lnTo>
                  <a:pt x="454609" y="651687"/>
                </a:lnTo>
                <a:lnTo>
                  <a:pt x="450748" y="698741"/>
                </a:lnTo>
                <a:lnTo>
                  <a:pt x="450634" y="701471"/>
                </a:lnTo>
                <a:lnTo>
                  <a:pt x="454545" y="749833"/>
                </a:lnTo>
                <a:lnTo>
                  <a:pt x="466090" y="795553"/>
                </a:lnTo>
                <a:lnTo>
                  <a:pt x="484974" y="837463"/>
                </a:lnTo>
                <a:lnTo>
                  <a:pt x="510921" y="874369"/>
                </a:lnTo>
                <a:lnTo>
                  <a:pt x="543623" y="905129"/>
                </a:lnTo>
                <a:lnTo>
                  <a:pt x="582803" y="928547"/>
                </a:lnTo>
                <a:lnTo>
                  <a:pt x="628192" y="943457"/>
                </a:lnTo>
                <a:lnTo>
                  <a:pt x="679475" y="948690"/>
                </a:lnTo>
                <a:lnTo>
                  <a:pt x="730808" y="943406"/>
                </a:lnTo>
                <a:lnTo>
                  <a:pt x="776351" y="928331"/>
                </a:lnTo>
                <a:lnTo>
                  <a:pt x="815759" y="904697"/>
                </a:lnTo>
                <a:lnTo>
                  <a:pt x="848715" y="873683"/>
                </a:lnTo>
                <a:lnTo>
                  <a:pt x="874903" y="836523"/>
                </a:lnTo>
                <a:lnTo>
                  <a:pt x="886726" y="810437"/>
                </a:lnTo>
                <a:lnTo>
                  <a:pt x="894003" y="794397"/>
                </a:lnTo>
                <a:lnTo>
                  <a:pt x="905687" y="748525"/>
                </a:lnTo>
                <a:lnTo>
                  <a:pt x="909548" y="701471"/>
                </a:lnTo>
                <a:lnTo>
                  <a:pt x="909662" y="698741"/>
                </a:lnTo>
                <a:close/>
              </a:path>
              <a:path w="1791334" h="8775065">
                <a:moveTo>
                  <a:pt x="977379" y="8117179"/>
                </a:moveTo>
                <a:lnTo>
                  <a:pt x="957376" y="8105876"/>
                </a:lnTo>
                <a:lnTo>
                  <a:pt x="873518" y="8058518"/>
                </a:lnTo>
                <a:lnTo>
                  <a:pt x="860831" y="8077721"/>
                </a:lnTo>
                <a:lnTo>
                  <a:pt x="845464" y="8092694"/>
                </a:lnTo>
                <a:lnTo>
                  <a:pt x="826363" y="8102409"/>
                </a:lnTo>
                <a:lnTo>
                  <a:pt x="802474" y="8105876"/>
                </a:lnTo>
                <a:lnTo>
                  <a:pt x="773988" y="8099730"/>
                </a:lnTo>
                <a:lnTo>
                  <a:pt x="751687" y="8082534"/>
                </a:lnTo>
                <a:lnTo>
                  <a:pt x="737171" y="8056156"/>
                </a:lnTo>
                <a:lnTo>
                  <a:pt x="731977" y="8022450"/>
                </a:lnTo>
                <a:lnTo>
                  <a:pt x="731977" y="8021383"/>
                </a:lnTo>
                <a:lnTo>
                  <a:pt x="737019" y="7989443"/>
                </a:lnTo>
                <a:lnTo>
                  <a:pt x="751281" y="7963255"/>
                </a:lnTo>
                <a:lnTo>
                  <a:pt x="773531" y="7945552"/>
                </a:lnTo>
                <a:lnTo>
                  <a:pt x="802474" y="7939049"/>
                </a:lnTo>
                <a:lnTo>
                  <a:pt x="825728" y="7942415"/>
                </a:lnTo>
                <a:lnTo>
                  <a:pt x="844321" y="7951825"/>
                </a:lnTo>
                <a:lnTo>
                  <a:pt x="859091" y="7966291"/>
                </a:lnTo>
                <a:lnTo>
                  <a:pt x="870826" y="7984782"/>
                </a:lnTo>
                <a:lnTo>
                  <a:pt x="948956" y="7939049"/>
                </a:lnTo>
                <a:lnTo>
                  <a:pt x="946302" y="7884376"/>
                </a:lnTo>
                <a:lnTo>
                  <a:pt x="908570" y="7853413"/>
                </a:lnTo>
                <a:lnTo>
                  <a:pt x="861250" y="7833233"/>
                </a:lnTo>
                <a:lnTo>
                  <a:pt x="804087" y="7826032"/>
                </a:lnTo>
                <a:lnTo>
                  <a:pt x="757593" y="7831010"/>
                </a:lnTo>
                <a:lnTo>
                  <a:pt x="715213" y="7845298"/>
                </a:lnTo>
                <a:lnTo>
                  <a:pt x="678078" y="7867929"/>
                </a:lnTo>
                <a:lnTo>
                  <a:pt x="647280" y="7897927"/>
                </a:lnTo>
                <a:lnTo>
                  <a:pt x="623912" y="7934325"/>
                </a:lnTo>
                <a:lnTo>
                  <a:pt x="609079" y="7976159"/>
                </a:lnTo>
                <a:lnTo>
                  <a:pt x="604024" y="8021383"/>
                </a:lnTo>
                <a:lnTo>
                  <a:pt x="603897" y="8023530"/>
                </a:lnTo>
                <a:lnTo>
                  <a:pt x="609244" y="8071129"/>
                </a:lnTo>
                <a:lnTo>
                  <a:pt x="624370" y="8113331"/>
                </a:lnTo>
                <a:lnTo>
                  <a:pt x="647915" y="8149450"/>
                </a:lnTo>
                <a:lnTo>
                  <a:pt x="678535" y="8178774"/>
                </a:lnTo>
                <a:lnTo>
                  <a:pt x="714870" y="8200593"/>
                </a:lnTo>
                <a:lnTo>
                  <a:pt x="755561" y="8214195"/>
                </a:lnTo>
                <a:lnTo>
                  <a:pt x="799249" y="8218894"/>
                </a:lnTo>
                <a:lnTo>
                  <a:pt x="862126" y="8210867"/>
                </a:lnTo>
                <a:lnTo>
                  <a:pt x="911529" y="8189023"/>
                </a:lnTo>
                <a:lnTo>
                  <a:pt x="949325" y="8156676"/>
                </a:lnTo>
                <a:lnTo>
                  <a:pt x="977379" y="8117179"/>
                </a:lnTo>
                <a:close/>
              </a:path>
              <a:path w="1791334" h="8775065">
                <a:moveTo>
                  <a:pt x="977379" y="6999173"/>
                </a:moveTo>
                <a:lnTo>
                  <a:pt x="957376" y="6987870"/>
                </a:lnTo>
                <a:lnTo>
                  <a:pt x="873518" y="6940512"/>
                </a:lnTo>
                <a:lnTo>
                  <a:pt x="860831" y="6959714"/>
                </a:lnTo>
                <a:lnTo>
                  <a:pt x="845464" y="6974687"/>
                </a:lnTo>
                <a:lnTo>
                  <a:pt x="826363" y="6984403"/>
                </a:lnTo>
                <a:lnTo>
                  <a:pt x="802474" y="6987870"/>
                </a:lnTo>
                <a:lnTo>
                  <a:pt x="773988" y="6981723"/>
                </a:lnTo>
                <a:lnTo>
                  <a:pt x="751687" y="6964527"/>
                </a:lnTo>
                <a:lnTo>
                  <a:pt x="737171" y="6938150"/>
                </a:lnTo>
                <a:lnTo>
                  <a:pt x="731977" y="6904456"/>
                </a:lnTo>
                <a:lnTo>
                  <a:pt x="731977" y="6903377"/>
                </a:lnTo>
                <a:lnTo>
                  <a:pt x="737019" y="6871436"/>
                </a:lnTo>
                <a:lnTo>
                  <a:pt x="751281" y="6845249"/>
                </a:lnTo>
                <a:lnTo>
                  <a:pt x="773531" y="6827545"/>
                </a:lnTo>
                <a:lnTo>
                  <a:pt x="802474" y="6821043"/>
                </a:lnTo>
                <a:lnTo>
                  <a:pt x="825728" y="6824408"/>
                </a:lnTo>
                <a:lnTo>
                  <a:pt x="844321" y="6833819"/>
                </a:lnTo>
                <a:lnTo>
                  <a:pt x="859091" y="6848284"/>
                </a:lnTo>
                <a:lnTo>
                  <a:pt x="870826" y="6866776"/>
                </a:lnTo>
                <a:lnTo>
                  <a:pt x="948956" y="6821043"/>
                </a:lnTo>
                <a:lnTo>
                  <a:pt x="946302" y="6766369"/>
                </a:lnTo>
                <a:lnTo>
                  <a:pt x="908570" y="6735407"/>
                </a:lnTo>
                <a:lnTo>
                  <a:pt x="861250" y="6715226"/>
                </a:lnTo>
                <a:lnTo>
                  <a:pt x="804087" y="6708026"/>
                </a:lnTo>
                <a:lnTo>
                  <a:pt x="757593" y="6713004"/>
                </a:lnTo>
                <a:lnTo>
                  <a:pt x="715213" y="6727291"/>
                </a:lnTo>
                <a:lnTo>
                  <a:pt x="678078" y="6749923"/>
                </a:lnTo>
                <a:lnTo>
                  <a:pt x="647280" y="6779920"/>
                </a:lnTo>
                <a:lnTo>
                  <a:pt x="623912" y="6816318"/>
                </a:lnTo>
                <a:lnTo>
                  <a:pt x="609079" y="6858152"/>
                </a:lnTo>
                <a:lnTo>
                  <a:pt x="604024" y="6903377"/>
                </a:lnTo>
                <a:lnTo>
                  <a:pt x="603897" y="6905523"/>
                </a:lnTo>
                <a:lnTo>
                  <a:pt x="609244" y="6953123"/>
                </a:lnTo>
                <a:lnTo>
                  <a:pt x="624370" y="6995325"/>
                </a:lnTo>
                <a:lnTo>
                  <a:pt x="647915" y="7031444"/>
                </a:lnTo>
                <a:lnTo>
                  <a:pt x="678535" y="7060768"/>
                </a:lnTo>
                <a:lnTo>
                  <a:pt x="714870" y="7082587"/>
                </a:lnTo>
                <a:lnTo>
                  <a:pt x="755561" y="7096188"/>
                </a:lnTo>
                <a:lnTo>
                  <a:pt x="799249" y="7100887"/>
                </a:lnTo>
                <a:lnTo>
                  <a:pt x="862126" y="7092861"/>
                </a:lnTo>
                <a:lnTo>
                  <a:pt x="911529" y="7071017"/>
                </a:lnTo>
                <a:lnTo>
                  <a:pt x="949325" y="7038670"/>
                </a:lnTo>
                <a:lnTo>
                  <a:pt x="977379" y="6999173"/>
                </a:lnTo>
                <a:close/>
              </a:path>
              <a:path w="1791334" h="8775065">
                <a:moveTo>
                  <a:pt x="977379" y="5881167"/>
                </a:moveTo>
                <a:lnTo>
                  <a:pt x="957376" y="5869864"/>
                </a:lnTo>
                <a:lnTo>
                  <a:pt x="873518" y="5822505"/>
                </a:lnTo>
                <a:lnTo>
                  <a:pt x="860831" y="5841708"/>
                </a:lnTo>
                <a:lnTo>
                  <a:pt x="845464" y="5856681"/>
                </a:lnTo>
                <a:lnTo>
                  <a:pt x="826363" y="5866396"/>
                </a:lnTo>
                <a:lnTo>
                  <a:pt x="802474" y="5869864"/>
                </a:lnTo>
                <a:lnTo>
                  <a:pt x="773988" y="5863717"/>
                </a:lnTo>
                <a:lnTo>
                  <a:pt x="751687" y="5846521"/>
                </a:lnTo>
                <a:lnTo>
                  <a:pt x="737171" y="5820143"/>
                </a:lnTo>
                <a:lnTo>
                  <a:pt x="731977" y="5786450"/>
                </a:lnTo>
                <a:lnTo>
                  <a:pt x="731977" y="5785370"/>
                </a:lnTo>
                <a:lnTo>
                  <a:pt x="737019" y="5753430"/>
                </a:lnTo>
                <a:lnTo>
                  <a:pt x="751281" y="5727255"/>
                </a:lnTo>
                <a:lnTo>
                  <a:pt x="773531" y="5709539"/>
                </a:lnTo>
                <a:lnTo>
                  <a:pt x="802474" y="5703036"/>
                </a:lnTo>
                <a:lnTo>
                  <a:pt x="825728" y="5706402"/>
                </a:lnTo>
                <a:lnTo>
                  <a:pt x="844321" y="5715813"/>
                </a:lnTo>
                <a:lnTo>
                  <a:pt x="859091" y="5730278"/>
                </a:lnTo>
                <a:lnTo>
                  <a:pt x="870826" y="5748769"/>
                </a:lnTo>
                <a:lnTo>
                  <a:pt x="948956" y="5703036"/>
                </a:lnTo>
                <a:lnTo>
                  <a:pt x="946302" y="5648363"/>
                </a:lnTo>
                <a:lnTo>
                  <a:pt x="908570" y="5617400"/>
                </a:lnTo>
                <a:lnTo>
                  <a:pt x="861250" y="5597233"/>
                </a:lnTo>
                <a:lnTo>
                  <a:pt x="804087" y="5590019"/>
                </a:lnTo>
                <a:lnTo>
                  <a:pt x="757593" y="5594997"/>
                </a:lnTo>
                <a:lnTo>
                  <a:pt x="715213" y="5609285"/>
                </a:lnTo>
                <a:lnTo>
                  <a:pt x="678078" y="5631916"/>
                </a:lnTo>
                <a:lnTo>
                  <a:pt x="647280" y="5661914"/>
                </a:lnTo>
                <a:lnTo>
                  <a:pt x="623912" y="5698312"/>
                </a:lnTo>
                <a:lnTo>
                  <a:pt x="609079" y="5740146"/>
                </a:lnTo>
                <a:lnTo>
                  <a:pt x="604024" y="5785370"/>
                </a:lnTo>
                <a:lnTo>
                  <a:pt x="603897" y="5787529"/>
                </a:lnTo>
                <a:lnTo>
                  <a:pt x="609244" y="5835116"/>
                </a:lnTo>
                <a:lnTo>
                  <a:pt x="624370" y="5877318"/>
                </a:lnTo>
                <a:lnTo>
                  <a:pt x="647915" y="5913437"/>
                </a:lnTo>
                <a:lnTo>
                  <a:pt x="678535" y="5942762"/>
                </a:lnTo>
                <a:lnTo>
                  <a:pt x="714870" y="5964580"/>
                </a:lnTo>
                <a:lnTo>
                  <a:pt x="755561" y="5978182"/>
                </a:lnTo>
                <a:lnTo>
                  <a:pt x="799249" y="5982881"/>
                </a:lnTo>
                <a:lnTo>
                  <a:pt x="862126" y="5974854"/>
                </a:lnTo>
                <a:lnTo>
                  <a:pt x="911529" y="5953010"/>
                </a:lnTo>
                <a:lnTo>
                  <a:pt x="949325" y="5920664"/>
                </a:lnTo>
                <a:lnTo>
                  <a:pt x="977379" y="5881167"/>
                </a:lnTo>
                <a:close/>
              </a:path>
              <a:path w="1791334" h="8775065">
                <a:moveTo>
                  <a:pt x="977379" y="4763160"/>
                </a:moveTo>
                <a:lnTo>
                  <a:pt x="957376" y="4751857"/>
                </a:lnTo>
                <a:lnTo>
                  <a:pt x="873518" y="4704499"/>
                </a:lnTo>
                <a:lnTo>
                  <a:pt x="860831" y="4723701"/>
                </a:lnTo>
                <a:lnTo>
                  <a:pt x="845464" y="4738675"/>
                </a:lnTo>
                <a:lnTo>
                  <a:pt x="826363" y="4748390"/>
                </a:lnTo>
                <a:lnTo>
                  <a:pt x="802474" y="4751857"/>
                </a:lnTo>
                <a:lnTo>
                  <a:pt x="773988" y="4745710"/>
                </a:lnTo>
                <a:lnTo>
                  <a:pt x="751687" y="4728515"/>
                </a:lnTo>
                <a:lnTo>
                  <a:pt x="737171" y="4702137"/>
                </a:lnTo>
                <a:lnTo>
                  <a:pt x="731977" y="4668444"/>
                </a:lnTo>
                <a:lnTo>
                  <a:pt x="731977" y="4667364"/>
                </a:lnTo>
                <a:lnTo>
                  <a:pt x="737019" y="4635424"/>
                </a:lnTo>
                <a:lnTo>
                  <a:pt x="751281" y="4609249"/>
                </a:lnTo>
                <a:lnTo>
                  <a:pt x="773531" y="4591532"/>
                </a:lnTo>
                <a:lnTo>
                  <a:pt x="802474" y="4585030"/>
                </a:lnTo>
                <a:lnTo>
                  <a:pt x="825728" y="4588395"/>
                </a:lnTo>
                <a:lnTo>
                  <a:pt x="844321" y="4597806"/>
                </a:lnTo>
                <a:lnTo>
                  <a:pt x="859091" y="4612271"/>
                </a:lnTo>
                <a:lnTo>
                  <a:pt x="870826" y="4630763"/>
                </a:lnTo>
                <a:lnTo>
                  <a:pt x="948956" y="4585030"/>
                </a:lnTo>
                <a:lnTo>
                  <a:pt x="946302" y="4530356"/>
                </a:lnTo>
                <a:lnTo>
                  <a:pt x="908570" y="4499394"/>
                </a:lnTo>
                <a:lnTo>
                  <a:pt x="861250" y="4479226"/>
                </a:lnTo>
                <a:lnTo>
                  <a:pt x="804087" y="4472013"/>
                </a:lnTo>
                <a:lnTo>
                  <a:pt x="757593" y="4476991"/>
                </a:lnTo>
                <a:lnTo>
                  <a:pt x="715213" y="4491279"/>
                </a:lnTo>
                <a:lnTo>
                  <a:pt x="678078" y="4513910"/>
                </a:lnTo>
                <a:lnTo>
                  <a:pt x="647280" y="4543907"/>
                </a:lnTo>
                <a:lnTo>
                  <a:pt x="623912" y="4580306"/>
                </a:lnTo>
                <a:lnTo>
                  <a:pt x="609079" y="4622139"/>
                </a:lnTo>
                <a:lnTo>
                  <a:pt x="604024" y="4667364"/>
                </a:lnTo>
                <a:lnTo>
                  <a:pt x="603897" y="4669523"/>
                </a:lnTo>
                <a:lnTo>
                  <a:pt x="609244" y="4717110"/>
                </a:lnTo>
                <a:lnTo>
                  <a:pt x="624370" y="4759312"/>
                </a:lnTo>
                <a:lnTo>
                  <a:pt x="647915" y="4795431"/>
                </a:lnTo>
                <a:lnTo>
                  <a:pt x="678535" y="4824755"/>
                </a:lnTo>
                <a:lnTo>
                  <a:pt x="714870" y="4846574"/>
                </a:lnTo>
                <a:lnTo>
                  <a:pt x="755561" y="4860175"/>
                </a:lnTo>
                <a:lnTo>
                  <a:pt x="799249" y="4864874"/>
                </a:lnTo>
                <a:lnTo>
                  <a:pt x="862126" y="4856848"/>
                </a:lnTo>
                <a:lnTo>
                  <a:pt x="911529" y="4835004"/>
                </a:lnTo>
                <a:lnTo>
                  <a:pt x="949325" y="4802657"/>
                </a:lnTo>
                <a:lnTo>
                  <a:pt x="977379" y="4763160"/>
                </a:lnTo>
                <a:close/>
              </a:path>
              <a:path w="1791334" h="8775065">
                <a:moveTo>
                  <a:pt x="977379" y="3645154"/>
                </a:moveTo>
                <a:lnTo>
                  <a:pt x="957376" y="3633851"/>
                </a:lnTo>
                <a:lnTo>
                  <a:pt x="873518" y="3586492"/>
                </a:lnTo>
                <a:lnTo>
                  <a:pt x="860831" y="3605695"/>
                </a:lnTo>
                <a:lnTo>
                  <a:pt x="845464" y="3620668"/>
                </a:lnTo>
                <a:lnTo>
                  <a:pt x="826363" y="3630384"/>
                </a:lnTo>
                <a:lnTo>
                  <a:pt x="802474" y="3633851"/>
                </a:lnTo>
                <a:lnTo>
                  <a:pt x="773988" y="3627704"/>
                </a:lnTo>
                <a:lnTo>
                  <a:pt x="751687" y="3610508"/>
                </a:lnTo>
                <a:lnTo>
                  <a:pt x="737171" y="3584130"/>
                </a:lnTo>
                <a:lnTo>
                  <a:pt x="731977" y="3550437"/>
                </a:lnTo>
                <a:lnTo>
                  <a:pt x="731977" y="3549358"/>
                </a:lnTo>
                <a:lnTo>
                  <a:pt x="737019" y="3517417"/>
                </a:lnTo>
                <a:lnTo>
                  <a:pt x="751281" y="3491242"/>
                </a:lnTo>
                <a:lnTo>
                  <a:pt x="773531" y="3473526"/>
                </a:lnTo>
                <a:lnTo>
                  <a:pt x="802474" y="3467023"/>
                </a:lnTo>
                <a:lnTo>
                  <a:pt x="825728" y="3470389"/>
                </a:lnTo>
                <a:lnTo>
                  <a:pt x="844321" y="3479800"/>
                </a:lnTo>
                <a:lnTo>
                  <a:pt x="859091" y="3494265"/>
                </a:lnTo>
                <a:lnTo>
                  <a:pt x="870826" y="3512756"/>
                </a:lnTo>
                <a:lnTo>
                  <a:pt x="948956" y="3467023"/>
                </a:lnTo>
                <a:lnTo>
                  <a:pt x="946302" y="3412350"/>
                </a:lnTo>
                <a:lnTo>
                  <a:pt x="908570" y="3381387"/>
                </a:lnTo>
                <a:lnTo>
                  <a:pt x="861250" y="3361220"/>
                </a:lnTo>
                <a:lnTo>
                  <a:pt x="804087" y="3354006"/>
                </a:lnTo>
                <a:lnTo>
                  <a:pt x="757593" y="3358985"/>
                </a:lnTo>
                <a:lnTo>
                  <a:pt x="715213" y="3373272"/>
                </a:lnTo>
                <a:lnTo>
                  <a:pt x="678078" y="3395903"/>
                </a:lnTo>
                <a:lnTo>
                  <a:pt x="647280" y="3425901"/>
                </a:lnTo>
                <a:lnTo>
                  <a:pt x="623912" y="3462299"/>
                </a:lnTo>
                <a:lnTo>
                  <a:pt x="609079" y="3504133"/>
                </a:lnTo>
                <a:lnTo>
                  <a:pt x="604024" y="3549358"/>
                </a:lnTo>
                <a:lnTo>
                  <a:pt x="603897" y="3551517"/>
                </a:lnTo>
                <a:lnTo>
                  <a:pt x="609244" y="3599103"/>
                </a:lnTo>
                <a:lnTo>
                  <a:pt x="624370" y="3641306"/>
                </a:lnTo>
                <a:lnTo>
                  <a:pt x="647915" y="3677424"/>
                </a:lnTo>
                <a:lnTo>
                  <a:pt x="678535" y="3706749"/>
                </a:lnTo>
                <a:lnTo>
                  <a:pt x="714870" y="3728567"/>
                </a:lnTo>
                <a:lnTo>
                  <a:pt x="755561" y="3742169"/>
                </a:lnTo>
                <a:lnTo>
                  <a:pt x="799249" y="3746868"/>
                </a:lnTo>
                <a:lnTo>
                  <a:pt x="862126" y="3738842"/>
                </a:lnTo>
                <a:lnTo>
                  <a:pt x="911529" y="3716998"/>
                </a:lnTo>
                <a:lnTo>
                  <a:pt x="949325" y="3684651"/>
                </a:lnTo>
                <a:lnTo>
                  <a:pt x="977379" y="3645154"/>
                </a:lnTo>
                <a:close/>
              </a:path>
              <a:path w="1791334" h="8775065">
                <a:moveTo>
                  <a:pt x="977379" y="2527147"/>
                </a:moveTo>
                <a:lnTo>
                  <a:pt x="957376" y="2515844"/>
                </a:lnTo>
                <a:lnTo>
                  <a:pt x="873518" y="2468486"/>
                </a:lnTo>
                <a:lnTo>
                  <a:pt x="860831" y="2487688"/>
                </a:lnTo>
                <a:lnTo>
                  <a:pt x="845464" y="2502662"/>
                </a:lnTo>
                <a:lnTo>
                  <a:pt x="826363" y="2512377"/>
                </a:lnTo>
                <a:lnTo>
                  <a:pt x="802474" y="2515844"/>
                </a:lnTo>
                <a:lnTo>
                  <a:pt x="773988" y="2509697"/>
                </a:lnTo>
                <a:lnTo>
                  <a:pt x="751687" y="2492502"/>
                </a:lnTo>
                <a:lnTo>
                  <a:pt x="737171" y="2466124"/>
                </a:lnTo>
                <a:lnTo>
                  <a:pt x="731977" y="2432431"/>
                </a:lnTo>
                <a:lnTo>
                  <a:pt x="731977" y="2431351"/>
                </a:lnTo>
                <a:lnTo>
                  <a:pt x="737019" y="2399411"/>
                </a:lnTo>
                <a:lnTo>
                  <a:pt x="751281" y="2373236"/>
                </a:lnTo>
                <a:lnTo>
                  <a:pt x="773531" y="2355519"/>
                </a:lnTo>
                <a:lnTo>
                  <a:pt x="802474" y="2349017"/>
                </a:lnTo>
                <a:lnTo>
                  <a:pt x="825728" y="2352383"/>
                </a:lnTo>
                <a:lnTo>
                  <a:pt x="844321" y="2361793"/>
                </a:lnTo>
                <a:lnTo>
                  <a:pt x="859091" y="2376259"/>
                </a:lnTo>
                <a:lnTo>
                  <a:pt x="870826" y="2394750"/>
                </a:lnTo>
                <a:lnTo>
                  <a:pt x="948956" y="2349017"/>
                </a:lnTo>
                <a:lnTo>
                  <a:pt x="946302" y="2294344"/>
                </a:lnTo>
                <a:lnTo>
                  <a:pt x="908570" y="2263381"/>
                </a:lnTo>
                <a:lnTo>
                  <a:pt x="861250" y="2243213"/>
                </a:lnTo>
                <a:lnTo>
                  <a:pt x="804087" y="2236000"/>
                </a:lnTo>
                <a:lnTo>
                  <a:pt x="757593" y="2240978"/>
                </a:lnTo>
                <a:lnTo>
                  <a:pt x="715213" y="2255266"/>
                </a:lnTo>
                <a:lnTo>
                  <a:pt x="678078" y="2277897"/>
                </a:lnTo>
                <a:lnTo>
                  <a:pt x="647280" y="2307894"/>
                </a:lnTo>
                <a:lnTo>
                  <a:pt x="623912" y="2344293"/>
                </a:lnTo>
                <a:lnTo>
                  <a:pt x="609079" y="2386126"/>
                </a:lnTo>
                <a:lnTo>
                  <a:pt x="604024" y="2431351"/>
                </a:lnTo>
                <a:lnTo>
                  <a:pt x="603897" y="2433510"/>
                </a:lnTo>
                <a:lnTo>
                  <a:pt x="609244" y="2481097"/>
                </a:lnTo>
                <a:lnTo>
                  <a:pt x="624370" y="2523312"/>
                </a:lnTo>
                <a:lnTo>
                  <a:pt x="647915" y="2559418"/>
                </a:lnTo>
                <a:lnTo>
                  <a:pt x="678535" y="2588742"/>
                </a:lnTo>
                <a:lnTo>
                  <a:pt x="714870" y="2610561"/>
                </a:lnTo>
                <a:lnTo>
                  <a:pt x="755561" y="2624163"/>
                </a:lnTo>
                <a:lnTo>
                  <a:pt x="799249" y="2628862"/>
                </a:lnTo>
                <a:lnTo>
                  <a:pt x="862126" y="2620835"/>
                </a:lnTo>
                <a:lnTo>
                  <a:pt x="911529" y="2598991"/>
                </a:lnTo>
                <a:lnTo>
                  <a:pt x="949325" y="2566657"/>
                </a:lnTo>
                <a:lnTo>
                  <a:pt x="977379" y="2527147"/>
                </a:lnTo>
                <a:close/>
              </a:path>
              <a:path w="1791334" h="8775065">
                <a:moveTo>
                  <a:pt x="977379" y="1409141"/>
                </a:moveTo>
                <a:lnTo>
                  <a:pt x="957376" y="1397850"/>
                </a:lnTo>
                <a:lnTo>
                  <a:pt x="873518" y="1350479"/>
                </a:lnTo>
                <a:lnTo>
                  <a:pt x="860831" y="1369682"/>
                </a:lnTo>
                <a:lnTo>
                  <a:pt x="845464" y="1384655"/>
                </a:lnTo>
                <a:lnTo>
                  <a:pt x="826363" y="1394383"/>
                </a:lnTo>
                <a:lnTo>
                  <a:pt x="802474" y="1397850"/>
                </a:lnTo>
                <a:lnTo>
                  <a:pt x="773988" y="1391691"/>
                </a:lnTo>
                <a:lnTo>
                  <a:pt x="751687" y="1374495"/>
                </a:lnTo>
                <a:lnTo>
                  <a:pt x="737171" y="1348117"/>
                </a:lnTo>
                <a:lnTo>
                  <a:pt x="731977" y="1314424"/>
                </a:lnTo>
                <a:lnTo>
                  <a:pt x="731977" y="1313345"/>
                </a:lnTo>
                <a:lnTo>
                  <a:pt x="737019" y="1281404"/>
                </a:lnTo>
                <a:lnTo>
                  <a:pt x="751281" y="1255229"/>
                </a:lnTo>
                <a:lnTo>
                  <a:pt x="773531" y="1237526"/>
                </a:lnTo>
                <a:lnTo>
                  <a:pt x="802474" y="1231011"/>
                </a:lnTo>
                <a:lnTo>
                  <a:pt x="825728" y="1234376"/>
                </a:lnTo>
                <a:lnTo>
                  <a:pt x="844321" y="1243787"/>
                </a:lnTo>
                <a:lnTo>
                  <a:pt x="859091" y="1258252"/>
                </a:lnTo>
                <a:lnTo>
                  <a:pt x="870826" y="1276743"/>
                </a:lnTo>
                <a:lnTo>
                  <a:pt x="948956" y="1231011"/>
                </a:lnTo>
                <a:lnTo>
                  <a:pt x="946302" y="1176350"/>
                </a:lnTo>
                <a:lnTo>
                  <a:pt x="908570" y="1145374"/>
                </a:lnTo>
                <a:lnTo>
                  <a:pt x="861250" y="1125207"/>
                </a:lnTo>
                <a:lnTo>
                  <a:pt x="804087" y="1117993"/>
                </a:lnTo>
                <a:lnTo>
                  <a:pt x="757593" y="1122972"/>
                </a:lnTo>
                <a:lnTo>
                  <a:pt x="715213" y="1137259"/>
                </a:lnTo>
                <a:lnTo>
                  <a:pt x="678078" y="1159891"/>
                </a:lnTo>
                <a:lnTo>
                  <a:pt x="647280" y="1189888"/>
                </a:lnTo>
                <a:lnTo>
                  <a:pt x="623912" y="1226299"/>
                </a:lnTo>
                <a:lnTo>
                  <a:pt x="609079" y="1268120"/>
                </a:lnTo>
                <a:lnTo>
                  <a:pt x="604024" y="1313345"/>
                </a:lnTo>
                <a:lnTo>
                  <a:pt x="603897" y="1315504"/>
                </a:lnTo>
                <a:lnTo>
                  <a:pt x="609244" y="1363091"/>
                </a:lnTo>
                <a:lnTo>
                  <a:pt x="624370" y="1405305"/>
                </a:lnTo>
                <a:lnTo>
                  <a:pt x="647915" y="1441424"/>
                </a:lnTo>
                <a:lnTo>
                  <a:pt x="678535" y="1470736"/>
                </a:lnTo>
                <a:lnTo>
                  <a:pt x="714870" y="1492554"/>
                </a:lnTo>
                <a:lnTo>
                  <a:pt x="755561" y="1506169"/>
                </a:lnTo>
                <a:lnTo>
                  <a:pt x="799249" y="1510855"/>
                </a:lnTo>
                <a:lnTo>
                  <a:pt x="862126" y="1502829"/>
                </a:lnTo>
                <a:lnTo>
                  <a:pt x="911529" y="1480985"/>
                </a:lnTo>
                <a:lnTo>
                  <a:pt x="949325" y="1448650"/>
                </a:lnTo>
                <a:lnTo>
                  <a:pt x="977379" y="1409141"/>
                </a:lnTo>
                <a:close/>
              </a:path>
              <a:path w="1791334" h="8775065">
                <a:moveTo>
                  <a:pt x="977379" y="291134"/>
                </a:moveTo>
                <a:lnTo>
                  <a:pt x="957376" y="279844"/>
                </a:lnTo>
                <a:lnTo>
                  <a:pt x="873518" y="232473"/>
                </a:lnTo>
                <a:lnTo>
                  <a:pt x="860831" y="251688"/>
                </a:lnTo>
                <a:lnTo>
                  <a:pt x="845464" y="266649"/>
                </a:lnTo>
                <a:lnTo>
                  <a:pt x="826363" y="276377"/>
                </a:lnTo>
                <a:lnTo>
                  <a:pt x="802474" y="279844"/>
                </a:lnTo>
                <a:lnTo>
                  <a:pt x="773988" y="273685"/>
                </a:lnTo>
                <a:lnTo>
                  <a:pt x="751687" y="256489"/>
                </a:lnTo>
                <a:lnTo>
                  <a:pt x="737171" y="230111"/>
                </a:lnTo>
                <a:lnTo>
                  <a:pt x="731977" y="196418"/>
                </a:lnTo>
                <a:lnTo>
                  <a:pt x="731977" y="195338"/>
                </a:lnTo>
                <a:lnTo>
                  <a:pt x="737019" y="163398"/>
                </a:lnTo>
                <a:lnTo>
                  <a:pt x="751281" y="137223"/>
                </a:lnTo>
                <a:lnTo>
                  <a:pt x="773531" y="119519"/>
                </a:lnTo>
                <a:lnTo>
                  <a:pt x="802474" y="113004"/>
                </a:lnTo>
                <a:lnTo>
                  <a:pt x="825728" y="116370"/>
                </a:lnTo>
                <a:lnTo>
                  <a:pt x="844321" y="125793"/>
                </a:lnTo>
                <a:lnTo>
                  <a:pt x="859091" y="140246"/>
                </a:lnTo>
                <a:lnTo>
                  <a:pt x="870826" y="158737"/>
                </a:lnTo>
                <a:lnTo>
                  <a:pt x="948956" y="113004"/>
                </a:lnTo>
                <a:lnTo>
                  <a:pt x="946302" y="58343"/>
                </a:lnTo>
                <a:lnTo>
                  <a:pt x="908570" y="27368"/>
                </a:lnTo>
                <a:lnTo>
                  <a:pt x="861250" y="7200"/>
                </a:lnTo>
                <a:lnTo>
                  <a:pt x="804087" y="0"/>
                </a:lnTo>
                <a:lnTo>
                  <a:pt x="757593" y="4965"/>
                </a:lnTo>
                <a:lnTo>
                  <a:pt x="715213" y="19265"/>
                </a:lnTo>
                <a:lnTo>
                  <a:pt x="678078" y="41884"/>
                </a:lnTo>
                <a:lnTo>
                  <a:pt x="647280" y="71882"/>
                </a:lnTo>
                <a:lnTo>
                  <a:pt x="623912" y="108292"/>
                </a:lnTo>
                <a:lnTo>
                  <a:pt x="609079" y="150126"/>
                </a:lnTo>
                <a:lnTo>
                  <a:pt x="604024" y="195338"/>
                </a:lnTo>
                <a:lnTo>
                  <a:pt x="603897" y="197497"/>
                </a:lnTo>
                <a:lnTo>
                  <a:pt x="609244" y="245084"/>
                </a:lnTo>
                <a:lnTo>
                  <a:pt x="624370" y="287299"/>
                </a:lnTo>
                <a:lnTo>
                  <a:pt x="647915" y="323418"/>
                </a:lnTo>
                <a:lnTo>
                  <a:pt x="678535" y="352729"/>
                </a:lnTo>
                <a:lnTo>
                  <a:pt x="714870" y="374548"/>
                </a:lnTo>
                <a:lnTo>
                  <a:pt x="755561" y="388162"/>
                </a:lnTo>
                <a:lnTo>
                  <a:pt x="799249" y="392849"/>
                </a:lnTo>
                <a:lnTo>
                  <a:pt x="862126" y="384822"/>
                </a:lnTo>
                <a:lnTo>
                  <a:pt x="911529" y="362978"/>
                </a:lnTo>
                <a:lnTo>
                  <a:pt x="949325" y="330644"/>
                </a:lnTo>
                <a:lnTo>
                  <a:pt x="977379" y="291134"/>
                </a:lnTo>
                <a:close/>
              </a:path>
              <a:path w="1791334" h="8775065">
                <a:moveTo>
                  <a:pt x="1335328" y="8639873"/>
                </a:moveTo>
                <a:lnTo>
                  <a:pt x="1149388" y="8639873"/>
                </a:lnTo>
                <a:lnTo>
                  <a:pt x="1234516" y="8585390"/>
                </a:lnTo>
                <a:lnTo>
                  <a:pt x="1273657" y="8556828"/>
                </a:lnTo>
                <a:lnTo>
                  <a:pt x="1303985" y="8524354"/>
                </a:lnTo>
                <a:lnTo>
                  <a:pt x="1323594" y="8485124"/>
                </a:lnTo>
                <a:lnTo>
                  <a:pt x="1330553" y="8436254"/>
                </a:lnTo>
                <a:lnTo>
                  <a:pt x="1330553" y="8434883"/>
                </a:lnTo>
                <a:lnTo>
                  <a:pt x="1327454" y="8413775"/>
                </a:lnTo>
                <a:lnTo>
                  <a:pt x="1324241" y="8391880"/>
                </a:lnTo>
                <a:lnTo>
                  <a:pt x="1306207" y="8354200"/>
                </a:lnTo>
                <a:lnTo>
                  <a:pt x="1277772" y="8322932"/>
                </a:lnTo>
                <a:lnTo>
                  <a:pt x="1240243" y="8299234"/>
                </a:lnTo>
                <a:lnTo>
                  <a:pt x="1194968" y="8284184"/>
                </a:lnTo>
                <a:lnTo>
                  <a:pt x="1143266" y="8278927"/>
                </a:lnTo>
                <a:lnTo>
                  <a:pt x="1088491" y="8283295"/>
                </a:lnTo>
                <a:lnTo>
                  <a:pt x="1042123" y="8296237"/>
                </a:lnTo>
                <a:lnTo>
                  <a:pt x="1002093" y="8317471"/>
                </a:lnTo>
                <a:lnTo>
                  <a:pt x="966343" y="8346757"/>
                </a:lnTo>
                <a:lnTo>
                  <a:pt x="932827" y="8383816"/>
                </a:lnTo>
                <a:lnTo>
                  <a:pt x="1037704" y="8473021"/>
                </a:lnTo>
                <a:lnTo>
                  <a:pt x="1064907" y="8445957"/>
                </a:lnTo>
                <a:lnTo>
                  <a:pt x="1088275" y="8427568"/>
                </a:lnTo>
                <a:lnTo>
                  <a:pt x="1109345" y="8417103"/>
                </a:lnTo>
                <a:lnTo>
                  <a:pt x="1129639" y="8413775"/>
                </a:lnTo>
                <a:lnTo>
                  <a:pt x="1147838" y="8416442"/>
                </a:lnTo>
                <a:lnTo>
                  <a:pt x="1161313" y="8423821"/>
                </a:lnTo>
                <a:lnTo>
                  <a:pt x="1169682" y="8435035"/>
                </a:lnTo>
                <a:lnTo>
                  <a:pt x="1172552" y="8449196"/>
                </a:lnTo>
                <a:lnTo>
                  <a:pt x="1170279" y="8463026"/>
                </a:lnTo>
                <a:lnTo>
                  <a:pt x="1163015" y="8477110"/>
                </a:lnTo>
                <a:lnTo>
                  <a:pt x="1150137" y="8491715"/>
                </a:lnTo>
                <a:lnTo>
                  <a:pt x="1131011" y="8507070"/>
                </a:lnTo>
                <a:lnTo>
                  <a:pt x="933500" y="8648738"/>
                </a:lnTo>
                <a:lnTo>
                  <a:pt x="933500" y="8764511"/>
                </a:lnTo>
                <a:lnTo>
                  <a:pt x="1335328" y="8764511"/>
                </a:lnTo>
                <a:lnTo>
                  <a:pt x="1335328" y="8639873"/>
                </a:lnTo>
                <a:close/>
              </a:path>
              <a:path w="1791334" h="8775065">
                <a:moveTo>
                  <a:pt x="1335328" y="7521867"/>
                </a:moveTo>
                <a:lnTo>
                  <a:pt x="1149388" y="7521867"/>
                </a:lnTo>
                <a:lnTo>
                  <a:pt x="1234516" y="7467397"/>
                </a:lnTo>
                <a:lnTo>
                  <a:pt x="1273657" y="7438822"/>
                </a:lnTo>
                <a:lnTo>
                  <a:pt x="1303985" y="7406348"/>
                </a:lnTo>
                <a:lnTo>
                  <a:pt x="1323594" y="7367117"/>
                </a:lnTo>
                <a:lnTo>
                  <a:pt x="1330553" y="7318248"/>
                </a:lnTo>
                <a:lnTo>
                  <a:pt x="1330553" y="7316876"/>
                </a:lnTo>
                <a:lnTo>
                  <a:pt x="1327454" y="7295769"/>
                </a:lnTo>
                <a:lnTo>
                  <a:pt x="1324241" y="7273874"/>
                </a:lnTo>
                <a:lnTo>
                  <a:pt x="1306207" y="7236193"/>
                </a:lnTo>
                <a:lnTo>
                  <a:pt x="1277772" y="7204926"/>
                </a:lnTo>
                <a:lnTo>
                  <a:pt x="1240243" y="7181228"/>
                </a:lnTo>
                <a:lnTo>
                  <a:pt x="1194968" y="7166178"/>
                </a:lnTo>
                <a:lnTo>
                  <a:pt x="1143266" y="7160920"/>
                </a:lnTo>
                <a:lnTo>
                  <a:pt x="1088491" y="7165289"/>
                </a:lnTo>
                <a:lnTo>
                  <a:pt x="1042123" y="7178230"/>
                </a:lnTo>
                <a:lnTo>
                  <a:pt x="1002093" y="7199465"/>
                </a:lnTo>
                <a:lnTo>
                  <a:pt x="966343" y="7228751"/>
                </a:lnTo>
                <a:lnTo>
                  <a:pt x="932827" y="7265810"/>
                </a:lnTo>
                <a:lnTo>
                  <a:pt x="1037704" y="7355014"/>
                </a:lnTo>
                <a:lnTo>
                  <a:pt x="1064907" y="7327951"/>
                </a:lnTo>
                <a:lnTo>
                  <a:pt x="1088275" y="7309561"/>
                </a:lnTo>
                <a:lnTo>
                  <a:pt x="1109345" y="7299096"/>
                </a:lnTo>
                <a:lnTo>
                  <a:pt x="1129639" y="7295769"/>
                </a:lnTo>
                <a:lnTo>
                  <a:pt x="1147838" y="7298436"/>
                </a:lnTo>
                <a:lnTo>
                  <a:pt x="1161313" y="7305815"/>
                </a:lnTo>
                <a:lnTo>
                  <a:pt x="1169682" y="7317029"/>
                </a:lnTo>
                <a:lnTo>
                  <a:pt x="1172552" y="7331189"/>
                </a:lnTo>
                <a:lnTo>
                  <a:pt x="1170279" y="7345019"/>
                </a:lnTo>
                <a:lnTo>
                  <a:pt x="1163015" y="7359104"/>
                </a:lnTo>
                <a:lnTo>
                  <a:pt x="1150137" y="7373709"/>
                </a:lnTo>
                <a:lnTo>
                  <a:pt x="1131011" y="7389063"/>
                </a:lnTo>
                <a:lnTo>
                  <a:pt x="933500" y="7530732"/>
                </a:lnTo>
                <a:lnTo>
                  <a:pt x="933500" y="7646505"/>
                </a:lnTo>
                <a:lnTo>
                  <a:pt x="1335328" y="7646505"/>
                </a:lnTo>
                <a:lnTo>
                  <a:pt x="1335328" y="7521867"/>
                </a:lnTo>
                <a:close/>
              </a:path>
              <a:path w="1791334" h="8775065">
                <a:moveTo>
                  <a:pt x="1335328" y="6403861"/>
                </a:moveTo>
                <a:lnTo>
                  <a:pt x="1149388" y="6403861"/>
                </a:lnTo>
                <a:lnTo>
                  <a:pt x="1234516" y="6349390"/>
                </a:lnTo>
                <a:lnTo>
                  <a:pt x="1273657" y="6320815"/>
                </a:lnTo>
                <a:lnTo>
                  <a:pt x="1303985" y="6288341"/>
                </a:lnTo>
                <a:lnTo>
                  <a:pt x="1323594" y="6249111"/>
                </a:lnTo>
                <a:lnTo>
                  <a:pt x="1330553" y="6200241"/>
                </a:lnTo>
                <a:lnTo>
                  <a:pt x="1330553" y="6198882"/>
                </a:lnTo>
                <a:lnTo>
                  <a:pt x="1324241" y="6155868"/>
                </a:lnTo>
                <a:lnTo>
                  <a:pt x="1306207" y="6118187"/>
                </a:lnTo>
                <a:lnTo>
                  <a:pt x="1277772" y="6086919"/>
                </a:lnTo>
                <a:lnTo>
                  <a:pt x="1240243" y="6063221"/>
                </a:lnTo>
                <a:lnTo>
                  <a:pt x="1194968" y="6048172"/>
                </a:lnTo>
                <a:lnTo>
                  <a:pt x="1143266" y="6042914"/>
                </a:lnTo>
                <a:lnTo>
                  <a:pt x="1088491" y="6047283"/>
                </a:lnTo>
                <a:lnTo>
                  <a:pt x="1042123" y="6060224"/>
                </a:lnTo>
                <a:lnTo>
                  <a:pt x="1002093" y="6081458"/>
                </a:lnTo>
                <a:lnTo>
                  <a:pt x="966343" y="6110744"/>
                </a:lnTo>
                <a:lnTo>
                  <a:pt x="932827" y="6147803"/>
                </a:lnTo>
                <a:lnTo>
                  <a:pt x="1037704" y="6237008"/>
                </a:lnTo>
                <a:lnTo>
                  <a:pt x="1064907" y="6209944"/>
                </a:lnTo>
                <a:lnTo>
                  <a:pt x="1088275" y="6191555"/>
                </a:lnTo>
                <a:lnTo>
                  <a:pt x="1109345" y="6181090"/>
                </a:lnTo>
                <a:lnTo>
                  <a:pt x="1129639" y="6177762"/>
                </a:lnTo>
                <a:lnTo>
                  <a:pt x="1147838" y="6180429"/>
                </a:lnTo>
                <a:lnTo>
                  <a:pt x="1161313" y="6187808"/>
                </a:lnTo>
                <a:lnTo>
                  <a:pt x="1169682" y="6199022"/>
                </a:lnTo>
                <a:lnTo>
                  <a:pt x="1172552" y="6213183"/>
                </a:lnTo>
                <a:lnTo>
                  <a:pt x="1170279" y="6227013"/>
                </a:lnTo>
                <a:lnTo>
                  <a:pt x="1163015" y="6241097"/>
                </a:lnTo>
                <a:lnTo>
                  <a:pt x="1150137" y="6255702"/>
                </a:lnTo>
                <a:lnTo>
                  <a:pt x="1131011" y="6271057"/>
                </a:lnTo>
                <a:lnTo>
                  <a:pt x="933500" y="6412725"/>
                </a:lnTo>
                <a:lnTo>
                  <a:pt x="933500" y="6528498"/>
                </a:lnTo>
                <a:lnTo>
                  <a:pt x="1335328" y="6528498"/>
                </a:lnTo>
                <a:lnTo>
                  <a:pt x="1335328" y="6403861"/>
                </a:lnTo>
                <a:close/>
              </a:path>
              <a:path w="1791334" h="8775065">
                <a:moveTo>
                  <a:pt x="1335328" y="5285854"/>
                </a:moveTo>
                <a:lnTo>
                  <a:pt x="1149388" y="5285854"/>
                </a:lnTo>
                <a:lnTo>
                  <a:pt x="1234516" y="5231384"/>
                </a:lnTo>
                <a:lnTo>
                  <a:pt x="1273657" y="5202809"/>
                </a:lnTo>
                <a:lnTo>
                  <a:pt x="1303985" y="5170335"/>
                </a:lnTo>
                <a:lnTo>
                  <a:pt x="1323594" y="5131105"/>
                </a:lnTo>
                <a:lnTo>
                  <a:pt x="1330553" y="5082235"/>
                </a:lnTo>
                <a:lnTo>
                  <a:pt x="1330553" y="5080876"/>
                </a:lnTo>
                <a:lnTo>
                  <a:pt x="1324241" y="5037861"/>
                </a:lnTo>
                <a:lnTo>
                  <a:pt x="1306207" y="5000180"/>
                </a:lnTo>
                <a:lnTo>
                  <a:pt x="1277772" y="4968926"/>
                </a:lnTo>
                <a:lnTo>
                  <a:pt x="1240243" y="4945215"/>
                </a:lnTo>
                <a:lnTo>
                  <a:pt x="1194968" y="4930165"/>
                </a:lnTo>
                <a:lnTo>
                  <a:pt x="1143266" y="4924907"/>
                </a:lnTo>
                <a:lnTo>
                  <a:pt x="1088491" y="4929276"/>
                </a:lnTo>
                <a:lnTo>
                  <a:pt x="1042123" y="4942217"/>
                </a:lnTo>
                <a:lnTo>
                  <a:pt x="1002093" y="4963452"/>
                </a:lnTo>
                <a:lnTo>
                  <a:pt x="966343" y="4992738"/>
                </a:lnTo>
                <a:lnTo>
                  <a:pt x="932827" y="5029797"/>
                </a:lnTo>
                <a:lnTo>
                  <a:pt x="1037704" y="5119001"/>
                </a:lnTo>
                <a:lnTo>
                  <a:pt x="1064907" y="5091938"/>
                </a:lnTo>
                <a:lnTo>
                  <a:pt x="1088275" y="5073548"/>
                </a:lnTo>
                <a:lnTo>
                  <a:pt x="1109345" y="5063083"/>
                </a:lnTo>
                <a:lnTo>
                  <a:pt x="1129639" y="5059756"/>
                </a:lnTo>
                <a:lnTo>
                  <a:pt x="1147838" y="5062423"/>
                </a:lnTo>
                <a:lnTo>
                  <a:pt x="1161313" y="5069802"/>
                </a:lnTo>
                <a:lnTo>
                  <a:pt x="1169682" y="5081028"/>
                </a:lnTo>
                <a:lnTo>
                  <a:pt x="1172552" y="5095176"/>
                </a:lnTo>
                <a:lnTo>
                  <a:pt x="1170279" y="5109007"/>
                </a:lnTo>
                <a:lnTo>
                  <a:pt x="1163015" y="5123091"/>
                </a:lnTo>
                <a:lnTo>
                  <a:pt x="1150137" y="5137696"/>
                </a:lnTo>
                <a:lnTo>
                  <a:pt x="1131011" y="5153063"/>
                </a:lnTo>
                <a:lnTo>
                  <a:pt x="933500" y="5294719"/>
                </a:lnTo>
                <a:lnTo>
                  <a:pt x="933500" y="5410492"/>
                </a:lnTo>
                <a:lnTo>
                  <a:pt x="1335328" y="5410492"/>
                </a:lnTo>
                <a:lnTo>
                  <a:pt x="1335328" y="5285854"/>
                </a:lnTo>
                <a:close/>
              </a:path>
              <a:path w="1791334" h="8775065">
                <a:moveTo>
                  <a:pt x="1335328" y="4167848"/>
                </a:moveTo>
                <a:lnTo>
                  <a:pt x="1149388" y="4167848"/>
                </a:lnTo>
                <a:lnTo>
                  <a:pt x="1234516" y="4113377"/>
                </a:lnTo>
                <a:lnTo>
                  <a:pt x="1273657" y="4084802"/>
                </a:lnTo>
                <a:lnTo>
                  <a:pt x="1303985" y="4052328"/>
                </a:lnTo>
                <a:lnTo>
                  <a:pt x="1323594" y="4013098"/>
                </a:lnTo>
                <a:lnTo>
                  <a:pt x="1330553" y="3964228"/>
                </a:lnTo>
                <a:lnTo>
                  <a:pt x="1330553" y="3962870"/>
                </a:lnTo>
                <a:lnTo>
                  <a:pt x="1324241" y="3919855"/>
                </a:lnTo>
                <a:lnTo>
                  <a:pt x="1306207" y="3882174"/>
                </a:lnTo>
                <a:lnTo>
                  <a:pt x="1277772" y="3850919"/>
                </a:lnTo>
                <a:lnTo>
                  <a:pt x="1240243" y="3827208"/>
                </a:lnTo>
                <a:lnTo>
                  <a:pt x="1194968" y="3812159"/>
                </a:lnTo>
                <a:lnTo>
                  <a:pt x="1143266" y="3806901"/>
                </a:lnTo>
                <a:lnTo>
                  <a:pt x="1088491" y="3811270"/>
                </a:lnTo>
                <a:lnTo>
                  <a:pt x="1042123" y="3824211"/>
                </a:lnTo>
                <a:lnTo>
                  <a:pt x="1002093" y="3845445"/>
                </a:lnTo>
                <a:lnTo>
                  <a:pt x="966343" y="3874732"/>
                </a:lnTo>
                <a:lnTo>
                  <a:pt x="932827" y="3911790"/>
                </a:lnTo>
                <a:lnTo>
                  <a:pt x="1037704" y="4000995"/>
                </a:lnTo>
                <a:lnTo>
                  <a:pt x="1064907" y="3973931"/>
                </a:lnTo>
                <a:lnTo>
                  <a:pt x="1088275" y="3955542"/>
                </a:lnTo>
                <a:lnTo>
                  <a:pt x="1109345" y="3945077"/>
                </a:lnTo>
                <a:lnTo>
                  <a:pt x="1129639" y="3941749"/>
                </a:lnTo>
                <a:lnTo>
                  <a:pt x="1147838" y="3944416"/>
                </a:lnTo>
                <a:lnTo>
                  <a:pt x="1161313" y="3951795"/>
                </a:lnTo>
                <a:lnTo>
                  <a:pt x="1169682" y="3963009"/>
                </a:lnTo>
                <a:lnTo>
                  <a:pt x="1172552" y="3977170"/>
                </a:lnTo>
                <a:lnTo>
                  <a:pt x="1170279" y="3991000"/>
                </a:lnTo>
                <a:lnTo>
                  <a:pt x="1163015" y="4005084"/>
                </a:lnTo>
                <a:lnTo>
                  <a:pt x="1150137" y="4019689"/>
                </a:lnTo>
                <a:lnTo>
                  <a:pt x="1131011" y="4035056"/>
                </a:lnTo>
                <a:lnTo>
                  <a:pt x="933500" y="4176712"/>
                </a:lnTo>
                <a:lnTo>
                  <a:pt x="933500" y="4292485"/>
                </a:lnTo>
                <a:lnTo>
                  <a:pt x="1335328" y="4292485"/>
                </a:lnTo>
                <a:lnTo>
                  <a:pt x="1335328" y="4167848"/>
                </a:lnTo>
                <a:close/>
              </a:path>
              <a:path w="1791334" h="8775065">
                <a:moveTo>
                  <a:pt x="1335328" y="3049841"/>
                </a:moveTo>
                <a:lnTo>
                  <a:pt x="1149388" y="3049841"/>
                </a:lnTo>
                <a:lnTo>
                  <a:pt x="1234516" y="2995371"/>
                </a:lnTo>
                <a:lnTo>
                  <a:pt x="1273657" y="2966796"/>
                </a:lnTo>
                <a:lnTo>
                  <a:pt x="1303985" y="2934335"/>
                </a:lnTo>
                <a:lnTo>
                  <a:pt x="1323594" y="2895092"/>
                </a:lnTo>
                <a:lnTo>
                  <a:pt x="1330553" y="2846222"/>
                </a:lnTo>
                <a:lnTo>
                  <a:pt x="1330553" y="2844863"/>
                </a:lnTo>
                <a:lnTo>
                  <a:pt x="1327454" y="2823756"/>
                </a:lnTo>
                <a:lnTo>
                  <a:pt x="1324241" y="2801848"/>
                </a:lnTo>
                <a:lnTo>
                  <a:pt x="1306207" y="2764167"/>
                </a:lnTo>
                <a:lnTo>
                  <a:pt x="1277772" y="2732913"/>
                </a:lnTo>
                <a:lnTo>
                  <a:pt x="1240243" y="2709202"/>
                </a:lnTo>
                <a:lnTo>
                  <a:pt x="1194968" y="2694152"/>
                </a:lnTo>
                <a:lnTo>
                  <a:pt x="1143266" y="2688894"/>
                </a:lnTo>
                <a:lnTo>
                  <a:pt x="1088491" y="2693263"/>
                </a:lnTo>
                <a:lnTo>
                  <a:pt x="1042123" y="2706205"/>
                </a:lnTo>
                <a:lnTo>
                  <a:pt x="1002093" y="2727439"/>
                </a:lnTo>
                <a:lnTo>
                  <a:pt x="966343" y="2756725"/>
                </a:lnTo>
                <a:lnTo>
                  <a:pt x="932827" y="2793784"/>
                </a:lnTo>
                <a:lnTo>
                  <a:pt x="1037704" y="2882989"/>
                </a:lnTo>
                <a:lnTo>
                  <a:pt x="1064907" y="2855925"/>
                </a:lnTo>
                <a:lnTo>
                  <a:pt x="1088275" y="2837535"/>
                </a:lnTo>
                <a:lnTo>
                  <a:pt x="1109345" y="2827070"/>
                </a:lnTo>
                <a:lnTo>
                  <a:pt x="1129639" y="2823756"/>
                </a:lnTo>
                <a:lnTo>
                  <a:pt x="1147838" y="2826410"/>
                </a:lnTo>
                <a:lnTo>
                  <a:pt x="1161313" y="2833789"/>
                </a:lnTo>
                <a:lnTo>
                  <a:pt x="1169682" y="2845016"/>
                </a:lnTo>
                <a:lnTo>
                  <a:pt x="1172552" y="2859163"/>
                </a:lnTo>
                <a:lnTo>
                  <a:pt x="1170279" y="2872994"/>
                </a:lnTo>
                <a:lnTo>
                  <a:pt x="1163015" y="2887078"/>
                </a:lnTo>
                <a:lnTo>
                  <a:pt x="1150137" y="2901683"/>
                </a:lnTo>
                <a:lnTo>
                  <a:pt x="1131011" y="2917050"/>
                </a:lnTo>
                <a:lnTo>
                  <a:pt x="933500" y="3058706"/>
                </a:lnTo>
                <a:lnTo>
                  <a:pt x="933500" y="3174479"/>
                </a:lnTo>
                <a:lnTo>
                  <a:pt x="1335328" y="3174479"/>
                </a:lnTo>
                <a:lnTo>
                  <a:pt x="1335328" y="3049841"/>
                </a:lnTo>
                <a:close/>
              </a:path>
              <a:path w="1791334" h="8775065">
                <a:moveTo>
                  <a:pt x="1335328" y="1931847"/>
                </a:moveTo>
                <a:lnTo>
                  <a:pt x="1149388" y="1931847"/>
                </a:lnTo>
                <a:lnTo>
                  <a:pt x="1234516" y="1877364"/>
                </a:lnTo>
                <a:lnTo>
                  <a:pt x="1273657" y="1848789"/>
                </a:lnTo>
                <a:lnTo>
                  <a:pt x="1303985" y="1816328"/>
                </a:lnTo>
                <a:lnTo>
                  <a:pt x="1323594" y="1777085"/>
                </a:lnTo>
                <a:lnTo>
                  <a:pt x="1330553" y="1728216"/>
                </a:lnTo>
                <a:lnTo>
                  <a:pt x="1330553" y="1726857"/>
                </a:lnTo>
                <a:lnTo>
                  <a:pt x="1327454" y="1705749"/>
                </a:lnTo>
                <a:lnTo>
                  <a:pt x="1324241" y="1683854"/>
                </a:lnTo>
                <a:lnTo>
                  <a:pt x="1306207" y="1646161"/>
                </a:lnTo>
                <a:lnTo>
                  <a:pt x="1277772" y="1614906"/>
                </a:lnTo>
                <a:lnTo>
                  <a:pt x="1240243" y="1591195"/>
                </a:lnTo>
                <a:lnTo>
                  <a:pt x="1194968" y="1576158"/>
                </a:lnTo>
                <a:lnTo>
                  <a:pt x="1143266" y="1570888"/>
                </a:lnTo>
                <a:lnTo>
                  <a:pt x="1088491" y="1575257"/>
                </a:lnTo>
                <a:lnTo>
                  <a:pt x="1042123" y="1588198"/>
                </a:lnTo>
                <a:lnTo>
                  <a:pt x="1002093" y="1609432"/>
                </a:lnTo>
                <a:lnTo>
                  <a:pt x="966343" y="1638719"/>
                </a:lnTo>
                <a:lnTo>
                  <a:pt x="932827" y="1675777"/>
                </a:lnTo>
                <a:lnTo>
                  <a:pt x="1037704" y="1764995"/>
                </a:lnTo>
                <a:lnTo>
                  <a:pt x="1064907" y="1737918"/>
                </a:lnTo>
                <a:lnTo>
                  <a:pt x="1088275" y="1719529"/>
                </a:lnTo>
                <a:lnTo>
                  <a:pt x="1109345" y="1709064"/>
                </a:lnTo>
                <a:lnTo>
                  <a:pt x="1129639" y="1705749"/>
                </a:lnTo>
                <a:lnTo>
                  <a:pt x="1147838" y="1708404"/>
                </a:lnTo>
                <a:lnTo>
                  <a:pt x="1161313" y="1715795"/>
                </a:lnTo>
                <a:lnTo>
                  <a:pt x="1169682" y="1727009"/>
                </a:lnTo>
                <a:lnTo>
                  <a:pt x="1172552" y="1741157"/>
                </a:lnTo>
                <a:lnTo>
                  <a:pt x="1170279" y="1754987"/>
                </a:lnTo>
                <a:lnTo>
                  <a:pt x="1163015" y="1769084"/>
                </a:lnTo>
                <a:lnTo>
                  <a:pt x="1150137" y="1783676"/>
                </a:lnTo>
                <a:lnTo>
                  <a:pt x="1131011" y="1799043"/>
                </a:lnTo>
                <a:lnTo>
                  <a:pt x="933500" y="1940699"/>
                </a:lnTo>
                <a:lnTo>
                  <a:pt x="933500" y="2056472"/>
                </a:lnTo>
                <a:lnTo>
                  <a:pt x="1335328" y="2056472"/>
                </a:lnTo>
                <a:lnTo>
                  <a:pt x="1335328" y="1931847"/>
                </a:lnTo>
                <a:close/>
              </a:path>
              <a:path w="1791334" h="8775065">
                <a:moveTo>
                  <a:pt x="1335328" y="813841"/>
                </a:moveTo>
                <a:lnTo>
                  <a:pt x="1149388" y="813841"/>
                </a:lnTo>
                <a:lnTo>
                  <a:pt x="1234516" y="759358"/>
                </a:lnTo>
                <a:lnTo>
                  <a:pt x="1273657" y="730783"/>
                </a:lnTo>
                <a:lnTo>
                  <a:pt x="1303985" y="698322"/>
                </a:lnTo>
                <a:lnTo>
                  <a:pt x="1323594" y="659079"/>
                </a:lnTo>
                <a:lnTo>
                  <a:pt x="1330553" y="610209"/>
                </a:lnTo>
                <a:lnTo>
                  <a:pt x="1330553" y="608850"/>
                </a:lnTo>
                <a:lnTo>
                  <a:pt x="1327454" y="587743"/>
                </a:lnTo>
                <a:lnTo>
                  <a:pt x="1324241" y="565848"/>
                </a:lnTo>
                <a:lnTo>
                  <a:pt x="1306207" y="528154"/>
                </a:lnTo>
                <a:lnTo>
                  <a:pt x="1277772" y="496900"/>
                </a:lnTo>
                <a:lnTo>
                  <a:pt x="1240243" y="473189"/>
                </a:lnTo>
                <a:lnTo>
                  <a:pt x="1194968" y="458152"/>
                </a:lnTo>
                <a:lnTo>
                  <a:pt x="1143266" y="452882"/>
                </a:lnTo>
                <a:lnTo>
                  <a:pt x="1088491" y="457250"/>
                </a:lnTo>
                <a:lnTo>
                  <a:pt x="1042123" y="470192"/>
                </a:lnTo>
                <a:lnTo>
                  <a:pt x="1002093" y="491426"/>
                </a:lnTo>
                <a:lnTo>
                  <a:pt x="966343" y="520712"/>
                </a:lnTo>
                <a:lnTo>
                  <a:pt x="932827" y="557771"/>
                </a:lnTo>
                <a:lnTo>
                  <a:pt x="1037704" y="646988"/>
                </a:lnTo>
                <a:lnTo>
                  <a:pt x="1064907" y="619912"/>
                </a:lnTo>
                <a:lnTo>
                  <a:pt x="1088275" y="601535"/>
                </a:lnTo>
                <a:lnTo>
                  <a:pt x="1109345" y="591058"/>
                </a:lnTo>
                <a:lnTo>
                  <a:pt x="1129639" y="587743"/>
                </a:lnTo>
                <a:lnTo>
                  <a:pt x="1147838" y="590397"/>
                </a:lnTo>
                <a:lnTo>
                  <a:pt x="1161313" y="597789"/>
                </a:lnTo>
                <a:lnTo>
                  <a:pt x="1169682" y="609003"/>
                </a:lnTo>
                <a:lnTo>
                  <a:pt x="1172552" y="623150"/>
                </a:lnTo>
                <a:lnTo>
                  <a:pt x="1170279" y="636981"/>
                </a:lnTo>
                <a:lnTo>
                  <a:pt x="1163015" y="651078"/>
                </a:lnTo>
                <a:lnTo>
                  <a:pt x="1150137" y="665670"/>
                </a:lnTo>
                <a:lnTo>
                  <a:pt x="1131011" y="681037"/>
                </a:lnTo>
                <a:lnTo>
                  <a:pt x="933500" y="822693"/>
                </a:lnTo>
                <a:lnTo>
                  <a:pt x="933500" y="938466"/>
                </a:lnTo>
                <a:lnTo>
                  <a:pt x="1335328" y="938466"/>
                </a:lnTo>
                <a:lnTo>
                  <a:pt x="1335328" y="813841"/>
                </a:lnTo>
                <a:close/>
              </a:path>
              <a:path w="1791334" h="8775065">
                <a:moveTo>
                  <a:pt x="1368399" y="7834096"/>
                </a:moveTo>
                <a:lnTo>
                  <a:pt x="1242466" y="7834096"/>
                </a:lnTo>
                <a:lnTo>
                  <a:pt x="1242466" y="7967027"/>
                </a:lnTo>
                <a:lnTo>
                  <a:pt x="1127290" y="7967027"/>
                </a:lnTo>
                <a:lnTo>
                  <a:pt x="1127290" y="7834096"/>
                </a:lnTo>
                <a:lnTo>
                  <a:pt x="1001369" y="7834096"/>
                </a:lnTo>
                <a:lnTo>
                  <a:pt x="1001369" y="8210817"/>
                </a:lnTo>
                <a:lnTo>
                  <a:pt x="1127290" y="8210817"/>
                </a:lnTo>
                <a:lnTo>
                  <a:pt x="1127290" y="8075727"/>
                </a:lnTo>
                <a:lnTo>
                  <a:pt x="1242466" y="8075727"/>
                </a:lnTo>
                <a:lnTo>
                  <a:pt x="1242466" y="8210817"/>
                </a:lnTo>
                <a:lnTo>
                  <a:pt x="1368399" y="8210817"/>
                </a:lnTo>
                <a:lnTo>
                  <a:pt x="1368399" y="8075727"/>
                </a:lnTo>
                <a:lnTo>
                  <a:pt x="1368399" y="7967027"/>
                </a:lnTo>
                <a:lnTo>
                  <a:pt x="1368399" y="7834096"/>
                </a:lnTo>
                <a:close/>
              </a:path>
              <a:path w="1791334" h="8775065">
                <a:moveTo>
                  <a:pt x="1368399" y="6716090"/>
                </a:moveTo>
                <a:lnTo>
                  <a:pt x="1242466" y="6716090"/>
                </a:lnTo>
                <a:lnTo>
                  <a:pt x="1242466" y="6849021"/>
                </a:lnTo>
                <a:lnTo>
                  <a:pt x="1127290" y="6849021"/>
                </a:lnTo>
                <a:lnTo>
                  <a:pt x="1127290" y="6716090"/>
                </a:lnTo>
                <a:lnTo>
                  <a:pt x="1001369" y="6716090"/>
                </a:lnTo>
                <a:lnTo>
                  <a:pt x="1001369" y="7092810"/>
                </a:lnTo>
                <a:lnTo>
                  <a:pt x="1127290" y="7092810"/>
                </a:lnTo>
                <a:lnTo>
                  <a:pt x="1127290" y="6957720"/>
                </a:lnTo>
                <a:lnTo>
                  <a:pt x="1242466" y="6957720"/>
                </a:lnTo>
                <a:lnTo>
                  <a:pt x="1242466" y="7092810"/>
                </a:lnTo>
                <a:lnTo>
                  <a:pt x="1368399" y="7092810"/>
                </a:lnTo>
                <a:lnTo>
                  <a:pt x="1368399" y="6957720"/>
                </a:lnTo>
                <a:lnTo>
                  <a:pt x="1368399" y="6849021"/>
                </a:lnTo>
                <a:lnTo>
                  <a:pt x="1368399" y="6716090"/>
                </a:lnTo>
                <a:close/>
              </a:path>
              <a:path w="1791334" h="8775065">
                <a:moveTo>
                  <a:pt x="1368399" y="5598084"/>
                </a:moveTo>
                <a:lnTo>
                  <a:pt x="1242466" y="5598084"/>
                </a:lnTo>
                <a:lnTo>
                  <a:pt x="1242466" y="5731014"/>
                </a:lnTo>
                <a:lnTo>
                  <a:pt x="1127290" y="5731014"/>
                </a:lnTo>
                <a:lnTo>
                  <a:pt x="1127290" y="5598084"/>
                </a:lnTo>
                <a:lnTo>
                  <a:pt x="1001369" y="5598084"/>
                </a:lnTo>
                <a:lnTo>
                  <a:pt x="1001369" y="5974804"/>
                </a:lnTo>
                <a:lnTo>
                  <a:pt x="1127290" y="5974804"/>
                </a:lnTo>
                <a:lnTo>
                  <a:pt x="1127290" y="5839726"/>
                </a:lnTo>
                <a:lnTo>
                  <a:pt x="1242466" y="5839726"/>
                </a:lnTo>
                <a:lnTo>
                  <a:pt x="1242466" y="5974804"/>
                </a:lnTo>
                <a:lnTo>
                  <a:pt x="1368399" y="5974804"/>
                </a:lnTo>
                <a:lnTo>
                  <a:pt x="1368399" y="5839726"/>
                </a:lnTo>
                <a:lnTo>
                  <a:pt x="1368399" y="5731014"/>
                </a:lnTo>
                <a:lnTo>
                  <a:pt x="1368399" y="5598084"/>
                </a:lnTo>
                <a:close/>
              </a:path>
              <a:path w="1791334" h="8775065">
                <a:moveTo>
                  <a:pt x="1368399" y="4480077"/>
                </a:moveTo>
                <a:lnTo>
                  <a:pt x="1242466" y="4480077"/>
                </a:lnTo>
                <a:lnTo>
                  <a:pt x="1242466" y="4613008"/>
                </a:lnTo>
                <a:lnTo>
                  <a:pt x="1127290" y="4613008"/>
                </a:lnTo>
                <a:lnTo>
                  <a:pt x="1127290" y="4480077"/>
                </a:lnTo>
                <a:lnTo>
                  <a:pt x="1001369" y="4480077"/>
                </a:lnTo>
                <a:lnTo>
                  <a:pt x="1001369" y="4856797"/>
                </a:lnTo>
                <a:lnTo>
                  <a:pt x="1127290" y="4856797"/>
                </a:lnTo>
                <a:lnTo>
                  <a:pt x="1127290" y="4721720"/>
                </a:lnTo>
                <a:lnTo>
                  <a:pt x="1242466" y="4721720"/>
                </a:lnTo>
                <a:lnTo>
                  <a:pt x="1242466" y="4856797"/>
                </a:lnTo>
                <a:lnTo>
                  <a:pt x="1368399" y="4856797"/>
                </a:lnTo>
                <a:lnTo>
                  <a:pt x="1368399" y="4721720"/>
                </a:lnTo>
                <a:lnTo>
                  <a:pt x="1368399" y="4613008"/>
                </a:lnTo>
                <a:lnTo>
                  <a:pt x="1368399" y="4480077"/>
                </a:lnTo>
                <a:close/>
              </a:path>
              <a:path w="1791334" h="8775065">
                <a:moveTo>
                  <a:pt x="1368399" y="3362083"/>
                </a:moveTo>
                <a:lnTo>
                  <a:pt x="1242466" y="3362083"/>
                </a:lnTo>
                <a:lnTo>
                  <a:pt x="1242466" y="3495002"/>
                </a:lnTo>
                <a:lnTo>
                  <a:pt x="1127290" y="3495002"/>
                </a:lnTo>
                <a:lnTo>
                  <a:pt x="1127290" y="3362083"/>
                </a:lnTo>
                <a:lnTo>
                  <a:pt x="1001369" y="3362083"/>
                </a:lnTo>
                <a:lnTo>
                  <a:pt x="1001369" y="3738791"/>
                </a:lnTo>
                <a:lnTo>
                  <a:pt x="1127290" y="3738791"/>
                </a:lnTo>
                <a:lnTo>
                  <a:pt x="1127290" y="3603714"/>
                </a:lnTo>
                <a:lnTo>
                  <a:pt x="1242466" y="3603714"/>
                </a:lnTo>
                <a:lnTo>
                  <a:pt x="1242466" y="3738791"/>
                </a:lnTo>
                <a:lnTo>
                  <a:pt x="1368399" y="3738791"/>
                </a:lnTo>
                <a:lnTo>
                  <a:pt x="1368399" y="3603714"/>
                </a:lnTo>
                <a:lnTo>
                  <a:pt x="1368399" y="3495002"/>
                </a:lnTo>
                <a:lnTo>
                  <a:pt x="1368399" y="3362083"/>
                </a:lnTo>
                <a:close/>
              </a:path>
              <a:path w="1791334" h="8775065">
                <a:moveTo>
                  <a:pt x="1368399" y="2244077"/>
                </a:moveTo>
                <a:lnTo>
                  <a:pt x="1242466" y="2244077"/>
                </a:lnTo>
                <a:lnTo>
                  <a:pt x="1242466" y="2376995"/>
                </a:lnTo>
                <a:lnTo>
                  <a:pt x="1127290" y="2376995"/>
                </a:lnTo>
                <a:lnTo>
                  <a:pt x="1127290" y="2244077"/>
                </a:lnTo>
                <a:lnTo>
                  <a:pt x="1001369" y="2244077"/>
                </a:lnTo>
                <a:lnTo>
                  <a:pt x="1001369" y="2620784"/>
                </a:lnTo>
                <a:lnTo>
                  <a:pt x="1127290" y="2620784"/>
                </a:lnTo>
                <a:lnTo>
                  <a:pt x="1127290" y="2485720"/>
                </a:lnTo>
                <a:lnTo>
                  <a:pt x="1242466" y="2485720"/>
                </a:lnTo>
                <a:lnTo>
                  <a:pt x="1242466" y="2620784"/>
                </a:lnTo>
                <a:lnTo>
                  <a:pt x="1368399" y="2620784"/>
                </a:lnTo>
                <a:lnTo>
                  <a:pt x="1368399" y="2485720"/>
                </a:lnTo>
                <a:lnTo>
                  <a:pt x="1368399" y="2376995"/>
                </a:lnTo>
                <a:lnTo>
                  <a:pt x="1368399" y="2244077"/>
                </a:lnTo>
                <a:close/>
              </a:path>
              <a:path w="1791334" h="8775065">
                <a:moveTo>
                  <a:pt x="1368399" y="1126070"/>
                </a:moveTo>
                <a:lnTo>
                  <a:pt x="1242466" y="1126070"/>
                </a:lnTo>
                <a:lnTo>
                  <a:pt x="1242466" y="1258989"/>
                </a:lnTo>
                <a:lnTo>
                  <a:pt x="1127290" y="1258989"/>
                </a:lnTo>
                <a:lnTo>
                  <a:pt x="1127290" y="1126070"/>
                </a:lnTo>
                <a:lnTo>
                  <a:pt x="1001369" y="1126070"/>
                </a:lnTo>
                <a:lnTo>
                  <a:pt x="1001369" y="1502778"/>
                </a:lnTo>
                <a:lnTo>
                  <a:pt x="1127290" y="1502778"/>
                </a:lnTo>
                <a:lnTo>
                  <a:pt x="1127290" y="1367713"/>
                </a:lnTo>
                <a:lnTo>
                  <a:pt x="1242466" y="1367713"/>
                </a:lnTo>
                <a:lnTo>
                  <a:pt x="1242466" y="1502778"/>
                </a:lnTo>
                <a:lnTo>
                  <a:pt x="1368399" y="1502778"/>
                </a:lnTo>
                <a:lnTo>
                  <a:pt x="1368399" y="1367713"/>
                </a:lnTo>
                <a:lnTo>
                  <a:pt x="1368399" y="1258989"/>
                </a:lnTo>
                <a:lnTo>
                  <a:pt x="1368399" y="1126070"/>
                </a:lnTo>
                <a:close/>
              </a:path>
              <a:path w="1791334" h="8775065">
                <a:moveTo>
                  <a:pt x="1368399" y="8064"/>
                </a:moveTo>
                <a:lnTo>
                  <a:pt x="1242466" y="8064"/>
                </a:lnTo>
                <a:lnTo>
                  <a:pt x="1242466" y="140982"/>
                </a:lnTo>
                <a:lnTo>
                  <a:pt x="1127290" y="140982"/>
                </a:lnTo>
                <a:lnTo>
                  <a:pt x="1127290" y="8064"/>
                </a:lnTo>
                <a:lnTo>
                  <a:pt x="1001369" y="8064"/>
                </a:lnTo>
                <a:lnTo>
                  <a:pt x="1001369" y="384771"/>
                </a:lnTo>
                <a:lnTo>
                  <a:pt x="1127290" y="384771"/>
                </a:lnTo>
                <a:lnTo>
                  <a:pt x="1127290" y="249707"/>
                </a:lnTo>
                <a:lnTo>
                  <a:pt x="1242466" y="249707"/>
                </a:lnTo>
                <a:lnTo>
                  <a:pt x="1242466" y="384771"/>
                </a:lnTo>
                <a:lnTo>
                  <a:pt x="1368399" y="384771"/>
                </a:lnTo>
                <a:lnTo>
                  <a:pt x="1368399" y="249707"/>
                </a:lnTo>
                <a:lnTo>
                  <a:pt x="1368399" y="140982"/>
                </a:lnTo>
                <a:lnTo>
                  <a:pt x="1368399" y="8064"/>
                </a:lnTo>
                <a:close/>
              </a:path>
              <a:path w="1791334" h="8775065">
                <a:moveTo>
                  <a:pt x="1761655" y="8613318"/>
                </a:moveTo>
                <a:lnTo>
                  <a:pt x="1753298" y="8563216"/>
                </a:lnTo>
                <a:lnTo>
                  <a:pt x="1729562" y="8524608"/>
                </a:lnTo>
                <a:lnTo>
                  <a:pt x="1692414" y="8496478"/>
                </a:lnTo>
                <a:lnTo>
                  <a:pt x="1643824" y="8477783"/>
                </a:lnTo>
                <a:lnTo>
                  <a:pt x="1750758" y="8397430"/>
                </a:lnTo>
                <a:lnTo>
                  <a:pt x="1750758" y="8287779"/>
                </a:lnTo>
                <a:lnTo>
                  <a:pt x="1384363" y="8287779"/>
                </a:lnTo>
                <a:lnTo>
                  <a:pt x="1384363" y="8411731"/>
                </a:lnTo>
                <a:lnTo>
                  <a:pt x="1561426" y="8411731"/>
                </a:lnTo>
                <a:lnTo>
                  <a:pt x="1456550" y="8494827"/>
                </a:lnTo>
                <a:lnTo>
                  <a:pt x="1477657" y="8565655"/>
                </a:lnTo>
                <a:lnTo>
                  <a:pt x="1545082" y="8565655"/>
                </a:lnTo>
                <a:lnTo>
                  <a:pt x="1572679" y="8568347"/>
                </a:lnTo>
                <a:lnTo>
                  <a:pt x="1592237" y="8576031"/>
                </a:lnTo>
                <a:lnTo>
                  <a:pt x="1603883" y="8588057"/>
                </a:lnTo>
                <a:lnTo>
                  <a:pt x="1607731" y="8603780"/>
                </a:lnTo>
                <a:lnTo>
                  <a:pt x="1607731" y="8605139"/>
                </a:lnTo>
                <a:lnTo>
                  <a:pt x="1604200" y="8620595"/>
                </a:lnTo>
                <a:lnTo>
                  <a:pt x="1593773" y="8632647"/>
                </a:lnTo>
                <a:lnTo>
                  <a:pt x="1576705" y="8640496"/>
                </a:lnTo>
                <a:lnTo>
                  <a:pt x="1553260" y="8643290"/>
                </a:lnTo>
                <a:lnTo>
                  <a:pt x="1524012" y="8639899"/>
                </a:lnTo>
                <a:lnTo>
                  <a:pt x="1495539" y="8629917"/>
                </a:lnTo>
                <a:lnTo>
                  <a:pt x="1467827" y="8613686"/>
                </a:lnTo>
                <a:lnTo>
                  <a:pt x="1440878" y="8591525"/>
                </a:lnTo>
                <a:lnTo>
                  <a:pt x="1346212" y="8688908"/>
                </a:lnTo>
                <a:lnTo>
                  <a:pt x="1379816" y="8718499"/>
                </a:lnTo>
                <a:lnTo>
                  <a:pt x="1418056" y="8742362"/>
                </a:lnTo>
                <a:lnTo>
                  <a:pt x="1461503" y="8760015"/>
                </a:lnTo>
                <a:lnTo>
                  <a:pt x="1510690" y="8770976"/>
                </a:lnTo>
                <a:lnTo>
                  <a:pt x="1566202" y="8774735"/>
                </a:lnTo>
                <a:lnTo>
                  <a:pt x="1617332" y="8770023"/>
                </a:lnTo>
                <a:lnTo>
                  <a:pt x="1663788" y="8756091"/>
                </a:lnTo>
                <a:lnTo>
                  <a:pt x="1703514" y="8733269"/>
                </a:lnTo>
                <a:lnTo>
                  <a:pt x="1734439" y="8701888"/>
                </a:lnTo>
                <a:lnTo>
                  <a:pt x="1754505" y="8662251"/>
                </a:lnTo>
                <a:lnTo>
                  <a:pt x="1761655" y="8614689"/>
                </a:lnTo>
                <a:lnTo>
                  <a:pt x="1761655" y="8613318"/>
                </a:lnTo>
                <a:close/>
              </a:path>
              <a:path w="1791334" h="8775065">
                <a:moveTo>
                  <a:pt x="1761655" y="7495311"/>
                </a:moveTo>
                <a:lnTo>
                  <a:pt x="1753298" y="7445210"/>
                </a:lnTo>
                <a:lnTo>
                  <a:pt x="1729562" y="7406614"/>
                </a:lnTo>
                <a:lnTo>
                  <a:pt x="1692414" y="7378471"/>
                </a:lnTo>
                <a:lnTo>
                  <a:pt x="1643824" y="7359777"/>
                </a:lnTo>
                <a:lnTo>
                  <a:pt x="1750758" y="7279424"/>
                </a:lnTo>
                <a:lnTo>
                  <a:pt x="1750758" y="7169772"/>
                </a:lnTo>
                <a:lnTo>
                  <a:pt x="1384363" y="7169772"/>
                </a:lnTo>
                <a:lnTo>
                  <a:pt x="1384363" y="7293724"/>
                </a:lnTo>
                <a:lnTo>
                  <a:pt x="1561426" y="7293724"/>
                </a:lnTo>
                <a:lnTo>
                  <a:pt x="1456550" y="7376820"/>
                </a:lnTo>
                <a:lnTo>
                  <a:pt x="1477657" y="7447648"/>
                </a:lnTo>
                <a:lnTo>
                  <a:pt x="1545082" y="7447648"/>
                </a:lnTo>
                <a:lnTo>
                  <a:pt x="1572679" y="7450341"/>
                </a:lnTo>
                <a:lnTo>
                  <a:pt x="1592237" y="7458024"/>
                </a:lnTo>
                <a:lnTo>
                  <a:pt x="1603883" y="7470051"/>
                </a:lnTo>
                <a:lnTo>
                  <a:pt x="1607731" y="7485774"/>
                </a:lnTo>
                <a:lnTo>
                  <a:pt x="1607731" y="7487132"/>
                </a:lnTo>
                <a:lnTo>
                  <a:pt x="1604200" y="7502588"/>
                </a:lnTo>
                <a:lnTo>
                  <a:pt x="1593773" y="7514641"/>
                </a:lnTo>
                <a:lnTo>
                  <a:pt x="1576705" y="7522489"/>
                </a:lnTo>
                <a:lnTo>
                  <a:pt x="1553260" y="7525283"/>
                </a:lnTo>
                <a:lnTo>
                  <a:pt x="1524012" y="7521892"/>
                </a:lnTo>
                <a:lnTo>
                  <a:pt x="1495539" y="7511910"/>
                </a:lnTo>
                <a:lnTo>
                  <a:pt x="1467827" y="7495680"/>
                </a:lnTo>
                <a:lnTo>
                  <a:pt x="1440878" y="7473518"/>
                </a:lnTo>
                <a:lnTo>
                  <a:pt x="1346212" y="7570902"/>
                </a:lnTo>
                <a:lnTo>
                  <a:pt x="1379816" y="7600493"/>
                </a:lnTo>
                <a:lnTo>
                  <a:pt x="1418056" y="7624356"/>
                </a:lnTo>
                <a:lnTo>
                  <a:pt x="1461503" y="7642009"/>
                </a:lnTo>
                <a:lnTo>
                  <a:pt x="1510690" y="7652969"/>
                </a:lnTo>
                <a:lnTo>
                  <a:pt x="1566202" y="7656728"/>
                </a:lnTo>
                <a:lnTo>
                  <a:pt x="1617332" y="7652017"/>
                </a:lnTo>
                <a:lnTo>
                  <a:pt x="1663788" y="7638085"/>
                </a:lnTo>
                <a:lnTo>
                  <a:pt x="1703514" y="7615263"/>
                </a:lnTo>
                <a:lnTo>
                  <a:pt x="1734439" y="7583881"/>
                </a:lnTo>
                <a:lnTo>
                  <a:pt x="1754505" y="7544244"/>
                </a:lnTo>
                <a:lnTo>
                  <a:pt x="1761655" y="7496683"/>
                </a:lnTo>
                <a:lnTo>
                  <a:pt x="1761655" y="7495311"/>
                </a:lnTo>
                <a:close/>
              </a:path>
              <a:path w="1791334" h="8775065">
                <a:moveTo>
                  <a:pt x="1761655" y="6377305"/>
                </a:moveTo>
                <a:lnTo>
                  <a:pt x="1753298" y="6327203"/>
                </a:lnTo>
                <a:lnTo>
                  <a:pt x="1729562" y="6288608"/>
                </a:lnTo>
                <a:lnTo>
                  <a:pt x="1692414" y="6260465"/>
                </a:lnTo>
                <a:lnTo>
                  <a:pt x="1643824" y="6241770"/>
                </a:lnTo>
                <a:lnTo>
                  <a:pt x="1750758" y="6161417"/>
                </a:lnTo>
                <a:lnTo>
                  <a:pt x="1750758" y="6051766"/>
                </a:lnTo>
                <a:lnTo>
                  <a:pt x="1384363" y="6051766"/>
                </a:lnTo>
                <a:lnTo>
                  <a:pt x="1384363" y="6175718"/>
                </a:lnTo>
                <a:lnTo>
                  <a:pt x="1561426" y="6175718"/>
                </a:lnTo>
                <a:lnTo>
                  <a:pt x="1456550" y="6258814"/>
                </a:lnTo>
                <a:lnTo>
                  <a:pt x="1477657" y="6329642"/>
                </a:lnTo>
                <a:lnTo>
                  <a:pt x="1545082" y="6329642"/>
                </a:lnTo>
                <a:lnTo>
                  <a:pt x="1572679" y="6332334"/>
                </a:lnTo>
                <a:lnTo>
                  <a:pt x="1592237" y="6340018"/>
                </a:lnTo>
                <a:lnTo>
                  <a:pt x="1603883" y="6352045"/>
                </a:lnTo>
                <a:lnTo>
                  <a:pt x="1607731" y="6367767"/>
                </a:lnTo>
                <a:lnTo>
                  <a:pt x="1607731" y="6369139"/>
                </a:lnTo>
                <a:lnTo>
                  <a:pt x="1604200" y="6384582"/>
                </a:lnTo>
                <a:lnTo>
                  <a:pt x="1593773" y="6396634"/>
                </a:lnTo>
                <a:lnTo>
                  <a:pt x="1576705" y="6404483"/>
                </a:lnTo>
                <a:lnTo>
                  <a:pt x="1553260" y="6407277"/>
                </a:lnTo>
                <a:lnTo>
                  <a:pt x="1524012" y="6403886"/>
                </a:lnTo>
                <a:lnTo>
                  <a:pt x="1495539" y="6393904"/>
                </a:lnTo>
                <a:lnTo>
                  <a:pt x="1467827" y="6377673"/>
                </a:lnTo>
                <a:lnTo>
                  <a:pt x="1440878" y="6355512"/>
                </a:lnTo>
                <a:lnTo>
                  <a:pt x="1346212" y="6452895"/>
                </a:lnTo>
                <a:lnTo>
                  <a:pt x="1379816" y="6482486"/>
                </a:lnTo>
                <a:lnTo>
                  <a:pt x="1418056" y="6506350"/>
                </a:lnTo>
                <a:lnTo>
                  <a:pt x="1461503" y="6524003"/>
                </a:lnTo>
                <a:lnTo>
                  <a:pt x="1510690" y="6534963"/>
                </a:lnTo>
                <a:lnTo>
                  <a:pt x="1566202" y="6538722"/>
                </a:lnTo>
                <a:lnTo>
                  <a:pt x="1617332" y="6534010"/>
                </a:lnTo>
                <a:lnTo>
                  <a:pt x="1663788" y="6520078"/>
                </a:lnTo>
                <a:lnTo>
                  <a:pt x="1703514" y="6497256"/>
                </a:lnTo>
                <a:lnTo>
                  <a:pt x="1734439" y="6465875"/>
                </a:lnTo>
                <a:lnTo>
                  <a:pt x="1754505" y="6426238"/>
                </a:lnTo>
                <a:lnTo>
                  <a:pt x="1761655" y="6378676"/>
                </a:lnTo>
                <a:lnTo>
                  <a:pt x="1761655" y="6377305"/>
                </a:lnTo>
                <a:close/>
              </a:path>
              <a:path w="1791334" h="8775065">
                <a:moveTo>
                  <a:pt x="1761655" y="5259311"/>
                </a:moveTo>
                <a:lnTo>
                  <a:pt x="1753298" y="5209210"/>
                </a:lnTo>
                <a:lnTo>
                  <a:pt x="1729562" y="5170602"/>
                </a:lnTo>
                <a:lnTo>
                  <a:pt x="1692414" y="5142458"/>
                </a:lnTo>
                <a:lnTo>
                  <a:pt x="1643824" y="5123764"/>
                </a:lnTo>
                <a:lnTo>
                  <a:pt x="1750758" y="5043411"/>
                </a:lnTo>
                <a:lnTo>
                  <a:pt x="1750758" y="4933759"/>
                </a:lnTo>
                <a:lnTo>
                  <a:pt x="1384363" y="4933759"/>
                </a:lnTo>
                <a:lnTo>
                  <a:pt x="1384363" y="5057711"/>
                </a:lnTo>
                <a:lnTo>
                  <a:pt x="1561426" y="5057711"/>
                </a:lnTo>
                <a:lnTo>
                  <a:pt x="1456550" y="5140807"/>
                </a:lnTo>
                <a:lnTo>
                  <a:pt x="1477657" y="5211635"/>
                </a:lnTo>
                <a:lnTo>
                  <a:pt x="1545082" y="5211635"/>
                </a:lnTo>
                <a:lnTo>
                  <a:pt x="1572679" y="5214328"/>
                </a:lnTo>
                <a:lnTo>
                  <a:pt x="1592237" y="5222011"/>
                </a:lnTo>
                <a:lnTo>
                  <a:pt x="1603883" y="5234038"/>
                </a:lnTo>
                <a:lnTo>
                  <a:pt x="1607731" y="5249761"/>
                </a:lnTo>
                <a:lnTo>
                  <a:pt x="1607731" y="5251132"/>
                </a:lnTo>
                <a:lnTo>
                  <a:pt x="1604200" y="5266575"/>
                </a:lnTo>
                <a:lnTo>
                  <a:pt x="1593773" y="5278628"/>
                </a:lnTo>
                <a:lnTo>
                  <a:pt x="1576705" y="5286476"/>
                </a:lnTo>
                <a:lnTo>
                  <a:pt x="1553260" y="5289270"/>
                </a:lnTo>
                <a:lnTo>
                  <a:pt x="1524012" y="5285879"/>
                </a:lnTo>
                <a:lnTo>
                  <a:pt x="1495539" y="5275910"/>
                </a:lnTo>
                <a:lnTo>
                  <a:pt x="1467827" y="5259679"/>
                </a:lnTo>
                <a:lnTo>
                  <a:pt x="1440878" y="5237505"/>
                </a:lnTo>
                <a:lnTo>
                  <a:pt x="1346212" y="5334889"/>
                </a:lnTo>
                <a:lnTo>
                  <a:pt x="1379816" y="5364480"/>
                </a:lnTo>
                <a:lnTo>
                  <a:pt x="1418056" y="5388343"/>
                </a:lnTo>
                <a:lnTo>
                  <a:pt x="1461503" y="5405996"/>
                </a:lnTo>
                <a:lnTo>
                  <a:pt x="1510690" y="5416956"/>
                </a:lnTo>
                <a:lnTo>
                  <a:pt x="1566202" y="5420715"/>
                </a:lnTo>
                <a:lnTo>
                  <a:pt x="1617332" y="5416004"/>
                </a:lnTo>
                <a:lnTo>
                  <a:pt x="1663788" y="5402072"/>
                </a:lnTo>
                <a:lnTo>
                  <a:pt x="1703514" y="5379250"/>
                </a:lnTo>
                <a:lnTo>
                  <a:pt x="1734439" y="5347868"/>
                </a:lnTo>
                <a:lnTo>
                  <a:pt x="1754505" y="5308231"/>
                </a:lnTo>
                <a:lnTo>
                  <a:pt x="1761655" y="5260670"/>
                </a:lnTo>
                <a:lnTo>
                  <a:pt x="1761655" y="5259311"/>
                </a:lnTo>
                <a:close/>
              </a:path>
              <a:path w="1791334" h="8775065">
                <a:moveTo>
                  <a:pt x="1761655" y="4141305"/>
                </a:moveTo>
                <a:lnTo>
                  <a:pt x="1753298" y="4091203"/>
                </a:lnTo>
                <a:lnTo>
                  <a:pt x="1729562" y="4052595"/>
                </a:lnTo>
                <a:lnTo>
                  <a:pt x="1692414" y="4024452"/>
                </a:lnTo>
                <a:lnTo>
                  <a:pt x="1643824" y="4005770"/>
                </a:lnTo>
                <a:lnTo>
                  <a:pt x="1750758" y="3925405"/>
                </a:lnTo>
                <a:lnTo>
                  <a:pt x="1750758" y="3815765"/>
                </a:lnTo>
                <a:lnTo>
                  <a:pt x="1384363" y="3815765"/>
                </a:lnTo>
                <a:lnTo>
                  <a:pt x="1384363" y="3939705"/>
                </a:lnTo>
                <a:lnTo>
                  <a:pt x="1561426" y="3939705"/>
                </a:lnTo>
                <a:lnTo>
                  <a:pt x="1456550" y="4022801"/>
                </a:lnTo>
                <a:lnTo>
                  <a:pt x="1477657" y="4093629"/>
                </a:lnTo>
                <a:lnTo>
                  <a:pt x="1545082" y="4093629"/>
                </a:lnTo>
                <a:lnTo>
                  <a:pt x="1572679" y="4096334"/>
                </a:lnTo>
                <a:lnTo>
                  <a:pt x="1592237" y="4104005"/>
                </a:lnTo>
                <a:lnTo>
                  <a:pt x="1603883" y="4116032"/>
                </a:lnTo>
                <a:lnTo>
                  <a:pt x="1607731" y="4131754"/>
                </a:lnTo>
                <a:lnTo>
                  <a:pt x="1607731" y="4133126"/>
                </a:lnTo>
                <a:lnTo>
                  <a:pt x="1604200" y="4148569"/>
                </a:lnTo>
                <a:lnTo>
                  <a:pt x="1593773" y="4160621"/>
                </a:lnTo>
                <a:lnTo>
                  <a:pt x="1576705" y="4168470"/>
                </a:lnTo>
                <a:lnTo>
                  <a:pt x="1553260" y="4171264"/>
                </a:lnTo>
                <a:lnTo>
                  <a:pt x="1524012" y="4167873"/>
                </a:lnTo>
                <a:lnTo>
                  <a:pt x="1495539" y="4157891"/>
                </a:lnTo>
                <a:lnTo>
                  <a:pt x="1467827" y="4141660"/>
                </a:lnTo>
                <a:lnTo>
                  <a:pt x="1440878" y="4119499"/>
                </a:lnTo>
                <a:lnTo>
                  <a:pt x="1346212" y="4216882"/>
                </a:lnTo>
                <a:lnTo>
                  <a:pt x="1379816" y="4246473"/>
                </a:lnTo>
                <a:lnTo>
                  <a:pt x="1418056" y="4270337"/>
                </a:lnTo>
                <a:lnTo>
                  <a:pt x="1461503" y="4288002"/>
                </a:lnTo>
                <a:lnTo>
                  <a:pt x="1510690" y="4298950"/>
                </a:lnTo>
                <a:lnTo>
                  <a:pt x="1566202" y="4302709"/>
                </a:lnTo>
                <a:lnTo>
                  <a:pt x="1617332" y="4297997"/>
                </a:lnTo>
                <a:lnTo>
                  <a:pt x="1663788" y="4284065"/>
                </a:lnTo>
                <a:lnTo>
                  <a:pt x="1703514" y="4261243"/>
                </a:lnTo>
                <a:lnTo>
                  <a:pt x="1734439" y="4229862"/>
                </a:lnTo>
                <a:lnTo>
                  <a:pt x="1754505" y="4190225"/>
                </a:lnTo>
                <a:lnTo>
                  <a:pt x="1761655" y="4142663"/>
                </a:lnTo>
                <a:lnTo>
                  <a:pt x="1761655" y="4141305"/>
                </a:lnTo>
                <a:close/>
              </a:path>
              <a:path w="1791334" h="8775065">
                <a:moveTo>
                  <a:pt x="1761655" y="3023298"/>
                </a:moveTo>
                <a:lnTo>
                  <a:pt x="1753298" y="2973197"/>
                </a:lnTo>
                <a:lnTo>
                  <a:pt x="1729562" y="2934589"/>
                </a:lnTo>
                <a:lnTo>
                  <a:pt x="1692414" y="2906445"/>
                </a:lnTo>
                <a:lnTo>
                  <a:pt x="1643824" y="2887764"/>
                </a:lnTo>
                <a:lnTo>
                  <a:pt x="1750758" y="2807411"/>
                </a:lnTo>
                <a:lnTo>
                  <a:pt x="1750758" y="2697759"/>
                </a:lnTo>
                <a:lnTo>
                  <a:pt x="1384363" y="2697759"/>
                </a:lnTo>
                <a:lnTo>
                  <a:pt x="1384363" y="2821698"/>
                </a:lnTo>
                <a:lnTo>
                  <a:pt x="1561426" y="2821698"/>
                </a:lnTo>
                <a:lnTo>
                  <a:pt x="1456550" y="2904794"/>
                </a:lnTo>
                <a:lnTo>
                  <a:pt x="1477657" y="2975622"/>
                </a:lnTo>
                <a:lnTo>
                  <a:pt x="1545082" y="2975622"/>
                </a:lnTo>
                <a:lnTo>
                  <a:pt x="1572679" y="2978327"/>
                </a:lnTo>
                <a:lnTo>
                  <a:pt x="1592237" y="2986011"/>
                </a:lnTo>
                <a:lnTo>
                  <a:pt x="1603883" y="2998025"/>
                </a:lnTo>
                <a:lnTo>
                  <a:pt x="1607731" y="3013760"/>
                </a:lnTo>
                <a:lnTo>
                  <a:pt x="1607731" y="3015119"/>
                </a:lnTo>
                <a:lnTo>
                  <a:pt x="1604200" y="3030563"/>
                </a:lnTo>
                <a:lnTo>
                  <a:pt x="1593773" y="3042615"/>
                </a:lnTo>
                <a:lnTo>
                  <a:pt x="1576705" y="3050463"/>
                </a:lnTo>
                <a:lnTo>
                  <a:pt x="1553260" y="3053257"/>
                </a:lnTo>
                <a:lnTo>
                  <a:pt x="1524012" y="3049867"/>
                </a:lnTo>
                <a:lnTo>
                  <a:pt x="1495539" y="3039897"/>
                </a:lnTo>
                <a:lnTo>
                  <a:pt x="1467827" y="3023654"/>
                </a:lnTo>
                <a:lnTo>
                  <a:pt x="1440878" y="3001492"/>
                </a:lnTo>
                <a:lnTo>
                  <a:pt x="1346212" y="3098889"/>
                </a:lnTo>
                <a:lnTo>
                  <a:pt x="1379816" y="3128467"/>
                </a:lnTo>
                <a:lnTo>
                  <a:pt x="1418056" y="3152343"/>
                </a:lnTo>
                <a:lnTo>
                  <a:pt x="1461503" y="3169996"/>
                </a:lnTo>
                <a:lnTo>
                  <a:pt x="1510690" y="3180943"/>
                </a:lnTo>
                <a:lnTo>
                  <a:pt x="1566202" y="3184702"/>
                </a:lnTo>
                <a:lnTo>
                  <a:pt x="1617332" y="3179991"/>
                </a:lnTo>
                <a:lnTo>
                  <a:pt x="1663788" y="3166059"/>
                </a:lnTo>
                <a:lnTo>
                  <a:pt x="1703514" y="3143237"/>
                </a:lnTo>
                <a:lnTo>
                  <a:pt x="1734439" y="3111855"/>
                </a:lnTo>
                <a:lnTo>
                  <a:pt x="1754505" y="3072219"/>
                </a:lnTo>
                <a:lnTo>
                  <a:pt x="1761655" y="3024657"/>
                </a:lnTo>
                <a:lnTo>
                  <a:pt x="1761655" y="3023298"/>
                </a:lnTo>
                <a:close/>
              </a:path>
              <a:path w="1791334" h="8775065">
                <a:moveTo>
                  <a:pt x="1761655" y="1905292"/>
                </a:moveTo>
                <a:lnTo>
                  <a:pt x="1753298" y="1855190"/>
                </a:lnTo>
                <a:lnTo>
                  <a:pt x="1729562" y="1816582"/>
                </a:lnTo>
                <a:lnTo>
                  <a:pt x="1692414" y="1788439"/>
                </a:lnTo>
                <a:lnTo>
                  <a:pt x="1643824" y="1769757"/>
                </a:lnTo>
                <a:lnTo>
                  <a:pt x="1750758" y="1689404"/>
                </a:lnTo>
                <a:lnTo>
                  <a:pt x="1750758" y="1579753"/>
                </a:lnTo>
                <a:lnTo>
                  <a:pt x="1384363" y="1579753"/>
                </a:lnTo>
                <a:lnTo>
                  <a:pt x="1384363" y="1703692"/>
                </a:lnTo>
                <a:lnTo>
                  <a:pt x="1561426" y="1703692"/>
                </a:lnTo>
                <a:lnTo>
                  <a:pt x="1456550" y="1786788"/>
                </a:lnTo>
                <a:lnTo>
                  <a:pt x="1477657" y="1857616"/>
                </a:lnTo>
                <a:lnTo>
                  <a:pt x="1545082" y="1857616"/>
                </a:lnTo>
                <a:lnTo>
                  <a:pt x="1572679" y="1860321"/>
                </a:lnTo>
                <a:lnTo>
                  <a:pt x="1592237" y="1868004"/>
                </a:lnTo>
                <a:lnTo>
                  <a:pt x="1603883" y="1880019"/>
                </a:lnTo>
                <a:lnTo>
                  <a:pt x="1607731" y="1895754"/>
                </a:lnTo>
                <a:lnTo>
                  <a:pt x="1607731" y="1897113"/>
                </a:lnTo>
                <a:lnTo>
                  <a:pt x="1604200" y="1912556"/>
                </a:lnTo>
                <a:lnTo>
                  <a:pt x="1593773" y="1924608"/>
                </a:lnTo>
                <a:lnTo>
                  <a:pt x="1576705" y="1932457"/>
                </a:lnTo>
                <a:lnTo>
                  <a:pt x="1553260" y="1935251"/>
                </a:lnTo>
                <a:lnTo>
                  <a:pt x="1524012" y="1931860"/>
                </a:lnTo>
                <a:lnTo>
                  <a:pt x="1495539" y="1921891"/>
                </a:lnTo>
                <a:lnTo>
                  <a:pt x="1467827" y="1905660"/>
                </a:lnTo>
                <a:lnTo>
                  <a:pt x="1440878" y="1883486"/>
                </a:lnTo>
                <a:lnTo>
                  <a:pt x="1346212" y="1980882"/>
                </a:lnTo>
                <a:lnTo>
                  <a:pt x="1379816" y="2010460"/>
                </a:lnTo>
                <a:lnTo>
                  <a:pt x="1418056" y="2034336"/>
                </a:lnTo>
                <a:lnTo>
                  <a:pt x="1461503" y="2051989"/>
                </a:lnTo>
                <a:lnTo>
                  <a:pt x="1510690" y="2062937"/>
                </a:lnTo>
                <a:lnTo>
                  <a:pt x="1566202" y="2066696"/>
                </a:lnTo>
                <a:lnTo>
                  <a:pt x="1617332" y="2061984"/>
                </a:lnTo>
                <a:lnTo>
                  <a:pt x="1663788" y="2048052"/>
                </a:lnTo>
                <a:lnTo>
                  <a:pt x="1703514" y="2025230"/>
                </a:lnTo>
                <a:lnTo>
                  <a:pt x="1734439" y="1993849"/>
                </a:lnTo>
                <a:lnTo>
                  <a:pt x="1754505" y="1954212"/>
                </a:lnTo>
                <a:lnTo>
                  <a:pt x="1761655" y="1906651"/>
                </a:lnTo>
                <a:lnTo>
                  <a:pt x="1761655" y="1905292"/>
                </a:lnTo>
                <a:close/>
              </a:path>
              <a:path w="1791334" h="8775065">
                <a:moveTo>
                  <a:pt x="1761655" y="787285"/>
                </a:moveTo>
                <a:lnTo>
                  <a:pt x="1753298" y="737184"/>
                </a:lnTo>
                <a:lnTo>
                  <a:pt x="1729562" y="698576"/>
                </a:lnTo>
                <a:lnTo>
                  <a:pt x="1692414" y="670433"/>
                </a:lnTo>
                <a:lnTo>
                  <a:pt x="1643824" y="651751"/>
                </a:lnTo>
                <a:lnTo>
                  <a:pt x="1750758" y="571398"/>
                </a:lnTo>
                <a:lnTo>
                  <a:pt x="1750758" y="461746"/>
                </a:lnTo>
                <a:lnTo>
                  <a:pt x="1384363" y="461746"/>
                </a:lnTo>
                <a:lnTo>
                  <a:pt x="1384363" y="585685"/>
                </a:lnTo>
                <a:lnTo>
                  <a:pt x="1561426" y="585685"/>
                </a:lnTo>
                <a:lnTo>
                  <a:pt x="1456550" y="668782"/>
                </a:lnTo>
                <a:lnTo>
                  <a:pt x="1477657" y="739609"/>
                </a:lnTo>
                <a:lnTo>
                  <a:pt x="1545082" y="739609"/>
                </a:lnTo>
                <a:lnTo>
                  <a:pt x="1572679" y="742315"/>
                </a:lnTo>
                <a:lnTo>
                  <a:pt x="1592237" y="749998"/>
                </a:lnTo>
                <a:lnTo>
                  <a:pt x="1603883" y="762012"/>
                </a:lnTo>
                <a:lnTo>
                  <a:pt x="1607731" y="777748"/>
                </a:lnTo>
                <a:lnTo>
                  <a:pt x="1607731" y="779106"/>
                </a:lnTo>
                <a:lnTo>
                  <a:pt x="1604200" y="794550"/>
                </a:lnTo>
                <a:lnTo>
                  <a:pt x="1593773" y="806602"/>
                </a:lnTo>
                <a:lnTo>
                  <a:pt x="1576705" y="814451"/>
                </a:lnTo>
                <a:lnTo>
                  <a:pt x="1553260" y="817245"/>
                </a:lnTo>
                <a:lnTo>
                  <a:pt x="1524012" y="813854"/>
                </a:lnTo>
                <a:lnTo>
                  <a:pt x="1495539" y="803884"/>
                </a:lnTo>
                <a:lnTo>
                  <a:pt x="1467827" y="787654"/>
                </a:lnTo>
                <a:lnTo>
                  <a:pt x="1440878" y="765479"/>
                </a:lnTo>
                <a:lnTo>
                  <a:pt x="1346212" y="862876"/>
                </a:lnTo>
                <a:lnTo>
                  <a:pt x="1379816" y="892454"/>
                </a:lnTo>
                <a:lnTo>
                  <a:pt x="1418056" y="916330"/>
                </a:lnTo>
                <a:lnTo>
                  <a:pt x="1461503" y="933983"/>
                </a:lnTo>
                <a:lnTo>
                  <a:pt x="1510690" y="944930"/>
                </a:lnTo>
                <a:lnTo>
                  <a:pt x="1566202" y="948690"/>
                </a:lnTo>
                <a:lnTo>
                  <a:pt x="1617332" y="943978"/>
                </a:lnTo>
                <a:lnTo>
                  <a:pt x="1663788" y="930046"/>
                </a:lnTo>
                <a:lnTo>
                  <a:pt x="1703514" y="907237"/>
                </a:lnTo>
                <a:lnTo>
                  <a:pt x="1734439" y="875842"/>
                </a:lnTo>
                <a:lnTo>
                  <a:pt x="1754505" y="836206"/>
                </a:lnTo>
                <a:lnTo>
                  <a:pt x="1761655" y="788644"/>
                </a:lnTo>
                <a:lnTo>
                  <a:pt x="1761655" y="787285"/>
                </a:lnTo>
                <a:close/>
              </a:path>
              <a:path w="1791334" h="8775065">
                <a:moveTo>
                  <a:pt x="1791157" y="7834096"/>
                </a:moveTo>
                <a:lnTo>
                  <a:pt x="1651787" y="7834096"/>
                </a:lnTo>
                <a:lnTo>
                  <a:pt x="1586661" y="7957883"/>
                </a:lnTo>
                <a:lnTo>
                  <a:pt x="1522082" y="7834096"/>
                </a:lnTo>
                <a:lnTo>
                  <a:pt x="1381074" y="7834096"/>
                </a:lnTo>
                <a:lnTo>
                  <a:pt x="1523161" y="8077352"/>
                </a:lnTo>
                <a:lnTo>
                  <a:pt x="1523161" y="8210817"/>
                </a:lnTo>
                <a:lnTo>
                  <a:pt x="1649095" y="8210817"/>
                </a:lnTo>
                <a:lnTo>
                  <a:pt x="1649095" y="8075727"/>
                </a:lnTo>
                <a:lnTo>
                  <a:pt x="1718386" y="7957883"/>
                </a:lnTo>
                <a:lnTo>
                  <a:pt x="1791157" y="7834096"/>
                </a:lnTo>
                <a:close/>
              </a:path>
              <a:path w="1791334" h="8775065">
                <a:moveTo>
                  <a:pt x="1791157" y="6716090"/>
                </a:moveTo>
                <a:lnTo>
                  <a:pt x="1651787" y="6716090"/>
                </a:lnTo>
                <a:lnTo>
                  <a:pt x="1586661" y="6839877"/>
                </a:lnTo>
                <a:lnTo>
                  <a:pt x="1522082" y="6716090"/>
                </a:lnTo>
                <a:lnTo>
                  <a:pt x="1381074" y="6716090"/>
                </a:lnTo>
                <a:lnTo>
                  <a:pt x="1523161" y="6959346"/>
                </a:lnTo>
                <a:lnTo>
                  <a:pt x="1523161" y="7092810"/>
                </a:lnTo>
                <a:lnTo>
                  <a:pt x="1649095" y="7092810"/>
                </a:lnTo>
                <a:lnTo>
                  <a:pt x="1649095" y="6957720"/>
                </a:lnTo>
                <a:lnTo>
                  <a:pt x="1718386" y="6839877"/>
                </a:lnTo>
                <a:lnTo>
                  <a:pt x="1791157" y="6716090"/>
                </a:lnTo>
                <a:close/>
              </a:path>
              <a:path w="1791334" h="8775065">
                <a:moveTo>
                  <a:pt x="1791157" y="5598084"/>
                </a:moveTo>
                <a:lnTo>
                  <a:pt x="1651787" y="5598084"/>
                </a:lnTo>
                <a:lnTo>
                  <a:pt x="1586661" y="5721870"/>
                </a:lnTo>
                <a:lnTo>
                  <a:pt x="1522082" y="5598084"/>
                </a:lnTo>
                <a:lnTo>
                  <a:pt x="1381074" y="5598084"/>
                </a:lnTo>
                <a:lnTo>
                  <a:pt x="1523161" y="5841339"/>
                </a:lnTo>
                <a:lnTo>
                  <a:pt x="1523161" y="5974804"/>
                </a:lnTo>
                <a:lnTo>
                  <a:pt x="1649095" y="5974804"/>
                </a:lnTo>
                <a:lnTo>
                  <a:pt x="1649095" y="5839726"/>
                </a:lnTo>
                <a:lnTo>
                  <a:pt x="1718386" y="5721870"/>
                </a:lnTo>
                <a:lnTo>
                  <a:pt x="1791157" y="5598084"/>
                </a:lnTo>
                <a:close/>
              </a:path>
              <a:path w="1791334" h="8775065">
                <a:moveTo>
                  <a:pt x="1791157" y="4480077"/>
                </a:moveTo>
                <a:lnTo>
                  <a:pt x="1651787" y="4480077"/>
                </a:lnTo>
                <a:lnTo>
                  <a:pt x="1586661" y="4603864"/>
                </a:lnTo>
                <a:lnTo>
                  <a:pt x="1522082" y="4480077"/>
                </a:lnTo>
                <a:lnTo>
                  <a:pt x="1381074" y="4480077"/>
                </a:lnTo>
                <a:lnTo>
                  <a:pt x="1523161" y="4723333"/>
                </a:lnTo>
                <a:lnTo>
                  <a:pt x="1523161" y="4856797"/>
                </a:lnTo>
                <a:lnTo>
                  <a:pt x="1649095" y="4856797"/>
                </a:lnTo>
                <a:lnTo>
                  <a:pt x="1649095" y="4721720"/>
                </a:lnTo>
                <a:lnTo>
                  <a:pt x="1718386" y="4603864"/>
                </a:lnTo>
                <a:lnTo>
                  <a:pt x="1791157" y="4480077"/>
                </a:lnTo>
                <a:close/>
              </a:path>
              <a:path w="1791334" h="8775065">
                <a:moveTo>
                  <a:pt x="1791157" y="3362083"/>
                </a:moveTo>
                <a:lnTo>
                  <a:pt x="1651787" y="3362083"/>
                </a:lnTo>
                <a:lnTo>
                  <a:pt x="1586661" y="3485858"/>
                </a:lnTo>
                <a:lnTo>
                  <a:pt x="1522082" y="3362083"/>
                </a:lnTo>
                <a:lnTo>
                  <a:pt x="1381074" y="3362083"/>
                </a:lnTo>
                <a:lnTo>
                  <a:pt x="1523161" y="3605326"/>
                </a:lnTo>
                <a:lnTo>
                  <a:pt x="1523161" y="3738791"/>
                </a:lnTo>
                <a:lnTo>
                  <a:pt x="1649095" y="3738791"/>
                </a:lnTo>
                <a:lnTo>
                  <a:pt x="1649095" y="3603714"/>
                </a:lnTo>
                <a:lnTo>
                  <a:pt x="1718386" y="3485858"/>
                </a:lnTo>
                <a:lnTo>
                  <a:pt x="1791157" y="3362083"/>
                </a:lnTo>
                <a:close/>
              </a:path>
              <a:path w="1791334" h="8775065">
                <a:moveTo>
                  <a:pt x="1791157" y="2244077"/>
                </a:moveTo>
                <a:lnTo>
                  <a:pt x="1651787" y="2244077"/>
                </a:lnTo>
                <a:lnTo>
                  <a:pt x="1586661" y="2367851"/>
                </a:lnTo>
                <a:lnTo>
                  <a:pt x="1522082" y="2244077"/>
                </a:lnTo>
                <a:lnTo>
                  <a:pt x="1381074" y="2244077"/>
                </a:lnTo>
                <a:lnTo>
                  <a:pt x="1523161" y="2487320"/>
                </a:lnTo>
                <a:lnTo>
                  <a:pt x="1523161" y="2620784"/>
                </a:lnTo>
                <a:lnTo>
                  <a:pt x="1649095" y="2620784"/>
                </a:lnTo>
                <a:lnTo>
                  <a:pt x="1649095" y="2485720"/>
                </a:lnTo>
                <a:lnTo>
                  <a:pt x="1718386" y="2367851"/>
                </a:lnTo>
                <a:lnTo>
                  <a:pt x="1791157" y="2244077"/>
                </a:lnTo>
                <a:close/>
              </a:path>
              <a:path w="1791334" h="8775065">
                <a:moveTo>
                  <a:pt x="1791157" y="1126070"/>
                </a:moveTo>
                <a:lnTo>
                  <a:pt x="1651787" y="1126070"/>
                </a:lnTo>
                <a:lnTo>
                  <a:pt x="1586661" y="1249845"/>
                </a:lnTo>
                <a:lnTo>
                  <a:pt x="1522082" y="1126070"/>
                </a:lnTo>
                <a:lnTo>
                  <a:pt x="1381074" y="1126070"/>
                </a:lnTo>
                <a:lnTo>
                  <a:pt x="1523161" y="1369326"/>
                </a:lnTo>
                <a:lnTo>
                  <a:pt x="1523161" y="1502778"/>
                </a:lnTo>
                <a:lnTo>
                  <a:pt x="1649095" y="1502778"/>
                </a:lnTo>
                <a:lnTo>
                  <a:pt x="1649095" y="1367713"/>
                </a:lnTo>
                <a:lnTo>
                  <a:pt x="1718386" y="1249845"/>
                </a:lnTo>
                <a:lnTo>
                  <a:pt x="1791157" y="1126070"/>
                </a:lnTo>
                <a:close/>
              </a:path>
              <a:path w="1791334" h="8775065">
                <a:moveTo>
                  <a:pt x="1791157" y="8064"/>
                </a:moveTo>
                <a:lnTo>
                  <a:pt x="1651787" y="8064"/>
                </a:lnTo>
                <a:lnTo>
                  <a:pt x="1586661" y="131838"/>
                </a:lnTo>
                <a:lnTo>
                  <a:pt x="1522082" y="8064"/>
                </a:lnTo>
                <a:lnTo>
                  <a:pt x="1381074" y="8064"/>
                </a:lnTo>
                <a:lnTo>
                  <a:pt x="1523161" y="251320"/>
                </a:lnTo>
                <a:lnTo>
                  <a:pt x="1523161" y="384771"/>
                </a:lnTo>
                <a:lnTo>
                  <a:pt x="1649095" y="384771"/>
                </a:lnTo>
                <a:lnTo>
                  <a:pt x="1649095" y="249707"/>
                </a:lnTo>
                <a:lnTo>
                  <a:pt x="1718386" y="131838"/>
                </a:lnTo>
                <a:lnTo>
                  <a:pt x="1791157" y="8064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1C8AB2E-2370-0749-8D86-318108A26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537" y="0"/>
            <a:ext cx="963142" cy="9731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44B3F32-71EA-F041-9759-249D17D9C9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507" y="2848997"/>
            <a:ext cx="3326958" cy="4851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ersonne, raquette, extérieur, joueur&#10;&#10;Description générée automatiquement">
            <a:extLst>
              <a:ext uri="{FF2B5EF4-FFF2-40B4-BE49-F238E27FC236}">
                <a16:creationId xmlns:a16="http://schemas.microsoft.com/office/drawing/2014/main" id="{5D5E1691-262B-CD4E-A8B6-D1E9F2DDC4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" y="0"/>
            <a:ext cx="9142380" cy="51435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8978428" y="4957805"/>
            <a:ext cx="43609" cy="7465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432" spc="9" dirty="0">
                <a:solidFill>
                  <a:srgbClr val="009FE3"/>
                </a:solidFill>
                <a:latin typeface="Arial"/>
                <a:cs typeface="Arial"/>
              </a:rPr>
              <a:t>3</a:t>
            </a:r>
            <a:endParaRPr sz="432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4219" y="1074021"/>
            <a:ext cx="814700" cy="3990905"/>
          </a:xfrm>
          <a:custGeom>
            <a:avLst/>
            <a:gdLst/>
            <a:ahLst/>
            <a:cxnLst/>
            <a:rect l="l" t="t" r="r" b="b"/>
            <a:pathLst>
              <a:path w="1791335" h="8775065">
                <a:moveTo>
                  <a:pt x="419328" y="8639873"/>
                </a:moveTo>
                <a:lnTo>
                  <a:pt x="233400" y="8639873"/>
                </a:lnTo>
                <a:lnTo>
                  <a:pt x="318528" y="8585390"/>
                </a:lnTo>
                <a:lnTo>
                  <a:pt x="357670" y="8556828"/>
                </a:lnTo>
                <a:lnTo>
                  <a:pt x="387997" y="8524354"/>
                </a:lnTo>
                <a:lnTo>
                  <a:pt x="407593" y="8485124"/>
                </a:lnTo>
                <a:lnTo>
                  <a:pt x="414553" y="8436254"/>
                </a:lnTo>
                <a:lnTo>
                  <a:pt x="414553" y="8434883"/>
                </a:lnTo>
                <a:lnTo>
                  <a:pt x="411454" y="8413775"/>
                </a:lnTo>
                <a:lnTo>
                  <a:pt x="408241" y="8391880"/>
                </a:lnTo>
                <a:lnTo>
                  <a:pt x="390207" y="8354200"/>
                </a:lnTo>
                <a:lnTo>
                  <a:pt x="361772" y="8322932"/>
                </a:lnTo>
                <a:lnTo>
                  <a:pt x="324256" y="8299234"/>
                </a:lnTo>
                <a:lnTo>
                  <a:pt x="278980" y="8284184"/>
                </a:lnTo>
                <a:lnTo>
                  <a:pt x="227266" y="8278927"/>
                </a:lnTo>
                <a:lnTo>
                  <a:pt x="172491" y="8283295"/>
                </a:lnTo>
                <a:lnTo>
                  <a:pt x="126123" y="8296237"/>
                </a:lnTo>
                <a:lnTo>
                  <a:pt x="86093" y="8317471"/>
                </a:lnTo>
                <a:lnTo>
                  <a:pt x="50342" y="8346757"/>
                </a:lnTo>
                <a:lnTo>
                  <a:pt x="16827" y="8383816"/>
                </a:lnTo>
                <a:lnTo>
                  <a:pt x="121704" y="8473021"/>
                </a:lnTo>
                <a:lnTo>
                  <a:pt x="148907" y="8445957"/>
                </a:lnTo>
                <a:lnTo>
                  <a:pt x="172275" y="8427568"/>
                </a:lnTo>
                <a:lnTo>
                  <a:pt x="193344" y="8417103"/>
                </a:lnTo>
                <a:lnTo>
                  <a:pt x="213652" y="8413775"/>
                </a:lnTo>
                <a:lnTo>
                  <a:pt x="231851" y="8416442"/>
                </a:lnTo>
                <a:lnTo>
                  <a:pt x="245313" y="8423821"/>
                </a:lnTo>
                <a:lnTo>
                  <a:pt x="253682" y="8435035"/>
                </a:lnTo>
                <a:lnTo>
                  <a:pt x="256552" y="8449196"/>
                </a:lnTo>
                <a:lnTo>
                  <a:pt x="254279" y="8463026"/>
                </a:lnTo>
                <a:lnTo>
                  <a:pt x="247015" y="8477110"/>
                </a:lnTo>
                <a:lnTo>
                  <a:pt x="234137" y="8491715"/>
                </a:lnTo>
                <a:lnTo>
                  <a:pt x="215011" y="8507070"/>
                </a:lnTo>
                <a:lnTo>
                  <a:pt x="17500" y="8648738"/>
                </a:lnTo>
                <a:lnTo>
                  <a:pt x="17500" y="8764511"/>
                </a:lnTo>
                <a:lnTo>
                  <a:pt x="419328" y="8764511"/>
                </a:lnTo>
                <a:lnTo>
                  <a:pt x="419328" y="8639873"/>
                </a:lnTo>
                <a:close/>
              </a:path>
              <a:path w="1791335" h="8775065">
                <a:moveTo>
                  <a:pt x="419328" y="7521867"/>
                </a:moveTo>
                <a:lnTo>
                  <a:pt x="233400" y="7521867"/>
                </a:lnTo>
                <a:lnTo>
                  <a:pt x="318528" y="7467397"/>
                </a:lnTo>
                <a:lnTo>
                  <a:pt x="357670" y="7438822"/>
                </a:lnTo>
                <a:lnTo>
                  <a:pt x="387997" y="7406348"/>
                </a:lnTo>
                <a:lnTo>
                  <a:pt x="407593" y="7367117"/>
                </a:lnTo>
                <a:lnTo>
                  <a:pt x="414553" y="7318248"/>
                </a:lnTo>
                <a:lnTo>
                  <a:pt x="414553" y="7316876"/>
                </a:lnTo>
                <a:lnTo>
                  <a:pt x="411454" y="7295769"/>
                </a:lnTo>
                <a:lnTo>
                  <a:pt x="408241" y="7273874"/>
                </a:lnTo>
                <a:lnTo>
                  <a:pt x="390207" y="7236193"/>
                </a:lnTo>
                <a:lnTo>
                  <a:pt x="361772" y="7204926"/>
                </a:lnTo>
                <a:lnTo>
                  <a:pt x="324256" y="7181228"/>
                </a:lnTo>
                <a:lnTo>
                  <a:pt x="278980" y="7166178"/>
                </a:lnTo>
                <a:lnTo>
                  <a:pt x="227266" y="7160920"/>
                </a:lnTo>
                <a:lnTo>
                  <a:pt x="172491" y="7165289"/>
                </a:lnTo>
                <a:lnTo>
                  <a:pt x="126123" y="7178230"/>
                </a:lnTo>
                <a:lnTo>
                  <a:pt x="86093" y="7199465"/>
                </a:lnTo>
                <a:lnTo>
                  <a:pt x="50342" y="7228751"/>
                </a:lnTo>
                <a:lnTo>
                  <a:pt x="16827" y="7265810"/>
                </a:lnTo>
                <a:lnTo>
                  <a:pt x="121704" y="7355014"/>
                </a:lnTo>
                <a:lnTo>
                  <a:pt x="148907" y="7327951"/>
                </a:lnTo>
                <a:lnTo>
                  <a:pt x="172275" y="7309561"/>
                </a:lnTo>
                <a:lnTo>
                  <a:pt x="193344" y="7299096"/>
                </a:lnTo>
                <a:lnTo>
                  <a:pt x="213652" y="7295769"/>
                </a:lnTo>
                <a:lnTo>
                  <a:pt x="231851" y="7298436"/>
                </a:lnTo>
                <a:lnTo>
                  <a:pt x="245313" y="7305815"/>
                </a:lnTo>
                <a:lnTo>
                  <a:pt x="253682" y="7317029"/>
                </a:lnTo>
                <a:lnTo>
                  <a:pt x="256552" y="7331189"/>
                </a:lnTo>
                <a:lnTo>
                  <a:pt x="254279" y="7345019"/>
                </a:lnTo>
                <a:lnTo>
                  <a:pt x="247015" y="7359104"/>
                </a:lnTo>
                <a:lnTo>
                  <a:pt x="234137" y="7373709"/>
                </a:lnTo>
                <a:lnTo>
                  <a:pt x="215011" y="7389063"/>
                </a:lnTo>
                <a:lnTo>
                  <a:pt x="17500" y="7530732"/>
                </a:lnTo>
                <a:lnTo>
                  <a:pt x="17500" y="7646505"/>
                </a:lnTo>
                <a:lnTo>
                  <a:pt x="419328" y="7646505"/>
                </a:lnTo>
                <a:lnTo>
                  <a:pt x="419328" y="7521867"/>
                </a:lnTo>
                <a:close/>
              </a:path>
              <a:path w="1791335" h="8775065">
                <a:moveTo>
                  <a:pt x="419328" y="6403861"/>
                </a:moveTo>
                <a:lnTo>
                  <a:pt x="233400" y="6403861"/>
                </a:lnTo>
                <a:lnTo>
                  <a:pt x="318528" y="6349390"/>
                </a:lnTo>
                <a:lnTo>
                  <a:pt x="357670" y="6320815"/>
                </a:lnTo>
                <a:lnTo>
                  <a:pt x="387997" y="6288341"/>
                </a:lnTo>
                <a:lnTo>
                  <a:pt x="407593" y="6249111"/>
                </a:lnTo>
                <a:lnTo>
                  <a:pt x="414553" y="6200241"/>
                </a:lnTo>
                <a:lnTo>
                  <a:pt x="414553" y="6198882"/>
                </a:lnTo>
                <a:lnTo>
                  <a:pt x="408241" y="6155868"/>
                </a:lnTo>
                <a:lnTo>
                  <a:pt x="390207" y="6118187"/>
                </a:lnTo>
                <a:lnTo>
                  <a:pt x="361772" y="6086919"/>
                </a:lnTo>
                <a:lnTo>
                  <a:pt x="324256" y="6063221"/>
                </a:lnTo>
                <a:lnTo>
                  <a:pt x="278980" y="6048172"/>
                </a:lnTo>
                <a:lnTo>
                  <a:pt x="227266" y="6042914"/>
                </a:lnTo>
                <a:lnTo>
                  <a:pt x="172491" y="6047283"/>
                </a:lnTo>
                <a:lnTo>
                  <a:pt x="126123" y="6060224"/>
                </a:lnTo>
                <a:lnTo>
                  <a:pt x="86093" y="6081458"/>
                </a:lnTo>
                <a:lnTo>
                  <a:pt x="50342" y="6110744"/>
                </a:lnTo>
                <a:lnTo>
                  <a:pt x="16827" y="6147803"/>
                </a:lnTo>
                <a:lnTo>
                  <a:pt x="121704" y="6237008"/>
                </a:lnTo>
                <a:lnTo>
                  <a:pt x="148907" y="6209944"/>
                </a:lnTo>
                <a:lnTo>
                  <a:pt x="172275" y="6191555"/>
                </a:lnTo>
                <a:lnTo>
                  <a:pt x="193344" y="6181090"/>
                </a:lnTo>
                <a:lnTo>
                  <a:pt x="213652" y="6177762"/>
                </a:lnTo>
                <a:lnTo>
                  <a:pt x="231851" y="6180429"/>
                </a:lnTo>
                <a:lnTo>
                  <a:pt x="245313" y="6187808"/>
                </a:lnTo>
                <a:lnTo>
                  <a:pt x="253682" y="6199022"/>
                </a:lnTo>
                <a:lnTo>
                  <a:pt x="256552" y="6213183"/>
                </a:lnTo>
                <a:lnTo>
                  <a:pt x="254279" y="6227013"/>
                </a:lnTo>
                <a:lnTo>
                  <a:pt x="247015" y="6241097"/>
                </a:lnTo>
                <a:lnTo>
                  <a:pt x="234137" y="6255702"/>
                </a:lnTo>
                <a:lnTo>
                  <a:pt x="215011" y="6271057"/>
                </a:lnTo>
                <a:lnTo>
                  <a:pt x="17500" y="6412725"/>
                </a:lnTo>
                <a:lnTo>
                  <a:pt x="17500" y="6528498"/>
                </a:lnTo>
                <a:lnTo>
                  <a:pt x="419328" y="6528498"/>
                </a:lnTo>
                <a:lnTo>
                  <a:pt x="419328" y="6403861"/>
                </a:lnTo>
                <a:close/>
              </a:path>
              <a:path w="1791335" h="8775065">
                <a:moveTo>
                  <a:pt x="419328" y="5285854"/>
                </a:moveTo>
                <a:lnTo>
                  <a:pt x="233400" y="5285854"/>
                </a:lnTo>
                <a:lnTo>
                  <a:pt x="318528" y="5231384"/>
                </a:lnTo>
                <a:lnTo>
                  <a:pt x="357670" y="5202809"/>
                </a:lnTo>
                <a:lnTo>
                  <a:pt x="387997" y="5170335"/>
                </a:lnTo>
                <a:lnTo>
                  <a:pt x="407593" y="5131105"/>
                </a:lnTo>
                <a:lnTo>
                  <a:pt x="414553" y="5082235"/>
                </a:lnTo>
                <a:lnTo>
                  <a:pt x="414553" y="5080876"/>
                </a:lnTo>
                <a:lnTo>
                  <a:pt x="408241" y="5037861"/>
                </a:lnTo>
                <a:lnTo>
                  <a:pt x="390207" y="5000180"/>
                </a:lnTo>
                <a:lnTo>
                  <a:pt x="361772" y="4968926"/>
                </a:lnTo>
                <a:lnTo>
                  <a:pt x="324256" y="4945215"/>
                </a:lnTo>
                <a:lnTo>
                  <a:pt x="278980" y="4930165"/>
                </a:lnTo>
                <a:lnTo>
                  <a:pt x="227266" y="4924907"/>
                </a:lnTo>
                <a:lnTo>
                  <a:pt x="172491" y="4929276"/>
                </a:lnTo>
                <a:lnTo>
                  <a:pt x="126123" y="4942217"/>
                </a:lnTo>
                <a:lnTo>
                  <a:pt x="86093" y="4963452"/>
                </a:lnTo>
                <a:lnTo>
                  <a:pt x="50342" y="4992738"/>
                </a:lnTo>
                <a:lnTo>
                  <a:pt x="16827" y="5029797"/>
                </a:lnTo>
                <a:lnTo>
                  <a:pt x="121704" y="5119001"/>
                </a:lnTo>
                <a:lnTo>
                  <a:pt x="148907" y="5091938"/>
                </a:lnTo>
                <a:lnTo>
                  <a:pt x="172275" y="5073548"/>
                </a:lnTo>
                <a:lnTo>
                  <a:pt x="193344" y="5063083"/>
                </a:lnTo>
                <a:lnTo>
                  <a:pt x="213652" y="5059756"/>
                </a:lnTo>
                <a:lnTo>
                  <a:pt x="231851" y="5062423"/>
                </a:lnTo>
                <a:lnTo>
                  <a:pt x="245313" y="5069802"/>
                </a:lnTo>
                <a:lnTo>
                  <a:pt x="253682" y="5081028"/>
                </a:lnTo>
                <a:lnTo>
                  <a:pt x="256552" y="5095176"/>
                </a:lnTo>
                <a:lnTo>
                  <a:pt x="254279" y="5109007"/>
                </a:lnTo>
                <a:lnTo>
                  <a:pt x="247015" y="5123091"/>
                </a:lnTo>
                <a:lnTo>
                  <a:pt x="234137" y="5137696"/>
                </a:lnTo>
                <a:lnTo>
                  <a:pt x="215011" y="5153063"/>
                </a:lnTo>
                <a:lnTo>
                  <a:pt x="17500" y="5294719"/>
                </a:lnTo>
                <a:lnTo>
                  <a:pt x="17500" y="5410492"/>
                </a:lnTo>
                <a:lnTo>
                  <a:pt x="419328" y="5410492"/>
                </a:lnTo>
                <a:lnTo>
                  <a:pt x="419328" y="5285854"/>
                </a:lnTo>
                <a:close/>
              </a:path>
              <a:path w="1791335" h="8775065">
                <a:moveTo>
                  <a:pt x="419328" y="4167848"/>
                </a:moveTo>
                <a:lnTo>
                  <a:pt x="233400" y="4167848"/>
                </a:lnTo>
                <a:lnTo>
                  <a:pt x="318528" y="4113377"/>
                </a:lnTo>
                <a:lnTo>
                  <a:pt x="357670" y="4084802"/>
                </a:lnTo>
                <a:lnTo>
                  <a:pt x="387997" y="4052328"/>
                </a:lnTo>
                <a:lnTo>
                  <a:pt x="407593" y="4013098"/>
                </a:lnTo>
                <a:lnTo>
                  <a:pt x="414553" y="3964228"/>
                </a:lnTo>
                <a:lnTo>
                  <a:pt x="414553" y="3962870"/>
                </a:lnTo>
                <a:lnTo>
                  <a:pt x="408241" y="3919855"/>
                </a:lnTo>
                <a:lnTo>
                  <a:pt x="390207" y="3882174"/>
                </a:lnTo>
                <a:lnTo>
                  <a:pt x="361772" y="3850919"/>
                </a:lnTo>
                <a:lnTo>
                  <a:pt x="324256" y="3827208"/>
                </a:lnTo>
                <a:lnTo>
                  <a:pt x="278980" y="3812159"/>
                </a:lnTo>
                <a:lnTo>
                  <a:pt x="227266" y="3806901"/>
                </a:lnTo>
                <a:lnTo>
                  <a:pt x="172491" y="3811270"/>
                </a:lnTo>
                <a:lnTo>
                  <a:pt x="126123" y="3824211"/>
                </a:lnTo>
                <a:lnTo>
                  <a:pt x="86093" y="3845445"/>
                </a:lnTo>
                <a:lnTo>
                  <a:pt x="50342" y="3874732"/>
                </a:lnTo>
                <a:lnTo>
                  <a:pt x="16827" y="3911790"/>
                </a:lnTo>
                <a:lnTo>
                  <a:pt x="121704" y="4000995"/>
                </a:lnTo>
                <a:lnTo>
                  <a:pt x="148907" y="3973931"/>
                </a:lnTo>
                <a:lnTo>
                  <a:pt x="172275" y="3955542"/>
                </a:lnTo>
                <a:lnTo>
                  <a:pt x="193344" y="3945077"/>
                </a:lnTo>
                <a:lnTo>
                  <a:pt x="213652" y="3941749"/>
                </a:lnTo>
                <a:lnTo>
                  <a:pt x="231851" y="3944416"/>
                </a:lnTo>
                <a:lnTo>
                  <a:pt x="245313" y="3951795"/>
                </a:lnTo>
                <a:lnTo>
                  <a:pt x="253682" y="3963009"/>
                </a:lnTo>
                <a:lnTo>
                  <a:pt x="256552" y="3977170"/>
                </a:lnTo>
                <a:lnTo>
                  <a:pt x="254279" y="3991000"/>
                </a:lnTo>
                <a:lnTo>
                  <a:pt x="247015" y="4005084"/>
                </a:lnTo>
                <a:lnTo>
                  <a:pt x="234137" y="4019689"/>
                </a:lnTo>
                <a:lnTo>
                  <a:pt x="215011" y="4035056"/>
                </a:lnTo>
                <a:lnTo>
                  <a:pt x="17500" y="4176712"/>
                </a:lnTo>
                <a:lnTo>
                  <a:pt x="17500" y="4292485"/>
                </a:lnTo>
                <a:lnTo>
                  <a:pt x="419328" y="4292485"/>
                </a:lnTo>
                <a:lnTo>
                  <a:pt x="419328" y="4167848"/>
                </a:lnTo>
                <a:close/>
              </a:path>
              <a:path w="1791335" h="8775065">
                <a:moveTo>
                  <a:pt x="419328" y="3049841"/>
                </a:moveTo>
                <a:lnTo>
                  <a:pt x="233400" y="3049841"/>
                </a:lnTo>
                <a:lnTo>
                  <a:pt x="318528" y="2995371"/>
                </a:lnTo>
                <a:lnTo>
                  <a:pt x="357670" y="2966796"/>
                </a:lnTo>
                <a:lnTo>
                  <a:pt x="387997" y="2934335"/>
                </a:lnTo>
                <a:lnTo>
                  <a:pt x="407593" y="2895092"/>
                </a:lnTo>
                <a:lnTo>
                  <a:pt x="414553" y="2846222"/>
                </a:lnTo>
                <a:lnTo>
                  <a:pt x="414553" y="2844863"/>
                </a:lnTo>
                <a:lnTo>
                  <a:pt x="411454" y="2823756"/>
                </a:lnTo>
                <a:lnTo>
                  <a:pt x="408241" y="2801848"/>
                </a:lnTo>
                <a:lnTo>
                  <a:pt x="390207" y="2764167"/>
                </a:lnTo>
                <a:lnTo>
                  <a:pt x="361772" y="2732913"/>
                </a:lnTo>
                <a:lnTo>
                  <a:pt x="324256" y="2709202"/>
                </a:lnTo>
                <a:lnTo>
                  <a:pt x="278980" y="2694152"/>
                </a:lnTo>
                <a:lnTo>
                  <a:pt x="227266" y="2688894"/>
                </a:lnTo>
                <a:lnTo>
                  <a:pt x="172491" y="2693263"/>
                </a:lnTo>
                <a:lnTo>
                  <a:pt x="126123" y="2706205"/>
                </a:lnTo>
                <a:lnTo>
                  <a:pt x="86093" y="2727439"/>
                </a:lnTo>
                <a:lnTo>
                  <a:pt x="50342" y="2756725"/>
                </a:lnTo>
                <a:lnTo>
                  <a:pt x="16827" y="2793784"/>
                </a:lnTo>
                <a:lnTo>
                  <a:pt x="121704" y="2882989"/>
                </a:lnTo>
                <a:lnTo>
                  <a:pt x="148907" y="2855925"/>
                </a:lnTo>
                <a:lnTo>
                  <a:pt x="172275" y="2837535"/>
                </a:lnTo>
                <a:lnTo>
                  <a:pt x="193344" y="2827070"/>
                </a:lnTo>
                <a:lnTo>
                  <a:pt x="213652" y="2823756"/>
                </a:lnTo>
                <a:lnTo>
                  <a:pt x="231851" y="2826410"/>
                </a:lnTo>
                <a:lnTo>
                  <a:pt x="245313" y="2833789"/>
                </a:lnTo>
                <a:lnTo>
                  <a:pt x="253682" y="2845016"/>
                </a:lnTo>
                <a:lnTo>
                  <a:pt x="256552" y="2859163"/>
                </a:lnTo>
                <a:lnTo>
                  <a:pt x="254279" y="2872994"/>
                </a:lnTo>
                <a:lnTo>
                  <a:pt x="247015" y="2887078"/>
                </a:lnTo>
                <a:lnTo>
                  <a:pt x="234137" y="2901683"/>
                </a:lnTo>
                <a:lnTo>
                  <a:pt x="215011" y="2917050"/>
                </a:lnTo>
                <a:lnTo>
                  <a:pt x="17500" y="3058706"/>
                </a:lnTo>
                <a:lnTo>
                  <a:pt x="17500" y="3174479"/>
                </a:lnTo>
                <a:lnTo>
                  <a:pt x="419328" y="3174479"/>
                </a:lnTo>
                <a:lnTo>
                  <a:pt x="419328" y="3049841"/>
                </a:lnTo>
                <a:close/>
              </a:path>
              <a:path w="1791335" h="8775065">
                <a:moveTo>
                  <a:pt x="419328" y="1931847"/>
                </a:moveTo>
                <a:lnTo>
                  <a:pt x="233400" y="1931847"/>
                </a:lnTo>
                <a:lnTo>
                  <a:pt x="318528" y="1877364"/>
                </a:lnTo>
                <a:lnTo>
                  <a:pt x="357670" y="1848789"/>
                </a:lnTo>
                <a:lnTo>
                  <a:pt x="387997" y="1816328"/>
                </a:lnTo>
                <a:lnTo>
                  <a:pt x="407593" y="1777085"/>
                </a:lnTo>
                <a:lnTo>
                  <a:pt x="414553" y="1728216"/>
                </a:lnTo>
                <a:lnTo>
                  <a:pt x="414553" y="1726857"/>
                </a:lnTo>
                <a:lnTo>
                  <a:pt x="411454" y="1705749"/>
                </a:lnTo>
                <a:lnTo>
                  <a:pt x="408241" y="1683854"/>
                </a:lnTo>
                <a:lnTo>
                  <a:pt x="390207" y="1646161"/>
                </a:lnTo>
                <a:lnTo>
                  <a:pt x="361772" y="1614906"/>
                </a:lnTo>
                <a:lnTo>
                  <a:pt x="324256" y="1591195"/>
                </a:lnTo>
                <a:lnTo>
                  <a:pt x="278980" y="1576158"/>
                </a:lnTo>
                <a:lnTo>
                  <a:pt x="227266" y="1570888"/>
                </a:lnTo>
                <a:lnTo>
                  <a:pt x="172491" y="1575257"/>
                </a:lnTo>
                <a:lnTo>
                  <a:pt x="126123" y="1588198"/>
                </a:lnTo>
                <a:lnTo>
                  <a:pt x="86093" y="1609432"/>
                </a:lnTo>
                <a:lnTo>
                  <a:pt x="50342" y="1638719"/>
                </a:lnTo>
                <a:lnTo>
                  <a:pt x="16827" y="1675777"/>
                </a:lnTo>
                <a:lnTo>
                  <a:pt x="121704" y="1764995"/>
                </a:lnTo>
                <a:lnTo>
                  <a:pt x="148907" y="1737918"/>
                </a:lnTo>
                <a:lnTo>
                  <a:pt x="172275" y="1719529"/>
                </a:lnTo>
                <a:lnTo>
                  <a:pt x="193344" y="1709064"/>
                </a:lnTo>
                <a:lnTo>
                  <a:pt x="213652" y="1705749"/>
                </a:lnTo>
                <a:lnTo>
                  <a:pt x="231851" y="1708404"/>
                </a:lnTo>
                <a:lnTo>
                  <a:pt x="245313" y="1715795"/>
                </a:lnTo>
                <a:lnTo>
                  <a:pt x="253682" y="1727009"/>
                </a:lnTo>
                <a:lnTo>
                  <a:pt x="256552" y="1741157"/>
                </a:lnTo>
                <a:lnTo>
                  <a:pt x="254279" y="1754987"/>
                </a:lnTo>
                <a:lnTo>
                  <a:pt x="247015" y="1769084"/>
                </a:lnTo>
                <a:lnTo>
                  <a:pt x="234137" y="1783676"/>
                </a:lnTo>
                <a:lnTo>
                  <a:pt x="215011" y="1799043"/>
                </a:lnTo>
                <a:lnTo>
                  <a:pt x="17500" y="1940699"/>
                </a:lnTo>
                <a:lnTo>
                  <a:pt x="17500" y="2056472"/>
                </a:lnTo>
                <a:lnTo>
                  <a:pt x="419328" y="2056472"/>
                </a:lnTo>
                <a:lnTo>
                  <a:pt x="419328" y="1931847"/>
                </a:lnTo>
                <a:close/>
              </a:path>
              <a:path w="1791335" h="8775065">
                <a:moveTo>
                  <a:pt x="419328" y="813841"/>
                </a:moveTo>
                <a:lnTo>
                  <a:pt x="233400" y="813841"/>
                </a:lnTo>
                <a:lnTo>
                  <a:pt x="318528" y="759358"/>
                </a:lnTo>
                <a:lnTo>
                  <a:pt x="357670" y="730783"/>
                </a:lnTo>
                <a:lnTo>
                  <a:pt x="387997" y="698322"/>
                </a:lnTo>
                <a:lnTo>
                  <a:pt x="407593" y="659079"/>
                </a:lnTo>
                <a:lnTo>
                  <a:pt x="414553" y="610209"/>
                </a:lnTo>
                <a:lnTo>
                  <a:pt x="414553" y="608850"/>
                </a:lnTo>
                <a:lnTo>
                  <a:pt x="411454" y="587743"/>
                </a:lnTo>
                <a:lnTo>
                  <a:pt x="408241" y="565848"/>
                </a:lnTo>
                <a:lnTo>
                  <a:pt x="390207" y="528154"/>
                </a:lnTo>
                <a:lnTo>
                  <a:pt x="361772" y="496900"/>
                </a:lnTo>
                <a:lnTo>
                  <a:pt x="324256" y="473189"/>
                </a:lnTo>
                <a:lnTo>
                  <a:pt x="278980" y="458152"/>
                </a:lnTo>
                <a:lnTo>
                  <a:pt x="227266" y="452882"/>
                </a:lnTo>
                <a:lnTo>
                  <a:pt x="172491" y="457250"/>
                </a:lnTo>
                <a:lnTo>
                  <a:pt x="126123" y="470192"/>
                </a:lnTo>
                <a:lnTo>
                  <a:pt x="86093" y="491426"/>
                </a:lnTo>
                <a:lnTo>
                  <a:pt x="50342" y="520712"/>
                </a:lnTo>
                <a:lnTo>
                  <a:pt x="16827" y="557771"/>
                </a:lnTo>
                <a:lnTo>
                  <a:pt x="121704" y="646988"/>
                </a:lnTo>
                <a:lnTo>
                  <a:pt x="148907" y="619912"/>
                </a:lnTo>
                <a:lnTo>
                  <a:pt x="172275" y="601535"/>
                </a:lnTo>
                <a:lnTo>
                  <a:pt x="193344" y="591058"/>
                </a:lnTo>
                <a:lnTo>
                  <a:pt x="213652" y="587743"/>
                </a:lnTo>
                <a:lnTo>
                  <a:pt x="231851" y="590397"/>
                </a:lnTo>
                <a:lnTo>
                  <a:pt x="245313" y="597789"/>
                </a:lnTo>
                <a:lnTo>
                  <a:pt x="253682" y="609003"/>
                </a:lnTo>
                <a:lnTo>
                  <a:pt x="256552" y="623150"/>
                </a:lnTo>
                <a:lnTo>
                  <a:pt x="254279" y="636981"/>
                </a:lnTo>
                <a:lnTo>
                  <a:pt x="247015" y="651078"/>
                </a:lnTo>
                <a:lnTo>
                  <a:pt x="234137" y="665670"/>
                </a:lnTo>
                <a:lnTo>
                  <a:pt x="215011" y="681037"/>
                </a:lnTo>
                <a:lnTo>
                  <a:pt x="17500" y="822693"/>
                </a:lnTo>
                <a:lnTo>
                  <a:pt x="17500" y="938466"/>
                </a:lnTo>
                <a:lnTo>
                  <a:pt x="419328" y="938466"/>
                </a:lnTo>
                <a:lnTo>
                  <a:pt x="419328" y="813841"/>
                </a:lnTo>
                <a:close/>
              </a:path>
              <a:path w="1791335" h="8775065">
                <a:moveTo>
                  <a:pt x="426237" y="7834096"/>
                </a:moveTo>
                <a:lnTo>
                  <a:pt x="287388" y="7834096"/>
                </a:lnTo>
                <a:lnTo>
                  <a:pt x="214198" y="8045602"/>
                </a:lnTo>
                <a:lnTo>
                  <a:pt x="141008" y="7834096"/>
                </a:lnTo>
                <a:lnTo>
                  <a:pt x="0" y="7834096"/>
                </a:lnTo>
                <a:lnTo>
                  <a:pt x="152844" y="8213509"/>
                </a:lnTo>
                <a:lnTo>
                  <a:pt x="273392" y="8213509"/>
                </a:lnTo>
                <a:lnTo>
                  <a:pt x="341033" y="8045602"/>
                </a:lnTo>
                <a:lnTo>
                  <a:pt x="426237" y="7834096"/>
                </a:lnTo>
                <a:close/>
              </a:path>
              <a:path w="1791335" h="8775065">
                <a:moveTo>
                  <a:pt x="426237" y="6716090"/>
                </a:moveTo>
                <a:lnTo>
                  <a:pt x="287388" y="6716090"/>
                </a:lnTo>
                <a:lnTo>
                  <a:pt x="214198" y="6927596"/>
                </a:lnTo>
                <a:lnTo>
                  <a:pt x="141008" y="6716090"/>
                </a:lnTo>
                <a:lnTo>
                  <a:pt x="0" y="6716090"/>
                </a:lnTo>
                <a:lnTo>
                  <a:pt x="152844" y="7095503"/>
                </a:lnTo>
                <a:lnTo>
                  <a:pt x="273392" y="7095503"/>
                </a:lnTo>
                <a:lnTo>
                  <a:pt x="341033" y="6927596"/>
                </a:lnTo>
                <a:lnTo>
                  <a:pt x="426237" y="6716090"/>
                </a:lnTo>
                <a:close/>
              </a:path>
              <a:path w="1791335" h="8775065">
                <a:moveTo>
                  <a:pt x="426237" y="5598084"/>
                </a:moveTo>
                <a:lnTo>
                  <a:pt x="287388" y="5598084"/>
                </a:lnTo>
                <a:lnTo>
                  <a:pt x="214198" y="5809589"/>
                </a:lnTo>
                <a:lnTo>
                  <a:pt x="141008" y="5598084"/>
                </a:lnTo>
                <a:lnTo>
                  <a:pt x="0" y="5598084"/>
                </a:lnTo>
                <a:lnTo>
                  <a:pt x="152844" y="5977496"/>
                </a:lnTo>
                <a:lnTo>
                  <a:pt x="273392" y="5977496"/>
                </a:lnTo>
                <a:lnTo>
                  <a:pt x="341033" y="5809589"/>
                </a:lnTo>
                <a:lnTo>
                  <a:pt x="426237" y="5598084"/>
                </a:lnTo>
                <a:close/>
              </a:path>
              <a:path w="1791335" h="8775065">
                <a:moveTo>
                  <a:pt x="426237" y="4480077"/>
                </a:moveTo>
                <a:lnTo>
                  <a:pt x="287388" y="4480077"/>
                </a:lnTo>
                <a:lnTo>
                  <a:pt x="214198" y="4691583"/>
                </a:lnTo>
                <a:lnTo>
                  <a:pt x="141008" y="4480077"/>
                </a:lnTo>
                <a:lnTo>
                  <a:pt x="0" y="4480077"/>
                </a:lnTo>
                <a:lnTo>
                  <a:pt x="152844" y="4859490"/>
                </a:lnTo>
                <a:lnTo>
                  <a:pt x="273392" y="4859490"/>
                </a:lnTo>
                <a:lnTo>
                  <a:pt x="341033" y="4691583"/>
                </a:lnTo>
                <a:lnTo>
                  <a:pt x="426237" y="4480077"/>
                </a:lnTo>
                <a:close/>
              </a:path>
              <a:path w="1791335" h="8775065">
                <a:moveTo>
                  <a:pt x="426237" y="3362083"/>
                </a:moveTo>
                <a:lnTo>
                  <a:pt x="287388" y="3362083"/>
                </a:lnTo>
                <a:lnTo>
                  <a:pt x="214198" y="3573576"/>
                </a:lnTo>
                <a:lnTo>
                  <a:pt x="141008" y="3362083"/>
                </a:lnTo>
                <a:lnTo>
                  <a:pt x="0" y="3362083"/>
                </a:lnTo>
                <a:lnTo>
                  <a:pt x="152844" y="3741483"/>
                </a:lnTo>
                <a:lnTo>
                  <a:pt x="273392" y="3741483"/>
                </a:lnTo>
                <a:lnTo>
                  <a:pt x="341033" y="3573576"/>
                </a:lnTo>
                <a:lnTo>
                  <a:pt x="426237" y="3362083"/>
                </a:lnTo>
                <a:close/>
              </a:path>
              <a:path w="1791335" h="8775065">
                <a:moveTo>
                  <a:pt x="426237" y="2244077"/>
                </a:moveTo>
                <a:lnTo>
                  <a:pt x="287388" y="2244077"/>
                </a:lnTo>
                <a:lnTo>
                  <a:pt x="214198" y="2455570"/>
                </a:lnTo>
                <a:lnTo>
                  <a:pt x="141008" y="2244077"/>
                </a:lnTo>
                <a:lnTo>
                  <a:pt x="0" y="2244077"/>
                </a:lnTo>
                <a:lnTo>
                  <a:pt x="152844" y="2623477"/>
                </a:lnTo>
                <a:lnTo>
                  <a:pt x="273392" y="2623477"/>
                </a:lnTo>
                <a:lnTo>
                  <a:pt x="341033" y="2455570"/>
                </a:lnTo>
                <a:lnTo>
                  <a:pt x="426237" y="2244077"/>
                </a:lnTo>
                <a:close/>
              </a:path>
              <a:path w="1791335" h="8775065">
                <a:moveTo>
                  <a:pt x="426237" y="1126070"/>
                </a:moveTo>
                <a:lnTo>
                  <a:pt x="287388" y="1126070"/>
                </a:lnTo>
                <a:lnTo>
                  <a:pt x="214198" y="1337564"/>
                </a:lnTo>
                <a:lnTo>
                  <a:pt x="141008" y="1126070"/>
                </a:lnTo>
                <a:lnTo>
                  <a:pt x="0" y="1126070"/>
                </a:lnTo>
                <a:lnTo>
                  <a:pt x="152844" y="1505470"/>
                </a:lnTo>
                <a:lnTo>
                  <a:pt x="273392" y="1505470"/>
                </a:lnTo>
                <a:lnTo>
                  <a:pt x="341033" y="1337564"/>
                </a:lnTo>
                <a:lnTo>
                  <a:pt x="426237" y="1126070"/>
                </a:lnTo>
                <a:close/>
              </a:path>
              <a:path w="1791335" h="8775065">
                <a:moveTo>
                  <a:pt x="426237" y="8064"/>
                </a:moveTo>
                <a:lnTo>
                  <a:pt x="287388" y="8064"/>
                </a:lnTo>
                <a:lnTo>
                  <a:pt x="214198" y="219557"/>
                </a:lnTo>
                <a:lnTo>
                  <a:pt x="141008" y="8064"/>
                </a:lnTo>
                <a:lnTo>
                  <a:pt x="0" y="8064"/>
                </a:lnTo>
                <a:lnTo>
                  <a:pt x="152844" y="387464"/>
                </a:lnTo>
                <a:lnTo>
                  <a:pt x="273392" y="387464"/>
                </a:lnTo>
                <a:lnTo>
                  <a:pt x="341033" y="219557"/>
                </a:lnTo>
                <a:lnTo>
                  <a:pt x="426237" y="8064"/>
                </a:lnTo>
                <a:close/>
              </a:path>
              <a:path w="1791335" h="8775065">
                <a:moveTo>
                  <a:pt x="568617" y="7834096"/>
                </a:moveTo>
                <a:lnTo>
                  <a:pt x="442683" y="7834096"/>
                </a:lnTo>
                <a:lnTo>
                  <a:pt x="442683" y="8210817"/>
                </a:lnTo>
                <a:lnTo>
                  <a:pt x="568617" y="8210817"/>
                </a:lnTo>
                <a:lnTo>
                  <a:pt x="568617" y="7834096"/>
                </a:lnTo>
                <a:close/>
              </a:path>
              <a:path w="1791335" h="8775065">
                <a:moveTo>
                  <a:pt x="568617" y="6716090"/>
                </a:moveTo>
                <a:lnTo>
                  <a:pt x="442683" y="6716090"/>
                </a:lnTo>
                <a:lnTo>
                  <a:pt x="442683" y="7092810"/>
                </a:lnTo>
                <a:lnTo>
                  <a:pt x="568617" y="7092810"/>
                </a:lnTo>
                <a:lnTo>
                  <a:pt x="568617" y="6716090"/>
                </a:lnTo>
                <a:close/>
              </a:path>
              <a:path w="1791335" h="8775065">
                <a:moveTo>
                  <a:pt x="568617" y="5598084"/>
                </a:moveTo>
                <a:lnTo>
                  <a:pt x="442683" y="5598084"/>
                </a:lnTo>
                <a:lnTo>
                  <a:pt x="442683" y="5974804"/>
                </a:lnTo>
                <a:lnTo>
                  <a:pt x="568617" y="5974804"/>
                </a:lnTo>
                <a:lnTo>
                  <a:pt x="568617" y="5598084"/>
                </a:lnTo>
                <a:close/>
              </a:path>
              <a:path w="1791335" h="8775065">
                <a:moveTo>
                  <a:pt x="568617" y="4480077"/>
                </a:moveTo>
                <a:lnTo>
                  <a:pt x="442683" y="4480077"/>
                </a:lnTo>
                <a:lnTo>
                  <a:pt x="442683" y="4856797"/>
                </a:lnTo>
                <a:lnTo>
                  <a:pt x="568617" y="4856797"/>
                </a:lnTo>
                <a:lnTo>
                  <a:pt x="568617" y="4480077"/>
                </a:lnTo>
                <a:close/>
              </a:path>
              <a:path w="1791335" h="8775065">
                <a:moveTo>
                  <a:pt x="568617" y="3362071"/>
                </a:moveTo>
                <a:lnTo>
                  <a:pt x="442683" y="3362071"/>
                </a:lnTo>
                <a:lnTo>
                  <a:pt x="442683" y="3738791"/>
                </a:lnTo>
                <a:lnTo>
                  <a:pt x="568617" y="3738791"/>
                </a:lnTo>
                <a:lnTo>
                  <a:pt x="568617" y="3362071"/>
                </a:lnTo>
                <a:close/>
              </a:path>
              <a:path w="1791335" h="8775065">
                <a:moveTo>
                  <a:pt x="568617" y="2244064"/>
                </a:moveTo>
                <a:lnTo>
                  <a:pt x="442683" y="2244064"/>
                </a:lnTo>
                <a:lnTo>
                  <a:pt x="442683" y="2620784"/>
                </a:lnTo>
                <a:lnTo>
                  <a:pt x="568617" y="2620784"/>
                </a:lnTo>
                <a:lnTo>
                  <a:pt x="568617" y="2244064"/>
                </a:lnTo>
                <a:close/>
              </a:path>
              <a:path w="1791335" h="8775065">
                <a:moveTo>
                  <a:pt x="568617" y="1126058"/>
                </a:moveTo>
                <a:lnTo>
                  <a:pt x="442683" y="1126058"/>
                </a:lnTo>
                <a:lnTo>
                  <a:pt x="442683" y="1502778"/>
                </a:lnTo>
                <a:lnTo>
                  <a:pt x="568617" y="1502778"/>
                </a:lnTo>
                <a:lnTo>
                  <a:pt x="568617" y="1126058"/>
                </a:lnTo>
                <a:close/>
              </a:path>
              <a:path w="1791335" h="8775065">
                <a:moveTo>
                  <a:pt x="568617" y="8051"/>
                </a:moveTo>
                <a:lnTo>
                  <a:pt x="442683" y="8051"/>
                </a:lnTo>
                <a:lnTo>
                  <a:pt x="442683" y="384771"/>
                </a:lnTo>
                <a:lnTo>
                  <a:pt x="568617" y="384771"/>
                </a:lnTo>
                <a:lnTo>
                  <a:pt x="568617" y="8051"/>
                </a:lnTo>
                <a:close/>
              </a:path>
              <a:path w="1791335" h="8775065">
                <a:moveTo>
                  <a:pt x="909662" y="8524786"/>
                </a:moveTo>
                <a:lnTo>
                  <a:pt x="905751" y="8476424"/>
                </a:lnTo>
                <a:lnTo>
                  <a:pt x="894219" y="8430704"/>
                </a:lnTo>
                <a:lnTo>
                  <a:pt x="875334" y="8388794"/>
                </a:lnTo>
                <a:lnTo>
                  <a:pt x="849401" y="8351875"/>
                </a:lnTo>
                <a:lnTo>
                  <a:pt x="816686" y="8321129"/>
                </a:lnTo>
                <a:lnTo>
                  <a:pt x="777506" y="8297710"/>
                </a:lnTo>
                <a:lnTo>
                  <a:pt x="751674" y="8289226"/>
                </a:lnTo>
                <a:lnTo>
                  <a:pt x="751674" y="8526145"/>
                </a:lnTo>
                <a:lnTo>
                  <a:pt x="751674" y="8527517"/>
                </a:lnTo>
                <a:lnTo>
                  <a:pt x="746633" y="8572119"/>
                </a:lnTo>
                <a:lnTo>
                  <a:pt x="732345" y="8606511"/>
                </a:lnTo>
                <a:lnTo>
                  <a:pt x="710006" y="8628647"/>
                </a:lnTo>
                <a:lnTo>
                  <a:pt x="680834" y="8636470"/>
                </a:lnTo>
                <a:lnTo>
                  <a:pt x="651459" y="8628431"/>
                </a:lnTo>
                <a:lnTo>
                  <a:pt x="628662" y="8605825"/>
                </a:lnTo>
                <a:lnTo>
                  <a:pt x="613892" y="8570963"/>
                </a:lnTo>
                <a:lnTo>
                  <a:pt x="608647" y="8526145"/>
                </a:lnTo>
                <a:lnTo>
                  <a:pt x="608647" y="8524786"/>
                </a:lnTo>
                <a:lnTo>
                  <a:pt x="613689" y="8480171"/>
                </a:lnTo>
                <a:lnTo>
                  <a:pt x="627976" y="8445779"/>
                </a:lnTo>
                <a:lnTo>
                  <a:pt x="650316" y="8423656"/>
                </a:lnTo>
                <a:lnTo>
                  <a:pt x="679475" y="8415820"/>
                </a:lnTo>
                <a:lnTo>
                  <a:pt x="708863" y="8423859"/>
                </a:lnTo>
                <a:lnTo>
                  <a:pt x="731659" y="8446465"/>
                </a:lnTo>
                <a:lnTo>
                  <a:pt x="746429" y="8481327"/>
                </a:lnTo>
                <a:lnTo>
                  <a:pt x="751674" y="8526145"/>
                </a:lnTo>
                <a:lnTo>
                  <a:pt x="751674" y="8289226"/>
                </a:lnTo>
                <a:lnTo>
                  <a:pt x="732129" y="8282800"/>
                </a:lnTo>
                <a:lnTo>
                  <a:pt x="680834" y="8277568"/>
                </a:lnTo>
                <a:lnTo>
                  <a:pt x="629500" y="8282851"/>
                </a:lnTo>
                <a:lnTo>
                  <a:pt x="583958" y="8297913"/>
                </a:lnTo>
                <a:lnTo>
                  <a:pt x="544563" y="8321561"/>
                </a:lnTo>
                <a:lnTo>
                  <a:pt x="511606" y="8352561"/>
                </a:lnTo>
                <a:lnTo>
                  <a:pt x="485406" y="8389721"/>
                </a:lnTo>
                <a:lnTo>
                  <a:pt x="466305" y="8431847"/>
                </a:lnTo>
                <a:lnTo>
                  <a:pt x="454609" y="8477720"/>
                </a:lnTo>
                <a:lnTo>
                  <a:pt x="450761" y="8524786"/>
                </a:lnTo>
                <a:lnTo>
                  <a:pt x="450646" y="8527517"/>
                </a:lnTo>
                <a:lnTo>
                  <a:pt x="454558" y="8575878"/>
                </a:lnTo>
                <a:lnTo>
                  <a:pt x="466102" y="8621598"/>
                </a:lnTo>
                <a:lnTo>
                  <a:pt x="484987" y="8663495"/>
                </a:lnTo>
                <a:lnTo>
                  <a:pt x="510921" y="8700414"/>
                </a:lnTo>
                <a:lnTo>
                  <a:pt x="543623" y="8731161"/>
                </a:lnTo>
                <a:lnTo>
                  <a:pt x="582815" y="8754593"/>
                </a:lnTo>
                <a:lnTo>
                  <a:pt x="628192" y="8769502"/>
                </a:lnTo>
                <a:lnTo>
                  <a:pt x="679475" y="8774735"/>
                </a:lnTo>
                <a:lnTo>
                  <a:pt x="730821" y="8769439"/>
                </a:lnTo>
                <a:lnTo>
                  <a:pt x="776351" y="8754377"/>
                </a:lnTo>
                <a:lnTo>
                  <a:pt x="815759" y="8730729"/>
                </a:lnTo>
                <a:lnTo>
                  <a:pt x="848715" y="8699729"/>
                </a:lnTo>
                <a:lnTo>
                  <a:pt x="874903" y="8662556"/>
                </a:lnTo>
                <a:lnTo>
                  <a:pt x="886726" y="8636470"/>
                </a:lnTo>
                <a:lnTo>
                  <a:pt x="894003" y="8620430"/>
                </a:lnTo>
                <a:lnTo>
                  <a:pt x="905700" y="8574557"/>
                </a:lnTo>
                <a:lnTo>
                  <a:pt x="909561" y="8527517"/>
                </a:lnTo>
                <a:lnTo>
                  <a:pt x="909662" y="8524786"/>
                </a:lnTo>
                <a:close/>
              </a:path>
              <a:path w="1791335" h="8775065">
                <a:moveTo>
                  <a:pt x="909662" y="7406780"/>
                </a:moveTo>
                <a:lnTo>
                  <a:pt x="905751" y="7358418"/>
                </a:lnTo>
                <a:lnTo>
                  <a:pt x="894219" y="7312698"/>
                </a:lnTo>
                <a:lnTo>
                  <a:pt x="875334" y="7270788"/>
                </a:lnTo>
                <a:lnTo>
                  <a:pt x="849401" y="7233882"/>
                </a:lnTo>
                <a:lnTo>
                  <a:pt x="816686" y="7203122"/>
                </a:lnTo>
                <a:lnTo>
                  <a:pt x="777506" y="7179704"/>
                </a:lnTo>
                <a:lnTo>
                  <a:pt x="751674" y="7171220"/>
                </a:lnTo>
                <a:lnTo>
                  <a:pt x="751674" y="7408138"/>
                </a:lnTo>
                <a:lnTo>
                  <a:pt x="751674" y="7409510"/>
                </a:lnTo>
                <a:lnTo>
                  <a:pt x="746633" y="7454112"/>
                </a:lnTo>
                <a:lnTo>
                  <a:pt x="732345" y="7488504"/>
                </a:lnTo>
                <a:lnTo>
                  <a:pt x="710006" y="7510640"/>
                </a:lnTo>
                <a:lnTo>
                  <a:pt x="680834" y="7518463"/>
                </a:lnTo>
                <a:lnTo>
                  <a:pt x="651459" y="7510424"/>
                </a:lnTo>
                <a:lnTo>
                  <a:pt x="628662" y="7487818"/>
                </a:lnTo>
                <a:lnTo>
                  <a:pt x="613892" y="7452957"/>
                </a:lnTo>
                <a:lnTo>
                  <a:pt x="608647" y="7408138"/>
                </a:lnTo>
                <a:lnTo>
                  <a:pt x="608647" y="7406780"/>
                </a:lnTo>
                <a:lnTo>
                  <a:pt x="613689" y="7362164"/>
                </a:lnTo>
                <a:lnTo>
                  <a:pt x="627976" y="7327773"/>
                </a:lnTo>
                <a:lnTo>
                  <a:pt x="650316" y="7305649"/>
                </a:lnTo>
                <a:lnTo>
                  <a:pt x="679475" y="7297814"/>
                </a:lnTo>
                <a:lnTo>
                  <a:pt x="708863" y="7305853"/>
                </a:lnTo>
                <a:lnTo>
                  <a:pt x="731659" y="7328459"/>
                </a:lnTo>
                <a:lnTo>
                  <a:pt x="746429" y="7363320"/>
                </a:lnTo>
                <a:lnTo>
                  <a:pt x="751674" y="7408138"/>
                </a:lnTo>
                <a:lnTo>
                  <a:pt x="751674" y="7171220"/>
                </a:lnTo>
                <a:lnTo>
                  <a:pt x="732129" y="7164794"/>
                </a:lnTo>
                <a:lnTo>
                  <a:pt x="680834" y="7159561"/>
                </a:lnTo>
                <a:lnTo>
                  <a:pt x="629500" y="7164845"/>
                </a:lnTo>
                <a:lnTo>
                  <a:pt x="583958" y="7179919"/>
                </a:lnTo>
                <a:lnTo>
                  <a:pt x="544563" y="7203554"/>
                </a:lnTo>
                <a:lnTo>
                  <a:pt x="511606" y="7234555"/>
                </a:lnTo>
                <a:lnTo>
                  <a:pt x="485406" y="7271728"/>
                </a:lnTo>
                <a:lnTo>
                  <a:pt x="466305" y="7313841"/>
                </a:lnTo>
                <a:lnTo>
                  <a:pt x="454609" y="7359713"/>
                </a:lnTo>
                <a:lnTo>
                  <a:pt x="450761" y="7406780"/>
                </a:lnTo>
                <a:lnTo>
                  <a:pt x="450646" y="7409510"/>
                </a:lnTo>
                <a:lnTo>
                  <a:pt x="454558" y="7457872"/>
                </a:lnTo>
                <a:lnTo>
                  <a:pt x="466102" y="7503592"/>
                </a:lnTo>
                <a:lnTo>
                  <a:pt x="484987" y="7545489"/>
                </a:lnTo>
                <a:lnTo>
                  <a:pt x="510921" y="7582408"/>
                </a:lnTo>
                <a:lnTo>
                  <a:pt x="543623" y="7613167"/>
                </a:lnTo>
                <a:lnTo>
                  <a:pt x="582815" y="7636586"/>
                </a:lnTo>
                <a:lnTo>
                  <a:pt x="628192" y="7651496"/>
                </a:lnTo>
                <a:lnTo>
                  <a:pt x="679475" y="7656728"/>
                </a:lnTo>
                <a:lnTo>
                  <a:pt x="730821" y="7651432"/>
                </a:lnTo>
                <a:lnTo>
                  <a:pt x="776351" y="7636370"/>
                </a:lnTo>
                <a:lnTo>
                  <a:pt x="815759" y="7612723"/>
                </a:lnTo>
                <a:lnTo>
                  <a:pt x="848715" y="7581722"/>
                </a:lnTo>
                <a:lnTo>
                  <a:pt x="874903" y="7544549"/>
                </a:lnTo>
                <a:lnTo>
                  <a:pt x="886726" y="7518463"/>
                </a:lnTo>
                <a:lnTo>
                  <a:pt x="894003" y="7502436"/>
                </a:lnTo>
                <a:lnTo>
                  <a:pt x="905700" y="7456551"/>
                </a:lnTo>
                <a:lnTo>
                  <a:pt x="909561" y="7409510"/>
                </a:lnTo>
                <a:lnTo>
                  <a:pt x="909662" y="7406780"/>
                </a:lnTo>
                <a:close/>
              </a:path>
              <a:path w="1791335" h="8775065">
                <a:moveTo>
                  <a:pt x="909662" y="6288773"/>
                </a:moveTo>
                <a:lnTo>
                  <a:pt x="905751" y="6240411"/>
                </a:lnTo>
                <a:lnTo>
                  <a:pt x="894219" y="6194691"/>
                </a:lnTo>
                <a:lnTo>
                  <a:pt x="875334" y="6152781"/>
                </a:lnTo>
                <a:lnTo>
                  <a:pt x="849401" y="6115875"/>
                </a:lnTo>
                <a:lnTo>
                  <a:pt x="816686" y="6085116"/>
                </a:lnTo>
                <a:lnTo>
                  <a:pt x="777506" y="6061697"/>
                </a:lnTo>
                <a:lnTo>
                  <a:pt x="751674" y="6053213"/>
                </a:lnTo>
                <a:lnTo>
                  <a:pt x="751674" y="6290132"/>
                </a:lnTo>
                <a:lnTo>
                  <a:pt x="751674" y="6291504"/>
                </a:lnTo>
                <a:lnTo>
                  <a:pt x="746633" y="6336106"/>
                </a:lnTo>
                <a:lnTo>
                  <a:pt x="732345" y="6370498"/>
                </a:lnTo>
                <a:lnTo>
                  <a:pt x="710006" y="6392634"/>
                </a:lnTo>
                <a:lnTo>
                  <a:pt x="680834" y="6400457"/>
                </a:lnTo>
                <a:lnTo>
                  <a:pt x="651459" y="6392418"/>
                </a:lnTo>
                <a:lnTo>
                  <a:pt x="628662" y="6369812"/>
                </a:lnTo>
                <a:lnTo>
                  <a:pt x="613892" y="6334950"/>
                </a:lnTo>
                <a:lnTo>
                  <a:pt x="608647" y="6290132"/>
                </a:lnTo>
                <a:lnTo>
                  <a:pt x="608647" y="6288773"/>
                </a:lnTo>
                <a:lnTo>
                  <a:pt x="613689" y="6244158"/>
                </a:lnTo>
                <a:lnTo>
                  <a:pt x="627976" y="6209766"/>
                </a:lnTo>
                <a:lnTo>
                  <a:pt x="650316" y="6187643"/>
                </a:lnTo>
                <a:lnTo>
                  <a:pt x="679475" y="6179807"/>
                </a:lnTo>
                <a:lnTo>
                  <a:pt x="708863" y="6187846"/>
                </a:lnTo>
                <a:lnTo>
                  <a:pt x="731659" y="6210452"/>
                </a:lnTo>
                <a:lnTo>
                  <a:pt x="746429" y="6245314"/>
                </a:lnTo>
                <a:lnTo>
                  <a:pt x="751674" y="6290132"/>
                </a:lnTo>
                <a:lnTo>
                  <a:pt x="751674" y="6053213"/>
                </a:lnTo>
                <a:lnTo>
                  <a:pt x="732129" y="6046787"/>
                </a:lnTo>
                <a:lnTo>
                  <a:pt x="680834" y="6041555"/>
                </a:lnTo>
                <a:lnTo>
                  <a:pt x="629500" y="6046838"/>
                </a:lnTo>
                <a:lnTo>
                  <a:pt x="583958" y="6061913"/>
                </a:lnTo>
                <a:lnTo>
                  <a:pt x="544563" y="6085548"/>
                </a:lnTo>
                <a:lnTo>
                  <a:pt x="511606" y="6116548"/>
                </a:lnTo>
                <a:lnTo>
                  <a:pt x="485406" y="6153721"/>
                </a:lnTo>
                <a:lnTo>
                  <a:pt x="466305" y="6195834"/>
                </a:lnTo>
                <a:lnTo>
                  <a:pt x="454609" y="6241707"/>
                </a:lnTo>
                <a:lnTo>
                  <a:pt x="450761" y="6288773"/>
                </a:lnTo>
                <a:lnTo>
                  <a:pt x="450646" y="6291504"/>
                </a:lnTo>
                <a:lnTo>
                  <a:pt x="454558" y="6339865"/>
                </a:lnTo>
                <a:lnTo>
                  <a:pt x="466102" y="6385585"/>
                </a:lnTo>
                <a:lnTo>
                  <a:pt x="484987" y="6427483"/>
                </a:lnTo>
                <a:lnTo>
                  <a:pt x="510921" y="6464401"/>
                </a:lnTo>
                <a:lnTo>
                  <a:pt x="543623" y="6495161"/>
                </a:lnTo>
                <a:lnTo>
                  <a:pt x="582815" y="6518580"/>
                </a:lnTo>
                <a:lnTo>
                  <a:pt x="628192" y="6533489"/>
                </a:lnTo>
                <a:lnTo>
                  <a:pt x="679475" y="6538722"/>
                </a:lnTo>
                <a:lnTo>
                  <a:pt x="730821" y="6533426"/>
                </a:lnTo>
                <a:lnTo>
                  <a:pt x="776351" y="6518364"/>
                </a:lnTo>
                <a:lnTo>
                  <a:pt x="815759" y="6494716"/>
                </a:lnTo>
                <a:lnTo>
                  <a:pt x="848715" y="6463716"/>
                </a:lnTo>
                <a:lnTo>
                  <a:pt x="874903" y="6426543"/>
                </a:lnTo>
                <a:lnTo>
                  <a:pt x="886726" y="6400457"/>
                </a:lnTo>
                <a:lnTo>
                  <a:pt x="894003" y="6384430"/>
                </a:lnTo>
                <a:lnTo>
                  <a:pt x="905700" y="6338544"/>
                </a:lnTo>
                <a:lnTo>
                  <a:pt x="909561" y="6291504"/>
                </a:lnTo>
                <a:lnTo>
                  <a:pt x="909662" y="6288773"/>
                </a:lnTo>
                <a:close/>
              </a:path>
              <a:path w="1791335" h="8775065">
                <a:moveTo>
                  <a:pt x="909662" y="5170767"/>
                </a:moveTo>
                <a:lnTo>
                  <a:pt x="905751" y="5122405"/>
                </a:lnTo>
                <a:lnTo>
                  <a:pt x="894219" y="5076685"/>
                </a:lnTo>
                <a:lnTo>
                  <a:pt x="875334" y="5034775"/>
                </a:lnTo>
                <a:lnTo>
                  <a:pt x="849401" y="4997869"/>
                </a:lnTo>
                <a:lnTo>
                  <a:pt x="816686" y="4967109"/>
                </a:lnTo>
                <a:lnTo>
                  <a:pt x="777506" y="4943691"/>
                </a:lnTo>
                <a:lnTo>
                  <a:pt x="751674" y="4935207"/>
                </a:lnTo>
                <a:lnTo>
                  <a:pt x="751674" y="5172126"/>
                </a:lnTo>
                <a:lnTo>
                  <a:pt x="751674" y="5173497"/>
                </a:lnTo>
                <a:lnTo>
                  <a:pt x="746633" y="5218100"/>
                </a:lnTo>
                <a:lnTo>
                  <a:pt x="732345" y="5252491"/>
                </a:lnTo>
                <a:lnTo>
                  <a:pt x="710006" y="5274627"/>
                </a:lnTo>
                <a:lnTo>
                  <a:pt x="680834" y="5282450"/>
                </a:lnTo>
                <a:lnTo>
                  <a:pt x="651459" y="5274411"/>
                </a:lnTo>
                <a:lnTo>
                  <a:pt x="628662" y="5251805"/>
                </a:lnTo>
                <a:lnTo>
                  <a:pt x="613892" y="5216944"/>
                </a:lnTo>
                <a:lnTo>
                  <a:pt x="608647" y="5172126"/>
                </a:lnTo>
                <a:lnTo>
                  <a:pt x="608647" y="5170767"/>
                </a:lnTo>
                <a:lnTo>
                  <a:pt x="613689" y="5126152"/>
                </a:lnTo>
                <a:lnTo>
                  <a:pt x="627976" y="5091760"/>
                </a:lnTo>
                <a:lnTo>
                  <a:pt x="650316" y="5069637"/>
                </a:lnTo>
                <a:lnTo>
                  <a:pt x="679475" y="5061801"/>
                </a:lnTo>
                <a:lnTo>
                  <a:pt x="708863" y="5069852"/>
                </a:lnTo>
                <a:lnTo>
                  <a:pt x="731659" y="5092446"/>
                </a:lnTo>
                <a:lnTo>
                  <a:pt x="746429" y="5127307"/>
                </a:lnTo>
                <a:lnTo>
                  <a:pt x="751674" y="5172126"/>
                </a:lnTo>
                <a:lnTo>
                  <a:pt x="751674" y="4935207"/>
                </a:lnTo>
                <a:lnTo>
                  <a:pt x="732129" y="4928781"/>
                </a:lnTo>
                <a:lnTo>
                  <a:pt x="680834" y="4923548"/>
                </a:lnTo>
                <a:lnTo>
                  <a:pt x="629500" y="4928832"/>
                </a:lnTo>
                <a:lnTo>
                  <a:pt x="583958" y="4943907"/>
                </a:lnTo>
                <a:lnTo>
                  <a:pt x="544563" y="4967541"/>
                </a:lnTo>
                <a:lnTo>
                  <a:pt x="511606" y="4998542"/>
                </a:lnTo>
                <a:lnTo>
                  <a:pt x="485406" y="5035715"/>
                </a:lnTo>
                <a:lnTo>
                  <a:pt x="466305" y="5077828"/>
                </a:lnTo>
                <a:lnTo>
                  <a:pt x="454609" y="5123700"/>
                </a:lnTo>
                <a:lnTo>
                  <a:pt x="450761" y="5170767"/>
                </a:lnTo>
                <a:lnTo>
                  <a:pt x="450646" y="5173497"/>
                </a:lnTo>
                <a:lnTo>
                  <a:pt x="454558" y="5221859"/>
                </a:lnTo>
                <a:lnTo>
                  <a:pt x="466102" y="5267579"/>
                </a:lnTo>
                <a:lnTo>
                  <a:pt x="484987" y="5309476"/>
                </a:lnTo>
                <a:lnTo>
                  <a:pt x="510921" y="5346395"/>
                </a:lnTo>
                <a:lnTo>
                  <a:pt x="543623" y="5377154"/>
                </a:lnTo>
                <a:lnTo>
                  <a:pt x="582815" y="5400573"/>
                </a:lnTo>
                <a:lnTo>
                  <a:pt x="628192" y="5415483"/>
                </a:lnTo>
                <a:lnTo>
                  <a:pt x="679475" y="5420715"/>
                </a:lnTo>
                <a:lnTo>
                  <a:pt x="730821" y="5415419"/>
                </a:lnTo>
                <a:lnTo>
                  <a:pt x="776351" y="5400357"/>
                </a:lnTo>
                <a:lnTo>
                  <a:pt x="815759" y="5376710"/>
                </a:lnTo>
                <a:lnTo>
                  <a:pt x="848715" y="5345709"/>
                </a:lnTo>
                <a:lnTo>
                  <a:pt x="874903" y="5308536"/>
                </a:lnTo>
                <a:lnTo>
                  <a:pt x="886726" y="5282450"/>
                </a:lnTo>
                <a:lnTo>
                  <a:pt x="894003" y="5266423"/>
                </a:lnTo>
                <a:lnTo>
                  <a:pt x="905700" y="5220538"/>
                </a:lnTo>
                <a:lnTo>
                  <a:pt x="909561" y="5173497"/>
                </a:lnTo>
                <a:lnTo>
                  <a:pt x="909662" y="5170767"/>
                </a:lnTo>
                <a:close/>
              </a:path>
              <a:path w="1791335" h="8775065">
                <a:moveTo>
                  <a:pt x="909662" y="4052760"/>
                </a:moveTo>
                <a:lnTo>
                  <a:pt x="905751" y="4004399"/>
                </a:lnTo>
                <a:lnTo>
                  <a:pt x="894219" y="3958679"/>
                </a:lnTo>
                <a:lnTo>
                  <a:pt x="875334" y="3916769"/>
                </a:lnTo>
                <a:lnTo>
                  <a:pt x="849401" y="3879862"/>
                </a:lnTo>
                <a:lnTo>
                  <a:pt x="816686" y="3849103"/>
                </a:lnTo>
                <a:lnTo>
                  <a:pt x="777506" y="3825684"/>
                </a:lnTo>
                <a:lnTo>
                  <a:pt x="751674" y="3817201"/>
                </a:lnTo>
                <a:lnTo>
                  <a:pt x="751674" y="4054119"/>
                </a:lnTo>
                <a:lnTo>
                  <a:pt x="751674" y="4055491"/>
                </a:lnTo>
                <a:lnTo>
                  <a:pt x="746633" y="4100093"/>
                </a:lnTo>
                <a:lnTo>
                  <a:pt x="732345" y="4134485"/>
                </a:lnTo>
                <a:lnTo>
                  <a:pt x="710006" y="4156621"/>
                </a:lnTo>
                <a:lnTo>
                  <a:pt x="680834" y="4164444"/>
                </a:lnTo>
                <a:lnTo>
                  <a:pt x="651459" y="4156405"/>
                </a:lnTo>
                <a:lnTo>
                  <a:pt x="628662" y="4133799"/>
                </a:lnTo>
                <a:lnTo>
                  <a:pt x="613892" y="4098937"/>
                </a:lnTo>
                <a:lnTo>
                  <a:pt x="608647" y="4054119"/>
                </a:lnTo>
                <a:lnTo>
                  <a:pt x="608647" y="4052760"/>
                </a:lnTo>
                <a:lnTo>
                  <a:pt x="613689" y="4008145"/>
                </a:lnTo>
                <a:lnTo>
                  <a:pt x="627976" y="3973753"/>
                </a:lnTo>
                <a:lnTo>
                  <a:pt x="650316" y="3951630"/>
                </a:lnTo>
                <a:lnTo>
                  <a:pt x="679475" y="3943794"/>
                </a:lnTo>
                <a:lnTo>
                  <a:pt x="708863" y="3951846"/>
                </a:lnTo>
                <a:lnTo>
                  <a:pt x="731659" y="3974439"/>
                </a:lnTo>
                <a:lnTo>
                  <a:pt x="746429" y="4009301"/>
                </a:lnTo>
                <a:lnTo>
                  <a:pt x="751674" y="4054119"/>
                </a:lnTo>
                <a:lnTo>
                  <a:pt x="751674" y="3817201"/>
                </a:lnTo>
                <a:lnTo>
                  <a:pt x="732129" y="3810774"/>
                </a:lnTo>
                <a:lnTo>
                  <a:pt x="680834" y="3805542"/>
                </a:lnTo>
                <a:lnTo>
                  <a:pt x="629500" y="3810825"/>
                </a:lnTo>
                <a:lnTo>
                  <a:pt x="583958" y="3825900"/>
                </a:lnTo>
                <a:lnTo>
                  <a:pt x="544563" y="3849535"/>
                </a:lnTo>
                <a:lnTo>
                  <a:pt x="511606" y="3880535"/>
                </a:lnTo>
                <a:lnTo>
                  <a:pt x="485406" y="3917708"/>
                </a:lnTo>
                <a:lnTo>
                  <a:pt x="466305" y="3959822"/>
                </a:lnTo>
                <a:lnTo>
                  <a:pt x="454609" y="4005694"/>
                </a:lnTo>
                <a:lnTo>
                  <a:pt x="450761" y="4052760"/>
                </a:lnTo>
                <a:lnTo>
                  <a:pt x="450646" y="4055491"/>
                </a:lnTo>
                <a:lnTo>
                  <a:pt x="454558" y="4103852"/>
                </a:lnTo>
                <a:lnTo>
                  <a:pt x="466102" y="4149572"/>
                </a:lnTo>
                <a:lnTo>
                  <a:pt x="484987" y="4191470"/>
                </a:lnTo>
                <a:lnTo>
                  <a:pt x="510921" y="4228389"/>
                </a:lnTo>
                <a:lnTo>
                  <a:pt x="543623" y="4259148"/>
                </a:lnTo>
                <a:lnTo>
                  <a:pt x="582815" y="4282567"/>
                </a:lnTo>
                <a:lnTo>
                  <a:pt x="628192" y="4297477"/>
                </a:lnTo>
                <a:lnTo>
                  <a:pt x="679475" y="4302709"/>
                </a:lnTo>
                <a:lnTo>
                  <a:pt x="730821" y="4297413"/>
                </a:lnTo>
                <a:lnTo>
                  <a:pt x="776351" y="4282351"/>
                </a:lnTo>
                <a:lnTo>
                  <a:pt x="815759" y="4258716"/>
                </a:lnTo>
                <a:lnTo>
                  <a:pt x="848715" y="4227703"/>
                </a:lnTo>
                <a:lnTo>
                  <a:pt x="874903" y="4190530"/>
                </a:lnTo>
                <a:lnTo>
                  <a:pt x="886726" y="4164444"/>
                </a:lnTo>
                <a:lnTo>
                  <a:pt x="894003" y="4148417"/>
                </a:lnTo>
                <a:lnTo>
                  <a:pt x="905700" y="4102544"/>
                </a:lnTo>
                <a:lnTo>
                  <a:pt x="909561" y="4055491"/>
                </a:lnTo>
                <a:lnTo>
                  <a:pt x="909662" y="4052760"/>
                </a:lnTo>
                <a:close/>
              </a:path>
              <a:path w="1791335" h="8775065">
                <a:moveTo>
                  <a:pt x="909662" y="2934754"/>
                </a:moveTo>
                <a:lnTo>
                  <a:pt x="905751" y="2886392"/>
                </a:lnTo>
                <a:lnTo>
                  <a:pt x="894219" y="2840672"/>
                </a:lnTo>
                <a:lnTo>
                  <a:pt x="875334" y="2798762"/>
                </a:lnTo>
                <a:lnTo>
                  <a:pt x="849401" y="2761856"/>
                </a:lnTo>
                <a:lnTo>
                  <a:pt x="816686" y="2731097"/>
                </a:lnTo>
                <a:lnTo>
                  <a:pt x="777506" y="2707678"/>
                </a:lnTo>
                <a:lnTo>
                  <a:pt x="751674" y="2699194"/>
                </a:lnTo>
                <a:lnTo>
                  <a:pt x="751674" y="2936113"/>
                </a:lnTo>
                <a:lnTo>
                  <a:pt x="751674" y="2937484"/>
                </a:lnTo>
                <a:lnTo>
                  <a:pt x="746633" y="2982087"/>
                </a:lnTo>
                <a:lnTo>
                  <a:pt x="732345" y="3016478"/>
                </a:lnTo>
                <a:lnTo>
                  <a:pt x="710006" y="3038614"/>
                </a:lnTo>
                <a:lnTo>
                  <a:pt x="680834" y="3046450"/>
                </a:lnTo>
                <a:lnTo>
                  <a:pt x="651459" y="3038398"/>
                </a:lnTo>
                <a:lnTo>
                  <a:pt x="628662" y="3015792"/>
                </a:lnTo>
                <a:lnTo>
                  <a:pt x="613892" y="2980931"/>
                </a:lnTo>
                <a:lnTo>
                  <a:pt x="608647" y="2936113"/>
                </a:lnTo>
                <a:lnTo>
                  <a:pt x="608647" y="2934754"/>
                </a:lnTo>
                <a:lnTo>
                  <a:pt x="613689" y="2890139"/>
                </a:lnTo>
                <a:lnTo>
                  <a:pt x="627976" y="2855760"/>
                </a:lnTo>
                <a:lnTo>
                  <a:pt x="650316" y="2833624"/>
                </a:lnTo>
                <a:lnTo>
                  <a:pt x="679475" y="2825788"/>
                </a:lnTo>
                <a:lnTo>
                  <a:pt x="708863" y="2833840"/>
                </a:lnTo>
                <a:lnTo>
                  <a:pt x="731659" y="2856433"/>
                </a:lnTo>
                <a:lnTo>
                  <a:pt x="746429" y="2891294"/>
                </a:lnTo>
                <a:lnTo>
                  <a:pt x="751674" y="2936113"/>
                </a:lnTo>
                <a:lnTo>
                  <a:pt x="751674" y="2699194"/>
                </a:lnTo>
                <a:lnTo>
                  <a:pt x="732129" y="2692768"/>
                </a:lnTo>
                <a:lnTo>
                  <a:pt x="680834" y="2687536"/>
                </a:lnTo>
                <a:lnTo>
                  <a:pt x="629500" y="2692819"/>
                </a:lnTo>
                <a:lnTo>
                  <a:pt x="583958" y="2707894"/>
                </a:lnTo>
                <a:lnTo>
                  <a:pt x="544563" y="2731528"/>
                </a:lnTo>
                <a:lnTo>
                  <a:pt x="511606" y="2762529"/>
                </a:lnTo>
                <a:lnTo>
                  <a:pt x="485406" y="2799702"/>
                </a:lnTo>
                <a:lnTo>
                  <a:pt x="466305" y="2841815"/>
                </a:lnTo>
                <a:lnTo>
                  <a:pt x="454609" y="2887688"/>
                </a:lnTo>
                <a:lnTo>
                  <a:pt x="450761" y="2934754"/>
                </a:lnTo>
                <a:lnTo>
                  <a:pt x="450646" y="2937484"/>
                </a:lnTo>
                <a:lnTo>
                  <a:pt x="454558" y="2985846"/>
                </a:lnTo>
                <a:lnTo>
                  <a:pt x="466102" y="3031566"/>
                </a:lnTo>
                <a:lnTo>
                  <a:pt x="484987" y="3073463"/>
                </a:lnTo>
                <a:lnTo>
                  <a:pt x="510921" y="3110382"/>
                </a:lnTo>
                <a:lnTo>
                  <a:pt x="543623" y="3141141"/>
                </a:lnTo>
                <a:lnTo>
                  <a:pt x="582815" y="3164560"/>
                </a:lnTo>
                <a:lnTo>
                  <a:pt x="628192" y="3179470"/>
                </a:lnTo>
                <a:lnTo>
                  <a:pt x="679475" y="3184702"/>
                </a:lnTo>
                <a:lnTo>
                  <a:pt x="730821" y="3179407"/>
                </a:lnTo>
                <a:lnTo>
                  <a:pt x="776351" y="3164344"/>
                </a:lnTo>
                <a:lnTo>
                  <a:pt x="815759" y="3140710"/>
                </a:lnTo>
                <a:lnTo>
                  <a:pt x="848715" y="3109696"/>
                </a:lnTo>
                <a:lnTo>
                  <a:pt x="874903" y="3072536"/>
                </a:lnTo>
                <a:lnTo>
                  <a:pt x="886726" y="3046450"/>
                </a:lnTo>
                <a:lnTo>
                  <a:pt x="894003" y="3030410"/>
                </a:lnTo>
                <a:lnTo>
                  <a:pt x="905700" y="2984538"/>
                </a:lnTo>
                <a:lnTo>
                  <a:pt x="909561" y="2937484"/>
                </a:lnTo>
                <a:lnTo>
                  <a:pt x="909662" y="2934754"/>
                </a:lnTo>
                <a:close/>
              </a:path>
              <a:path w="1791335" h="8775065">
                <a:moveTo>
                  <a:pt x="909662" y="1816747"/>
                </a:moveTo>
                <a:lnTo>
                  <a:pt x="905751" y="1768386"/>
                </a:lnTo>
                <a:lnTo>
                  <a:pt x="894219" y="1722666"/>
                </a:lnTo>
                <a:lnTo>
                  <a:pt x="875334" y="1680768"/>
                </a:lnTo>
                <a:lnTo>
                  <a:pt x="849401" y="1643849"/>
                </a:lnTo>
                <a:lnTo>
                  <a:pt x="816686" y="1613090"/>
                </a:lnTo>
                <a:lnTo>
                  <a:pt x="777506" y="1589671"/>
                </a:lnTo>
                <a:lnTo>
                  <a:pt x="751674" y="1581188"/>
                </a:lnTo>
                <a:lnTo>
                  <a:pt x="751674" y="1818106"/>
                </a:lnTo>
                <a:lnTo>
                  <a:pt x="751674" y="1819478"/>
                </a:lnTo>
                <a:lnTo>
                  <a:pt x="746633" y="1864080"/>
                </a:lnTo>
                <a:lnTo>
                  <a:pt x="732345" y="1898472"/>
                </a:lnTo>
                <a:lnTo>
                  <a:pt x="710006" y="1920608"/>
                </a:lnTo>
                <a:lnTo>
                  <a:pt x="680834" y="1928444"/>
                </a:lnTo>
                <a:lnTo>
                  <a:pt x="651459" y="1920392"/>
                </a:lnTo>
                <a:lnTo>
                  <a:pt x="628662" y="1897786"/>
                </a:lnTo>
                <a:lnTo>
                  <a:pt x="613892" y="1862924"/>
                </a:lnTo>
                <a:lnTo>
                  <a:pt x="608647" y="1818106"/>
                </a:lnTo>
                <a:lnTo>
                  <a:pt x="608647" y="1816747"/>
                </a:lnTo>
                <a:lnTo>
                  <a:pt x="613689" y="1772145"/>
                </a:lnTo>
                <a:lnTo>
                  <a:pt x="627976" y="1737753"/>
                </a:lnTo>
                <a:lnTo>
                  <a:pt x="650316" y="1715617"/>
                </a:lnTo>
                <a:lnTo>
                  <a:pt x="679475" y="1707781"/>
                </a:lnTo>
                <a:lnTo>
                  <a:pt x="708863" y="1715833"/>
                </a:lnTo>
                <a:lnTo>
                  <a:pt x="731659" y="1738426"/>
                </a:lnTo>
                <a:lnTo>
                  <a:pt x="746429" y="1773288"/>
                </a:lnTo>
                <a:lnTo>
                  <a:pt x="751674" y="1818106"/>
                </a:lnTo>
                <a:lnTo>
                  <a:pt x="751674" y="1581188"/>
                </a:lnTo>
                <a:lnTo>
                  <a:pt x="732129" y="1574761"/>
                </a:lnTo>
                <a:lnTo>
                  <a:pt x="680834" y="1569529"/>
                </a:lnTo>
                <a:lnTo>
                  <a:pt x="629500" y="1574825"/>
                </a:lnTo>
                <a:lnTo>
                  <a:pt x="583958" y="1589887"/>
                </a:lnTo>
                <a:lnTo>
                  <a:pt x="544563" y="1613522"/>
                </a:lnTo>
                <a:lnTo>
                  <a:pt x="511606" y="1644523"/>
                </a:lnTo>
                <a:lnTo>
                  <a:pt x="485406" y="1681695"/>
                </a:lnTo>
                <a:lnTo>
                  <a:pt x="466305" y="1723821"/>
                </a:lnTo>
                <a:lnTo>
                  <a:pt x="454609" y="1769694"/>
                </a:lnTo>
                <a:lnTo>
                  <a:pt x="450761" y="1816747"/>
                </a:lnTo>
                <a:lnTo>
                  <a:pt x="450646" y="1819478"/>
                </a:lnTo>
                <a:lnTo>
                  <a:pt x="454558" y="1867839"/>
                </a:lnTo>
                <a:lnTo>
                  <a:pt x="466102" y="1913559"/>
                </a:lnTo>
                <a:lnTo>
                  <a:pt x="484987" y="1955457"/>
                </a:lnTo>
                <a:lnTo>
                  <a:pt x="510921" y="1992376"/>
                </a:lnTo>
                <a:lnTo>
                  <a:pt x="543623" y="2023135"/>
                </a:lnTo>
                <a:lnTo>
                  <a:pt x="582815" y="2046554"/>
                </a:lnTo>
                <a:lnTo>
                  <a:pt x="628192" y="2061464"/>
                </a:lnTo>
                <a:lnTo>
                  <a:pt x="679475" y="2066696"/>
                </a:lnTo>
                <a:lnTo>
                  <a:pt x="730821" y="2061413"/>
                </a:lnTo>
                <a:lnTo>
                  <a:pt x="776351" y="2046338"/>
                </a:lnTo>
                <a:lnTo>
                  <a:pt x="815759" y="2022703"/>
                </a:lnTo>
                <a:lnTo>
                  <a:pt x="848715" y="1991690"/>
                </a:lnTo>
                <a:lnTo>
                  <a:pt x="874903" y="1954530"/>
                </a:lnTo>
                <a:lnTo>
                  <a:pt x="886726" y="1928444"/>
                </a:lnTo>
                <a:lnTo>
                  <a:pt x="894003" y="1912404"/>
                </a:lnTo>
                <a:lnTo>
                  <a:pt x="905700" y="1866531"/>
                </a:lnTo>
                <a:lnTo>
                  <a:pt x="909561" y="1819478"/>
                </a:lnTo>
                <a:lnTo>
                  <a:pt x="909662" y="1816747"/>
                </a:lnTo>
                <a:close/>
              </a:path>
              <a:path w="1791335" h="8775065">
                <a:moveTo>
                  <a:pt x="909662" y="698741"/>
                </a:moveTo>
                <a:lnTo>
                  <a:pt x="905751" y="650379"/>
                </a:lnTo>
                <a:lnTo>
                  <a:pt x="894219" y="604659"/>
                </a:lnTo>
                <a:lnTo>
                  <a:pt x="875334" y="562762"/>
                </a:lnTo>
                <a:lnTo>
                  <a:pt x="849401" y="525843"/>
                </a:lnTo>
                <a:lnTo>
                  <a:pt x="816686" y="495084"/>
                </a:lnTo>
                <a:lnTo>
                  <a:pt x="777506" y="471665"/>
                </a:lnTo>
                <a:lnTo>
                  <a:pt x="751674" y="463181"/>
                </a:lnTo>
                <a:lnTo>
                  <a:pt x="751674" y="700100"/>
                </a:lnTo>
                <a:lnTo>
                  <a:pt x="751674" y="701471"/>
                </a:lnTo>
                <a:lnTo>
                  <a:pt x="746633" y="746074"/>
                </a:lnTo>
                <a:lnTo>
                  <a:pt x="732345" y="780465"/>
                </a:lnTo>
                <a:lnTo>
                  <a:pt x="710006" y="802601"/>
                </a:lnTo>
                <a:lnTo>
                  <a:pt x="680834" y="810437"/>
                </a:lnTo>
                <a:lnTo>
                  <a:pt x="651459" y="802386"/>
                </a:lnTo>
                <a:lnTo>
                  <a:pt x="628662" y="779780"/>
                </a:lnTo>
                <a:lnTo>
                  <a:pt x="613892" y="744918"/>
                </a:lnTo>
                <a:lnTo>
                  <a:pt x="608647" y="700100"/>
                </a:lnTo>
                <a:lnTo>
                  <a:pt x="608647" y="698741"/>
                </a:lnTo>
                <a:lnTo>
                  <a:pt x="613689" y="654138"/>
                </a:lnTo>
                <a:lnTo>
                  <a:pt x="627976" y="619747"/>
                </a:lnTo>
                <a:lnTo>
                  <a:pt x="650316" y="597611"/>
                </a:lnTo>
                <a:lnTo>
                  <a:pt x="679475" y="589775"/>
                </a:lnTo>
                <a:lnTo>
                  <a:pt x="708863" y="597827"/>
                </a:lnTo>
                <a:lnTo>
                  <a:pt x="731659" y="620420"/>
                </a:lnTo>
                <a:lnTo>
                  <a:pt x="746429" y="655281"/>
                </a:lnTo>
                <a:lnTo>
                  <a:pt x="751674" y="700100"/>
                </a:lnTo>
                <a:lnTo>
                  <a:pt x="751674" y="463181"/>
                </a:lnTo>
                <a:lnTo>
                  <a:pt x="732129" y="456755"/>
                </a:lnTo>
                <a:lnTo>
                  <a:pt x="680834" y="451523"/>
                </a:lnTo>
                <a:lnTo>
                  <a:pt x="629500" y="456819"/>
                </a:lnTo>
                <a:lnTo>
                  <a:pt x="583958" y="471881"/>
                </a:lnTo>
                <a:lnTo>
                  <a:pt x="544563" y="495515"/>
                </a:lnTo>
                <a:lnTo>
                  <a:pt x="511606" y="526516"/>
                </a:lnTo>
                <a:lnTo>
                  <a:pt x="485406" y="563689"/>
                </a:lnTo>
                <a:lnTo>
                  <a:pt x="466305" y="605815"/>
                </a:lnTo>
                <a:lnTo>
                  <a:pt x="454609" y="651687"/>
                </a:lnTo>
                <a:lnTo>
                  <a:pt x="450761" y="698741"/>
                </a:lnTo>
                <a:lnTo>
                  <a:pt x="450646" y="701471"/>
                </a:lnTo>
                <a:lnTo>
                  <a:pt x="454558" y="749833"/>
                </a:lnTo>
                <a:lnTo>
                  <a:pt x="466102" y="795553"/>
                </a:lnTo>
                <a:lnTo>
                  <a:pt x="484987" y="837463"/>
                </a:lnTo>
                <a:lnTo>
                  <a:pt x="510921" y="874369"/>
                </a:lnTo>
                <a:lnTo>
                  <a:pt x="543623" y="905129"/>
                </a:lnTo>
                <a:lnTo>
                  <a:pt x="582815" y="928547"/>
                </a:lnTo>
                <a:lnTo>
                  <a:pt x="628192" y="943457"/>
                </a:lnTo>
                <a:lnTo>
                  <a:pt x="679475" y="948690"/>
                </a:lnTo>
                <a:lnTo>
                  <a:pt x="730821" y="943406"/>
                </a:lnTo>
                <a:lnTo>
                  <a:pt x="776351" y="928331"/>
                </a:lnTo>
                <a:lnTo>
                  <a:pt x="815759" y="904697"/>
                </a:lnTo>
                <a:lnTo>
                  <a:pt x="848715" y="873683"/>
                </a:lnTo>
                <a:lnTo>
                  <a:pt x="874903" y="836523"/>
                </a:lnTo>
                <a:lnTo>
                  <a:pt x="886726" y="810437"/>
                </a:lnTo>
                <a:lnTo>
                  <a:pt x="894003" y="794397"/>
                </a:lnTo>
                <a:lnTo>
                  <a:pt x="905700" y="748525"/>
                </a:lnTo>
                <a:lnTo>
                  <a:pt x="909561" y="701471"/>
                </a:lnTo>
                <a:lnTo>
                  <a:pt x="909662" y="698741"/>
                </a:lnTo>
                <a:close/>
              </a:path>
              <a:path w="1791335" h="8775065">
                <a:moveTo>
                  <a:pt x="977392" y="8117179"/>
                </a:moveTo>
                <a:lnTo>
                  <a:pt x="957389" y="8105876"/>
                </a:lnTo>
                <a:lnTo>
                  <a:pt x="873531" y="8058518"/>
                </a:lnTo>
                <a:lnTo>
                  <a:pt x="860831" y="8077721"/>
                </a:lnTo>
                <a:lnTo>
                  <a:pt x="845464" y="8092694"/>
                </a:lnTo>
                <a:lnTo>
                  <a:pt x="826376" y="8102409"/>
                </a:lnTo>
                <a:lnTo>
                  <a:pt x="802487" y="8105876"/>
                </a:lnTo>
                <a:lnTo>
                  <a:pt x="773988" y="8099730"/>
                </a:lnTo>
                <a:lnTo>
                  <a:pt x="751700" y="8082534"/>
                </a:lnTo>
                <a:lnTo>
                  <a:pt x="737171" y="8056156"/>
                </a:lnTo>
                <a:lnTo>
                  <a:pt x="731977" y="8022450"/>
                </a:lnTo>
                <a:lnTo>
                  <a:pt x="731977" y="8021383"/>
                </a:lnTo>
                <a:lnTo>
                  <a:pt x="737019" y="7989443"/>
                </a:lnTo>
                <a:lnTo>
                  <a:pt x="751293" y="7963255"/>
                </a:lnTo>
                <a:lnTo>
                  <a:pt x="773531" y="7945552"/>
                </a:lnTo>
                <a:lnTo>
                  <a:pt x="802487" y="7939049"/>
                </a:lnTo>
                <a:lnTo>
                  <a:pt x="825728" y="7942415"/>
                </a:lnTo>
                <a:lnTo>
                  <a:pt x="844334" y="7951825"/>
                </a:lnTo>
                <a:lnTo>
                  <a:pt x="859091" y="7966291"/>
                </a:lnTo>
                <a:lnTo>
                  <a:pt x="870839" y="7984782"/>
                </a:lnTo>
                <a:lnTo>
                  <a:pt x="948956" y="7939049"/>
                </a:lnTo>
                <a:lnTo>
                  <a:pt x="946302" y="7884376"/>
                </a:lnTo>
                <a:lnTo>
                  <a:pt x="908570" y="7853413"/>
                </a:lnTo>
                <a:lnTo>
                  <a:pt x="861250" y="7833233"/>
                </a:lnTo>
                <a:lnTo>
                  <a:pt x="804100" y="7826032"/>
                </a:lnTo>
                <a:lnTo>
                  <a:pt x="757593" y="7831010"/>
                </a:lnTo>
                <a:lnTo>
                  <a:pt x="715225" y="7845298"/>
                </a:lnTo>
                <a:lnTo>
                  <a:pt x="678091" y="7867929"/>
                </a:lnTo>
                <a:lnTo>
                  <a:pt x="647280" y="7897927"/>
                </a:lnTo>
                <a:lnTo>
                  <a:pt x="623912" y="7934325"/>
                </a:lnTo>
                <a:lnTo>
                  <a:pt x="609092" y="7976159"/>
                </a:lnTo>
                <a:lnTo>
                  <a:pt x="604024" y="8021383"/>
                </a:lnTo>
                <a:lnTo>
                  <a:pt x="603897" y="8023530"/>
                </a:lnTo>
                <a:lnTo>
                  <a:pt x="609244" y="8071129"/>
                </a:lnTo>
                <a:lnTo>
                  <a:pt x="624370" y="8113331"/>
                </a:lnTo>
                <a:lnTo>
                  <a:pt x="647915" y="8149450"/>
                </a:lnTo>
                <a:lnTo>
                  <a:pt x="678535" y="8178774"/>
                </a:lnTo>
                <a:lnTo>
                  <a:pt x="714870" y="8200593"/>
                </a:lnTo>
                <a:lnTo>
                  <a:pt x="755561" y="8214195"/>
                </a:lnTo>
                <a:lnTo>
                  <a:pt x="799261" y="8218894"/>
                </a:lnTo>
                <a:lnTo>
                  <a:pt x="862126" y="8210867"/>
                </a:lnTo>
                <a:lnTo>
                  <a:pt x="911529" y="8189023"/>
                </a:lnTo>
                <a:lnTo>
                  <a:pt x="949325" y="8156676"/>
                </a:lnTo>
                <a:lnTo>
                  <a:pt x="977392" y="8117179"/>
                </a:lnTo>
                <a:close/>
              </a:path>
              <a:path w="1791335" h="8775065">
                <a:moveTo>
                  <a:pt x="977392" y="6999173"/>
                </a:moveTo>
                <a:lnTo>
                  <a:pt x="957389" y="6987870"/>
                </a:lnTo>
                <a:lnTo>
                  <a:pt x="873531" y="6940512"/>
                </a:lnTo>
                <a:lnTo>
                  <a:pt x="860831" y="6959714"/>
                </a:lnTo>
                <a:lnTo>
                  <a:pt x="845464" y="6974687"/>
                </a:lnTo>
                <a:lnTo>
                  <a:pt x="826376" y="6984403"/>
                </a:lnTo>
                <a:lnTo>
                  <a:pt x="802487" y="6987870"/>
                </a:lnTo>
                <a:lnTo>
                  <a:pt x="773988" y="6981723"/>
                </a:lnTo>
                <a:lnTo>
                  <a:pt x="751700" y="6964527"/>
                </a:lnTo>
                <a:lnTo>
                  <a:pt x="737171" y="6938150"/>
                </a:lnTo>
                <a:lnTo>
                  <a:pt x="731977" y="6904456"/>
                </a:lnTo>
                <a:lnTo>
                  <a:pt x="731977" y="6903377"/>
                </a:lnTo>
                <a:lnTo>
                  <a:pt x="737019" y="6871436"/>
                </a:lnTo>
                <a:lnTo>
                  <a:pt x="751293" y="6845249"/>
                </a:lnTo>
                <a:lnTo>
                  <a:pt x="773531" y="6827545"/>
                </a:lnTo>
                <a:lnTo>
                  <a:pt x="802487" y="6821043"/>
                </a:lnTo>
                <a:lnTo>
                  <a:pt x="825728" y="6824408"/>
                </a:lnTo>
                <a:lnTo>
                  <a:pt x="844334" y="6833819"/>
                </a:lnTo>
                <a:lnTo>
                  <a:pt x="859091" y="6848284"/>
                </a:lnTo>
                <a:lnTo>
                  <a:pt x="870839" y="6866776"/>
                </a:lnTo>
                <a:lnTo>
                  <a:pt x="948956" y="6821043"/>
                </a:lnTo>
                <a:lnTo>
                  <a:pt x="946302" y="6766369"/>
                </a:lnTo>
                <a:lnTo>
                  <a:pt x="908570" y="6735407"/>
                </a:lnTo>
                <a:lnTo>
                  <a:pt x="861250" y="6715226"/>
                </a:lnTo>
                <a:lnTo>
                  <a:pt x="804100" y="6708026"/>
                </a:lnTo>
                <a:lnTo>
                  <a:pt x="757593" y="6713004"/>
                </a:lnTo>
                <a:lnTo>
                  <a:pt x="715225" y="6727291"/>
                </a:lnTo>
                <a:lnTo>
                  <a:pt x="678091" y="6749923"/>
                </a:lnTo>
                <a:lnTo>
                  <a:pt x="647280" y="6779920"/>
                </a:lnTo>
                <a:lnTo>
                  <a:pt x="623912" y="6816318"/>
                </a:lnTo>
                <a:lnTo>
                  <a:pt x="609092" y="6858152"/>
                </a:lnTo>
                <a:lnTo>
                  <a:pt x="604024" y="6903377"/>
                </a:lnTo>
                <a:lnTo>
                  <a:pt x="603897" y="6905523"/>
                </a:lnTo>
                <a:lnTo>
                  <a:pt x="609244" y="6953123"/>
                </a:lnTo>
                <a:lnTo>
                  <a:pt x="624370" y="6995325"/>
                </a:lnTo>
                <a:lnTo>
                  <a:pt x="647915" y="7031444"/>
                </a:lnTo>
                <a:lnTo>
                  <a:pt x="678535" y="7060768"/>
                </a:lnTo>
                <a:lnTo>
                  <a:pt x="714870" y="7082587"/>
                </a:lnTo>
                <a:lnTo>
                  <a:pt x="755561" y="7096188"/>
                </a:lnTo>
                <a:lnTo>
                  <a:pt x="799261" y="7100887"/>
                </a:lnTo>
                <a:lnTo>
                  <a:pt x="862126" y="7092861"/>
                </a:lnTo>
                <a:lnTo>
                  <a:pt x="911529" y="7071017"/>
                </a:lnTo>
                <a:lnTo>
                  <a:pt x="949325" y="7038670"/>
                </a:lnTo>
                <a:lnTo>
                  <a:pt x="977392" y="6999173"/>
                </a:lnTo>
                <a:close/>
              </a:path>
              <a:path w="1791335" h="8775065">
                <a:moveTo>
                  <a:pt x="977392" y="5881167"/>
                </a:moveTo>
                <a:lnTo>
                  <a:pt x="957389" y="5869864"/>
                </a:lnTo>
                <a:lnTo>
                  <a:pt x="873531" y="5822505"/>
                </a:lnTo>
                <a:lnTo>
                  <a:pt x="860831" y="5841708"/>
                </a:lnTo>
                <a:lnTo>
                  <a:pt x="845464" y="5856681"/>
                </a:lnTo>
                <a:lnTo>
                  <a:pt x="826376" y="5866396"/>
                </a:lnTo>
                <a:lnTo>
                  <a:pt x="802487" y="5869864"/>
                </a:lnTo>
                <a:lnTo>
                  <a:pt x="773988" y="5863717"/>
                </a:lnTo>
                <a:lnTo>
                  <a:pt x="751700" y="5846521"/>
                </a:lnTo>
                <a:lnTo>
                  <a:pt x="737171" y="5820143"/>
                </a:lnTo>
                <a:lnTo>
                  <a:pt x="731977" y="5786450"/>
                </a:lnTo>
                <a:lnTo>
                  <a:pt x="731977" y="5785370"/>
                </a:lnTo>
                <a:lnTo>
                  <a:pt x="737019" y="5753430"/>
                </a:lnTo>
                <a:lnTo>
                  <a:pt x="751293" y="5727255"/>
                </a:lnTo>
                <a:lnTo>
                  <a:pt x="773531" y="5709539"/>
                </a:lnTo>
                <a:lnTo>
                  <a:pt x="802487" y="5703036"/>
                </a:lnTo>
                <a:lnTo>
                  <a:pt x="825728" y="5706402"/>
                </a:lnTo>
                <a:lnTo>
                  <a:pt x="844334" y="5715813"/>
                </a:lnTo>
                <a:lnTo>
                  <a:pt x="859091" y="5730278"/>
                </a:lnTo>
                <a:lnTo>
                  <a:pt x="870839" y="5748769"/>
                </a:lnTo>
                <a:lnTo>
                  <a:pt x="948956" y="5703036"/>
                </a:lnTo>
                <a:lnTo>
                  <a:pt x="946302" y="5648363"/>
                </a:lnTo>
                <a:lnTo>
                  <a:pt x="908570" y="5617400"/>
                </a:lnTo>
                <a:lnTo>
                  <a:pt x="861250" y="5597233"/>
                </a:lnTo>
                <a:lnTo>
                  <a:pt x="804100" y="5590019"/>
                </a:lnTo>
                <a:lnTo>
                  <a:pt x="757593" y="5594997"/>
                </a:lnTo>
                <a:lnTo>
                  <a:pt x="715225" y="5609285"/>
                </a:lnTo>
                <a:lnTo>
                  <a:pt x="678091" y="5631916"/>
                </a:lnTo>
                <a:lnTo>
                  <a:pt x="647280" y="5661914"/>
                </a:lnTo>
                <a:lnTo>
                  <a:pt x="623912" y="5698312"/>
                </a:lnTo>
                <a:lnTo>
                  <a:pt x="609092" y="5740146"/>
                </a:lnTo>
                <a:lnTo>
                  <a:pt x="604024" y="5785370"/>
                </a:lnTo>
                <a:lnTo>
                  <a:pt x="603897" y="5787529"/>
                </a:lnTo>
                <a:lnTo>
                  <a:pt x="609244" y="5835116"/>
                </a:lnTo>
                <a:lnTo>
                  <a:pt x="624370" y="5877318"/>
                </a:lnTo>
                <a:lnTo>
                  <a:pt x="647915" y="5913437"/>
                </a:lnTo>
                <a:lnTo>
                  <a:pt x="678535" y="5942762"/>
                </a:lnTo>
                <a:lnTo>
                  <a:pt x="714870" y="5964580"/>
                </a:lnTo>
                <a:lnTo>
                  <a:pt x="755561" y="5978182"/>
                </a:lnTo>
                <a:lnTo>
                  <a:pt x="799261" y="5982881"/>
                </a:lnTo>
                <a:lnTo>
                  <a:pt x="862126" y="5974854"/>
                </a:lnTo>
                <a:lnTo>
                  <a:pt x="911529" y="5953010"/>
                </a:lnTo>
                <a:lnTo>
                  <a:pt x="949325" y="5920664"/>
                </a:lnTo>
                <a:lnTo>
                  <a:pt x="977392" y="5881167"/>
                </a:lnTo>
                <a:close/>
              </a:path>
              <a:path w="1791335" h="8775065">
                <a:moveTo>
                  <a:pt x="977392" y="4763160"/>
                </a:moveTo>
                <a:lnTo>
                  <a:pt x="957389" y="4751857"/>
                </a:lnTo>
                <a:lnTo>
                  <a:pt x="873531" y="4704499"/>
                </a:lnTo>
                <a:lnTo>
                  <a:pt x="860831" y="4723701"/>
                </a:lnTo>
                <a:lnTo>
                  <a:pt x="845464" y="4738675"/>
                </a:lnTo>
                <a:lnTo>
                  <a:pt x="826376" y="4748390"/>
                </a:lnTo>
                <a:lnTo>
                  <a:pt x="802487" y="4751857"/>
                </a:lnTo>
                <a:lnTo>
                  <a:pt x="773988" y="4745710"/>
                </a:lnTo>
                <a:lnTo>
                  <a:pt x="751700" y="4728515"/>
                </a:lnTo>
                <a:lnTo>
                  <a:pt x="737171" y="4702137"/>
                </a:lnTo>
                <a:lnTo>
                  <a:pt x="731977" y="4668444"/>
                </a:lnTo>
                <a:lnTo>
                  <a:pt x="731977" y="4667364"/>
                </a:lnTo>
                <a:lnTo>
                  <a:pt x="737019" y="4635424"/>
                </a:lnTo>
                <a:lnTo>
                  <a:pt x="751293" y="4609249"/>
                </a:lnTo>
                <a:lnTo>
                  <a:pt x="773531" y="4591532"/>
                </a:lnTo>
                <a:lnTo>
                  <a:pt x="802487" y="4585030"/>
                </a:lnTo>
                <a:lnTo>
                  <a:pt x="825728" y="4588395"/>
                </a:lnTo>
                <a:lnTo>
                  <a:pt x="844334" y="4597806"/>
                </a:lnTo>
                <a:lnTo>
                  <a:pt x="859091" y="4612271"/>
                </a:lnTo>
                <a:lnTo>
                  <a:pt x="870839" y="4630763"/>
                </a:lnTo>
                <a:lnTo>
                  <a:pt x="948956" y="4585030"/>
                </a:lnTo>
                <a:lnTo>
                  <a:pt x="946302" y="4530356"/>
                </a:lnTo>
                <a:lnTo>
                  <a:pt x="908570" y="4499394"/>
                </a:lnTo>
                <a:lnTo>
                  <a:pt x="861250" y="4479226"/>
                </a:lnTo>
                <a:lnTo>
                  <a:pt x="804100" y="4472013"/>
                </a:lnTo>
                <a:lnTo>
                  <a:pt x="757593" y="4476991"/>
                </a:lnTo>
                <a:lnTo>
                  <a:pt x="715225" y="4491279"/>
                </a:lnTo>
                <a:lnTo>
                  <a:pt x="678091" y="4513910"/>
                </a:lnTo>
                <a:lnTo>
                  <a:pt x="647280" y="4543907"/>
                </a:lnTo>
                <a:lnTo>
                  <a:pt x="623912" y="4580306"/>
                </a:lnTo>
                <a:lnTo>
                  <a:pt x="609092" y="4622139"/>
                </a:lnTo>
                <a:lnTo>
                  <a:pt x="604024" y="4667364"/>
                </a:lnTo>
                <a:lnTo>
                  <a:pt x="603897" y="4669523"/>
                </a:lnTo>
                <a:lnTo>
                  <a:pt x="609244" y="4717110"/>
                </a:lnTo>
                <a:lnTo>
                  <a:pt x="624370" y="4759312"/>
                </a:lnTo>
                <a:lnTo>
                  <a:pt x="647915" y="4795431"/>
                </a:lnTo>
                <a:lnTo>
                  <a:pt x="678535" y="4824755"/>
                </a:lnTo>
                <a:lnTo>
                  <a:pt x="714870" y="4846574"/>
                </a:lnTo>
                <a:lnTo>
                  <a:pt x="755561" y="4860175"/>
                </a:lnTo>
                <a:lnTo>
                  <a:pt x="799261" y="4864874"/>
                </a:lnTo>
                <a:lnTo>
                  <a:pt x="862126" y="4856848"/>
                </a:lnTo>
                <a:lnTo>
                  <a:pt x="911529" y="4835004"/>
                </a:lnTo>
                <a:lnTo>
                  <a:pt x="949325" y="4802657"/>
                </a:lnTo>
                <a:lnTo>
                  <a:pt x="977392" y="4763160"/>
                </a:lnTo>
                <a:close/>
              </a:path>
              <a:path w="1791335" h="8775065">
                <a:moveTo>
                  <a:pt x="977392" y="3645154"/>
                </a:moveTo>
                <a:lnTo>
                  <a:pt x="957389" y="3633851"/>
                </a:lnTo>
                <a:lnTo>
                  <a:pt x="873531" y="3586492"/>
                </a:lnTo>
                <a:lnTo>
                  <a:pt x="860831" y="3605695"/>
                </a:lnTo>
                <a:lnTo>
                  <a:pt x="845464" y="3620668"/>
                </a:lnTo>
                <a:lnTo>
                  <a:pt x="826376" y="3630384"/>
                </a:lnTo>
                <a:lnTo>
                  <a:pt x="802487" y="3633851"/>
                </a:lnTo>
                <a:lnTo>
                  <a:pt x="773988" y="3627704"/>
                </a:lnTo>
                <a:lnTo>
                  <a:pt x="751700" y="3610508"/>
                </a:lnTo>
                <a:lnTo>
                  <a:pt x="737171" y="3584130"/>
                </a:lnTo>
                <a:lnTo>
                  <a:pt x="731977" y="3550437"/>
                </a:lnTo>
                <a:lnTo>
                  <a:pt x="731977" y="3549358"/>
                </a:lnTo>
                <a:lnTo>
                  <a:pt x="737019" y="3517417"/>
                </a:lnTo>
                <a:lnTo>
                  <a:pt x="751293" y="3491242"/>
                </a:lnTo>
                <a:lnTo>
                  <a:pt x="773531" y="3473526"/>
                </a:lnTo>
                <a:lnTo>
                  <a:pt x="802487" y="3467023"/>
                </a:lnTo>
                <a:lnTo>
                  <a:pt x="825728" y="3470389"/>
                </a:lnTo>
                <a:lnTo>
                  <a:pt x="844334" y="3479800"/>
                </a:lnTo>
                <a:lnTo>
                  <a:pt x="859091" y="3494265"/>
                </a:lnTo>
                <a:lnTo>
                  <a:pt x="870839" y="3512756"/>
                </a:lnTo>
                <a:lnTo>
                  <a:pt x="948956" y="3467023"/>
                </a:lnTo>
                <a:lnTo>
                  <a:pt x="946302" y="3412350"/>
                </a:lnTo>
                <a:lnTo>
                  <a:pt x="908570" y="3381387"/>
                </a:lnTo>
                <a:lnTo>
                  <a:pt x="861250" y="3361220"/>
                </a:lnTo>
                <a:lnTo>
                  <a:pt x="804100" y="3354006"/>
                </a:lnTo>
                <a:lnTo>
                  <a:pt x="757593" y="3358985"/>
                </a:lnTo>
                <a:lnTo>
                  <a:pt x="715225" y="3373272"/>
                </a:lnTo>
                <a:lnTo>
                  <a:pt x="678091" y="3395903"/>
                </a:lnTo>
                <a:lnTo>
                  <a:pt x="647280" y="3425901"/>
                </a:lnTo>
                <a:lnTo>
                  <a:pt x="623912" y="3462299"/>
                </a:lnTo>
                <a:lnTo>
                  <a:pt x="609092" y="3504133"/>
                </a:lnTo>
                <a:lnTo>
                  <a:pt x="604024" y="3549358"/>
                </a:lnTo>
                <a:lnTo>
                  <a:pt x="603897" y="3551517"/>
                </a:lnTo>
                <a:lnTo>
                  <a:pt x="609244" y="3599103"/>
                </a:lnTo>
                <a:lnTo>
                  <a:pt x="624370" y="3641306"/>
                </a:lnTo>
                <a:lnTo>
                  <a:pt x="647915" y="3677424"/>
                </a:lnTo>
                <a:lnTo>
                  <a:pt x="678535" y="3706749"/>
                </a:lnTo>
                <a:lnTo>
                  <a:pt x="714870" y="3728567"/>
                </a:lnTo>
                <a:lnTo>
                  <a:pt x="755561" y="3742169"/>
                </a:lnTo>
                <a:lnTo>
                  <a:pt x="799261" y="3746868"/>
                </a:lnTo>
                <a:lnTo>
                  <a:pt x="862126" y="3738842"/>
                </a:lnTo>
                <a:lnTo>
                  <a:pt x="911529" y="3716998"/>
                </a:lnTo>
                <a:lnTo>
                  <a:pt x="949325" y="3684651"/>
                </a:lnTo>
                <a:lnTo>
                  <a:pt x="977392" y="3645154"/>
                </a:lnTo>
                <a:close/>
              </a:path>
              <a:path w="1791335" h="8775065">
                <a:moveTo>
                  <a:pt x="977392" y="2527147"/>
                </a:moveTo>
                <a:lnTo>
                  <a:pt x="957389" y="2515844"/>
                </a:lnTo>
                <a:lnTo>
                  <a:pt x="873531" y="2468486"/>
                </a:lnTo>
                <a:lnTo>
                  <a:pt x="860831" y="2487688"/>
                </a:lnTo>
                <a:lnTo>
                  <a:pt x="845464" y="2502662"/>
                </a:lnTo>
                <a:lnTo>
                  <a:pt x="826376" y="2512377"/>
                </a:lnTo>
                <a:lnTo>
                  <a:pt x="802487" y="2515844"/>
                </a:lnTo>
                <a:lnTo>
                  <a:pt x="773988" y="2509697"/>
                </a:lnTo>
                <a:lnTo>
                  <a:pt x="751700" y="2492502"/>
                </a:lnTo>
                <a:lnTo>
                  <a:pt x="737171" y="2466124"/>
                </a:lnTo>
                <a:lnTo>
                  <a:pt x="731977" y="2432431"/>
                </a:lnTo>
                <a:lnTo>
                  <a:pt x="731977" y="2431351"/>
                </a:lnTo>
                <a:lnTo>
                  <a:pt x="737019" y="2399411"/>
                </a:lnTo>
                <a:lnTo>
                  <a:pt x="751293" y="2373236"/>
                </a:lnTo>
                <a:lnTo>
                  <a:pt x="773531" y="2355519"/>
                </a:lnTo>
                <a:lnTo>
                  <a:pt x="802487" y="2349017"/>
                </a:lnTo>
                <a:lnTo>
                  <a:pt x="825728" y="2352383"/>
                </a:lnTo>
                <a:lnTo>
                  <a:pt x="844334" y="2361793"/>
                </a:lnTo>
                <a:lnTo>
                  <a:pt x="859091" y="2376259"/>
                </a:lnTo>
                <a:lnTo>
                  <a:pt x="870839" y="2394750"/>
                </a:lnTo>
                <a:lnTo>
                  <a:pt x="948956" y="2349017"/>
                </a:lnTo>
                <a:lnTo>
                  <a:pt x="946302" y="2294344"/>
                </a:lnTo>
                <a:lnTo>
                  <a:pt x="908570" y="2263381"/>
                </a:lnTo>
                <a:lnTo>
                  <a:pt x="861250" y="2243213"/>
                </a:lnTo>
                <a:lnTo>
                  <a:pt x="804100" y="2236000"/>
                </a:lnTo>
                <a:lnTo>
                  <a:pt x="757593" y="2240978"/>
                </a:lnTo>
                <a:lnTo>
                  <a:pt x="715225" y="2255266"/>
                </a:lnTo>
                <a:lnTo>
                  <a:pt x="678091" y="2277897"/>
                </a:lnTo>
                <a:lnTo>
                  <a:pt x="647280" y="2307894"/>
                </a:lnTo>
                <a:lnTo>
                  <a:pt x="623912" y="2344293"/>
                </a:lnTo>
                <a:lnTo>
                  <a:pt x="609092" y="2386126"/>
                </a:lnTo>
                <a:lnTo>
                  <a:pt x="604024" y="2431351"/>
                </a:lnTo>
                <a:lnTo>
                  <a:pt x="603897" y="2433510"/>
                </a:lnTo>
                <a:lnTo>
                  <a:pt x="609244" y="2481097"/>
                </a:lnTo>
                <a:lnTo>
                  <a:pt x="624370" y="2523312"/>
                </a:lnTo>
                <a:lnTo>
                  <a:pt x="647915" y="2559418"/>
                </a:lnTo>
                <a:lnTo>
                  <a:pt x="678535" y="2588742"/>
                </a:lnTo>
                <a:lnTo>
                  <a:pt x="714870" y="2610561"/>
                </a:lnTo>
                <a:lnTo>
                  <a:pt x="755561" y="2624163"/>
                </a:lnTo>
                <a:lnTo>
                  <a:pt x="799261" y="2628862"/>
                </a:lnTo>
                <a:lnTo>
                  <a:pt x="862126" y="2620835"/>
                </a:lnTo>
                <a:lnTo>
                  <a:pt x="911529" y="2598991"/>
                </a:lnTo>
                <a:lnTo>
                  <a:pt x="949325" y="2566657"/>
                </a:lnTo>
                <a:lnTo>
                  <a:pt x="977392" y="2527147"/>
                </a:lnTo>
                <a:close/>
              </a:path>
              <a:path w="1791335" h="8775065">
                <a:moveTo>
                  <a:pt x="977392" y="1409141"/>
                </a:moveTo>
                <a:lnTo>
                  <a:pt x="957389" y="1397850"/>
                </a:lnTo>
                <a:lnTo>
                  <a:pt x="873531" y="1350479"/>
                </a:lnTo>
                <a:lnTo>
                  <a:pt x="860831" y="1369682"/>
                </a:lnTo>
                <a:lnTo>
                  <a:pt x="845464" y="1384655"/>
                </a:lnTo>
                <a:lnTo>
                  <a:pt x="826376" y="1394383"/>
                </a:lnTo>
                <a:lnTo>
                  <a:pt x="802487" y="1397850"/>
                </a:lnTo>
                <a:lnTo>
                  <a:pt x="773988" y="1391691"/>
                </a:lnTo>
                <a:lnTo>
                  <a:pt x="751700" y="1374495"/>
                </a:lnTo>
                <a:lnTo>
                  <a:pt x="737171" y="1348117"/>
                </a:lnTo>
                <a:lnTo>
                  <a:pt x="731977" y="1314424"/>
                </a:lnTo>
                <a:lnTo>
                  <a:pt x="731977" y="1313345"/>
                </a:lnTo>
                <a:lnTo>
                  <a:pt x="737019" y="1281404"/>
                </a:lnTo>
                <a:lnTo>
                  <a:pt x="751293" y="1255229"/>
                </a:lnTo>
                <a:lnTo>
                  <a:pt x="773531" y="1237526"/>
                </a:lnTo>
                <a:lnTo>
                  <a:pt x="802487" y="1231011"/>
                </a:lnTo>
                <a:lnTo>
                  <a:pt x="825728" y="1234376"/>
                </a:lnTo>
                <a:lnTo>
                  <a:pt x="844334" y="1243787"/>
                </a:lnTo>
                <a:lnTo>
                  <a:pt x="859091" y="1258252"/>
                </a:lnTo>
                <a:lnTo>
                  <a:pt x="870839" y="1276743"/>
                </a:lnTo>
                <a:lnTo>
                  <a:pt x="948956" y="1231011"/>
                </a:lnTo>
                <a:lnTo>
                  <a:pt x="946302" y="1176350"/>
                </a:lnTo>
                <a:lnTo>
                  <a:pt x="908570" y="1145374"/>
                </a:lnTo>
                <a:lnTo>
                  <a:pt x="861250" y="1125207"/>
                </a:lnTo>
                <a:lnTo>
                  <a:pt x="804100" y="1117993"/>
                </a:lnTo>
                <a:lnTo>
                  <a:pt x="757593" y="1122972"/>
                </a:lnTo>
                <a:lnTo>
                  <a:pt x="715225" y="1137259"/>
                </a:lnTo>
                <a:lnTo>
                  <a:pt x="678091" y="1159891"/>
                </a:lnTo>
                <a:lnTo>
                  <a:pt x="647280" y="1189888"/>
                </a:lnTo>
                <a:lnTo>
                  <a:pt x="623912" y="1226299"/>
                </a:lnTo>
                <a:lnTo>
                  <a:pt x="609092" y="1268120"/>
                </a:lnTo>
                <a:lnTo>
                  <a:pt x="604024" y="1313345"/>
                </a:lnTo>
                <a:lnTo>
                  <a:pt x="603897" y="1315504"/>
                </a:lnTo>
                <a:lnTo>
                  <a:pt x="609244" y="1363091"/>
                </a:lnTo>
                <a:lnTo>
                  <a:pt x="624370" y="1405305"/>
                </a:lnTo>
                <a:lnTo>
                  <a:pt x="647915" y="1441424"/>
                </a:lnTo>
                <a:lnTo>
                  <a:pt x="678535" y="1470736"/>
                </a:lnTo>
                <a:lnTo>
                  <a:pt x="714870" y="1492554"/>
                </a:lnTo>
                <a:lnTo>
                  <a:pt x="755561" y="1506169"/>
                </a:lnTo>
                <a:lnTo>
                  <a:pt x="799261" y="1510855"/>
                </a:lnTo>
                <a:lnTo>
                  <a:pt x="862126" y="1502829"/>
                </a:lnTo>
                <a:lnTo>
                  <a:pt x="911529" y="1480985"/>
                </a:lnTo>
                <a:lnTo>
                  <a:pt x="949325" y="1448650"/>
                </a:lnTo>
                <a:lnTo>
                  <a:pt x="977392" y="1409141"/>
                </a:lnTo>
                <a:close/>
              </a:path>
              <a:path w="1791335" h="8775065">
                <a:moveTo>
                  <a:pt x="977392" y="291134"/>
                </a:moveTo>
                <a:lnTo>
                  <a:pt x="957389" y="279844"/>
                </a:lnTo>
                <a:lnTo>
                  <a:pt x="873531" y="232473"/>
                </a:lnTo>
                <a:lnTo>
                  <a:pt x="860831" y="251688"/>
                </a:lnTo>
                <a:lnTo>
                  <a:pt x="845464" y="266649"/>
                </a:lnTo>
                <a:lnTo>
                  <a:pt x="826376" y="276377"/>
                </a:lnTo>
                <a:lnTo>
                  <a:pt x="802487" y="279844"/>
                </a:lnTo>
                <a:lnTo>
                  <a:pt x="773988" y="273685"/>
                </a:lnTo>
                <a:lnTo>
                  <a:pt x="751700" y="256489"/>
                </a:lnTo>
                <a:lnTo>
                  <a:pt x="737171" y="230111"/>
                </a:lnTo>
                <a:lnTo>
                  <a:pt x="731977" y="196418"/>
                </a:lnTo>
                <a:lnTo>
                  <a:pt x="731977" y="195338"/>
                </a:lnTo>
                <a:lnTo>
                  <a:pt x="737019" y="163398"/>
                </a:lnTo>
                <a:lnTo>
                  <a:pt x="751293" y="137223"/>
                </a:lnTo>
                <a:lnTo>
                  <a:pt x="773531" y="119519"/>
                </a:lnTo>
                <a:lnTo>
                  <a:pt x="802487" y="113004"/>
                </a:lnTo>
                <a:lnTo>
                  <a:pt x="825728" y="116370"/>
                </a:lnTo>
                <a:lnTo>
                  <a:pt x="844334" y="125793"/>
                </a:lnTo>
                <a:lnTo>
                  <a:pt x="859091" y="140246"/>
                </a:lnTo>
                <a:lnTo>
                  <a:pt x="870839" y="158737"/>
                </a:lnTo>
                <a:lnTo>
                  <a:pt x="948956" y="113004"/>
                </a:lnTo>
                <a:lnTo>
                  <a:pt x="946302" y="58343"/>
                </a:lnTo>
                <a:lnTo>
                  <a:pt x="908570" y="27368"/>
                </a:lnTo>
                <a:lnTo>
                  <a:pt x="861250" y="7200"/>
                </a:lnTo>
                <a:lnTo>
                  <a:pt x="804100" y="0"/>
                </a:lnTo>
                <a:lnTo>
                  <a:pt x="757593" y="4965"/>
                </a:lnTo>
                <a:lnTo>
                  <a:pt x="715225" y="19265"/>
                </a:lnTo>
                <a:lnTo>
                  <a:pt x="678091" y="41884"/>
                </a:lnTo>
                <a:lnTo>
                  <a:pt x="647280" y="71882"/>
                </a:lnTo>
                <a:lnTo>
                  <a:pt x="623912" y="108292"/>
                </a:lnTo>
                <a:lnTo>
                  <a:pt x="609092" y="150126"/>
                </a:lnTo>
                <a:lnTo>
                  <a:pt x="604024" y="195338"/>
                </a:lnTo>
                <a:lnTo>
                  <a:pt x="603897" y="197497"/>
                </a:lnTo>
                <a:lnTo>
                  <a:pt x="609244" y="245084"/>
                </a:lnTo>
                <a:lnTo>
                  <a:pt x="624370" y="287299"/>
                </a:lnTo>
                <a:lnTo>
                  <a:pt x="647915" y="323418"/>
                </a:lnTo>
                <a:lnTo>
                  <a:pt x="678535" y="352729"/>
                </a:lnTo>
                <a:lnTo>
                  <a:pt x="714870" y="374548"/>
                </a:lnTo>
                <a:lnTo>
                  <a:pt x="755561" y="388162"/>
                </a:lnTo>
                <a:lnTo>
                  <a:pt x="799261" y="392849"/>
                </a:lnTo>
                <a:lnTo>
                  <a:pt x="862126" y="384822"/>
                </a:lnTo>
                <a:lnTo>
                  <a:pt x="911529" y="362978"/>
                </a:lnTo>
                <a:lnTo>
                  <a:pt x="949325" y="330644"/>
                </a:lnTo>
                <a:lnTo>
                  <a:pt x="977392" y="291134"/>
                </a:lnTo>
                <a:close/>
              </a:path>
              <a:path w="1791335" h="8775065">
                <a:moveTo>
                  <a:pt x="1335328" y="8639873"/>
                </a:moveTo>
                <a:lnTo>
                  <a:pt x="1149400" y="8639873"/>
                </a:lnTo>
                <a:lnTo>
                  <a:pt x="1234528" y="8585390"/>
                </a:lnTo>
                <a:lnTo>
                  <a:pt x="1273670" y="8556828"/>
                </a:lnTo>
                <a:lnTo>
                  <a:pt x="1303997" y="8524354"/>
                </a:lnTo>
                <a:lnTo>
                  <a:pt x="1323594" y="8485124"/>
                </a:lnTo>
                <a:lnTo>
                  <a:pt x="1330553" y="8436254"/>
                </a:lnTo>
                <a:lnTo>
                  <a:pt x="1330553" y="8434883"/>
                </a:lnTo>
                <a:lnTo>
                  <a:pt x="1327454" y="8413775"/>
                </a:lnTo>
                <a:lnTo>
                  <a:pt x="1324254" y="8391880"/>
                </a:lnTo>
                <a:lnTo>
                  <a:pt x="1306220" y="8354200"/>
                </a:lnTo>
                <a:lnTo>
                  <a:pt x="1277772" y="8322932"/>
                </a:lnTo>
                <a:lnTo>
                  <a:pt x="1240256" y="8299234"/>
                </a:lnTo>
                <a:lnTo>
                  <a:pt x="1194981" y="8284184"/>
                </a:lnTo>
                <a:lnTo>
                  <a:pt x="1143279" y="8278927"/>
                </a:lnTo>
                <a:lnTo>
                  <a:pt x="1088504" y="8283295"/>
                </a:lnTo>
                <a:lnTo>
                  <a:pt x="1042123" y="8296237"/>
                </a:lnTo>
                <a:lnTo>
                  <a:pt x="1002093" y="8317471"/>
                </a:lnTo>
                <a:lnTo>
                  <a:pt x="966355" y="8346757"/>
                </a:lnTo>
                <a:lnTo>
                  <a:pt x="932827" y="8383816"/>
                </a:lnTo>
                <a:lnTo>
                  <a:pt x="1037704" y="8473021"/>
                </a:lnTo>
                <a:lnTo>
                  <a:pt x="1064907" y="8445957"/>
                </a:lnTo>
                <a:lnTo>
                  <a:pt x="1088275" y="8427568"/>
                </a:lnTo>
                <a:lnTo>
                  <a:pt x="1109345" y="8417103"/>
                </a:lnTo>
                <a:lnTo>
                  <a:pt x="1129652" y="8413775"/>
                </a:lnTo>
                <a:lnTo>
                  <a:pt x="1147851" y="8416442"/>
                </a:lnTo>
                <a:lnTo>
                  <a:pt x="1161326" y="8423821"/>
                </a:lnTo>
                <a:lnTo>
                  <a:pt x="1169682" y="8435035"/>
                </a:lnTo>
                <a:lnTo>
                  <a:pt x="1172565" y="8449196"/>
                </a:lnTo>
                <a:lnTo>
                  <a:pt x="1170279" y="8463026"/>
                </a:lnTo>
                <a:lnTo>
                  <a:pt x="1163027" y="8477110"/>
                </a:lnTo>
                <a:lnTo>
                  <a:pt x="1150150" y="8491715"/>
                </a:lnTo>
                <a:lnTo>
                  <a:pt x="1131011" y="8507070"/>
                </a:lnTo>
                <a:lnTo>
                  <a:pt x="933513" y="8648738"/>
                </a:lnTo>
                <a:lnTo>
                  <a:pt x="933513" y="8764511"/>
                </a:lnTo>
                <a:lnTo>
                  <a:pt x="1335328" y="8764511"/>
                </a:lnTo>
                <a:lnTo>
                  <a:pt x="1335328" y="8639873"/>
                </a:lnTo>
                <a:close/>
              </a:path>
              <a:path w="1791335" h="8775065">
                <a:moveTo>
                  <a:pt x="1335328" y="7521867"/>
                </a:moveTo>
                <a:lnTo>
                  <a:pt x="1149400" y="7521867"/>
                </a:lnTo>
                <a:lnTo>
                  <a:pt x="1234528" y="7467397"/>
                </a:lnTo>
                <a:lnTo>
                  <a:pt x="1273670" y="7438822"/>
                </a:lnTo>
                <a:lnTo>
                  <a:pt x="1303997" y="7406348"/>
                </a:lnTo>
                <a:lnTo>
                  <a:pt x="1323594" y="7367117"/>
                </a:lnTo>
                <a:lnTo>
                  <a:pt x="1330553" y="7318248"/>
                </a:lnTo>
                <a:lnTo>
                  <a:pt x="1330553" y="7316876"/>
                </a:lnTo>
                <a:lnTo>
                  <a:pt x="1327454" y="7295769"/>
                </a:lnTo>
                <a:lnTo>
                  <a:pt x="1324254" y="7273874"/>
                </a:lnTo>
                <a:lnTo>
                  <a:pt x="1306220" y="7236193"/>
                </a:lnTo>
                <a:lnTo>
                  <a:pt x="1277772" y="7204926"/>
                </a:lnTo>
                <a:lnTo>
                  <a:pt x="1240256" y="7181228"/>
                </a:lnTo>
                <a:lnTo>
                  <a:pt x="1194981" y="7166178"/>
                </a:lnTo>
                <a:lnTo>
                  <a:pt x="1143279" y="7160920"/>
                </a:lnTo>
                <a:lnTo>
                  <a:pt x="1088504" y="7165289"/>
                </a:lnTo>
                <a:lnTo>
                  <a:pt x="1042123" y="7178230"/>
                </a:lnTo>
                <a:lnTo>
                  <a:pt x="1002093" y="7199465"/>
                </a:lnTo>
                <a:lnTo>
                  <a:pt x="966355" y="7228751"/>
                </a:lnTo>
                <a:lnTo>
                  <a:pt x="932827" y="7265810"/>
                </a:lnTo>
                <a:lnTo>
                  <a:pt x="1037704" y="7355014"/>
                </a:lnTo>
                <a:lnTo>
                  <a:pt x="1064907" y="7327951"/>
                </a:lnTo>
                <a:lnTo>
                  <a:pt x="1088275" y="7309561"/>
                </a:lnTo>
                <a:lnTo>
                  <a:pt x="1109345" y="7299096"/>
                </a:lnTo>
                <a:lnTo>
                  <a:pt x="1129652" y="7295769"/>
                </a:lnTo>
                <a:lnTo>
                  <a:pt x="1147851" y="7298436"/>
                </a:lnTo>
                <a:lnTo>
                  <a:pt x="1161326" y="7305815"/>
                </a:lnTo>
                <a:lnTo>
                  <a:pt x="1169682" y="7317029"/>
                </a:lnTo>
                <a:lnTo>
                  <a:pt x="1172565" y="7331189"/>
                </a:lnTo>
                <a:lnTo>
                  <a:pt x="1170279" y="7345019"/>
                </a:lnTo>
                <a:lnTo>
                  <a:pt x="1163027" y="7359104"/>
                </a:lnTo>
                <a:lnTo>
                  <a:pt x="1150150" y="7373709"/>
                </a:lnTo>
                <a:lnTo>
                  <a:pt x="1131011" y="7389063"/>
                </a:lnTo>
                <a:lnTo>
                  <a:pt x="933513" y="7530732"/>
                </a:lnTo>
                <a:lnTo>
                  <a:pt x="933513" y="7646505"/>
                </a:lnTo>
                <a:lnTo>
                  <a:pt x="1335328" y="7646505"/>
                </a:lnTo>
                <a:lnTo>
                  <a:pt x="1335328" y="7521867"/>
                </a:lnTo>
                <a:close/>
              </a:path>
              <a:path w="1791335" h="8775065">
                <a:moveTo>
                  <a:pt x="1335328" y="6403861"/>
                </a:moveTo>
                <a:lnTo>
                  <a:pt x="1149400" y="6403861"/>
                </a:lnTo>
                <a:lnTo>
                  <a:pt x="1234528" y="6349390"/>
                </a:lnTo>
                <a:lnTo>
                  <a:pt x="1273670" y="6320815"/>
                </a:lnTo>
                <a:lnTo>
                  <a:pt x="1303997" y="6288341"/>
                </a:lnTo>
                <a:lnTo>
                  <a:pt x="1323594" y="6249111"/>
                </a:lnTo>
                <a:lnTo>
                  <a:pt x="1330553" y="6200241"/>
                </a:lnTo>
                <a:lnTo>
                  <a:pt x="1330553" y="6198882"/>
                </a:lnTo>
                <a:lnTo>
                  <a:pt x="1327454" y="6177762"/>
                </a:lnTo>
                <a:lnTo>
                  <a:pt x="1324254" y="6155868"/>
                </a:lnTo>
                <a:lnTo>
                  <a:pt x="1306220" y="6118187"/>
                </a:lnTo>
                <a:lnTo>
                  <a:pt x="1277772" y="6086919"/>
                </a:lnTo>
                <a:lnTo>
                  <a:pt x="1240256" y="6063221"/>
                </a:lnTo>
                <a:lnTo>
                  <a:pt x="1194981" y="6048172"/>
                </a:lnTo>
                <a:lnTo>
                  <a:pt x="1143279" y="6042914"/>
                </a:lnTo>
                <a:lnTo>
                  <a:pt x="1088504" y="6047283"/>
                </a:lnTo>
                <a:lnTo>
                  <a:pt x="1042123" y="6060224"/>
                </a:lnTo>
                <a:lnTo>
                  <a:pt x="1002093" y="6081458"/>
                </a:lnTo>
                <a:lnTo>
                  <a:pt x="966355" y="6110744"/>
                </a:lnTo>
                <a:lnTo>
                  <a:pt x="932827" y="6147803"/>
                </a:lnTo>
                <a:lnTo>
                  <a:pt x="1037704" y="6237008"/>
                </a:lnTo>
                <a:lnTo>
                  <a:pt x="1064907" y="6209944"/>
                </a:lnTo>
                <a:lnTo>
                  <a:pt x="1088275" y="6191555"/>
                </a:lnTo>
                <a:lnTo>
                  <a:pt x="1109345" y="6181090"/>
                </a:lnTo>
                <a:lnTo>
                  <a:pt x="1129652" y="6177762"/>
                </a:lnTo>
                <a:lnTo>
                  <a:pt x="1147851" y="6180429"/>
                </a:lnTo>
                <a:lnTo>
                  <a:pt x="1161326" y="6187808"/>
                </a:lnTo>
                <a:lnTo>
                  <a:pt x="1169682" y="6199022"/>
                </a:lnTo>
                <a:lnTo>
                  <a:pt x="1172565" y="6213183"/>
                </a:lnTo>
                <a:lnTo>
                  <a:pt x="1170279" y="6227013"/>
                </a:lnTo>
                <a:lnTo>
                  <a:pt x="1163027" y="6241097"/>
                </a:lnTo>
                <a:lnTo>
                  <a:pt x="1150150" y="6255702"/>
                </a:lnTo>
                <a:lnTo>
                  <a:pt x="1131011" y="6271057"/>
                </a:lnTo>
                <a:lnTo>
                  <a:pt x="933513" y="6412725"/>
                </a:lnTo>
                <a:lnTo>
                  <a:pt x="933513" y="6528498"/>
                </a:lnTo>
                <a:lnTo>
                  <a:pt x="1335328" y="6528498"/>
                </a:lnTo>
                <a:lnTo>
                  <a:pt x="1335328" y="6403861"/>
                </a:lnTo>
                <a:close/>
              </a:path>
              <a:path w="1791335" h="8775065">
                <a:moveTo>
                  <a:pt x="1335328" y="5285854"/>
                </a:moveTo>
                <a:lnTo>
                  <a:pt x="1149400" y="5285854"/>
                </a:lnTo>
                <a:lnTo>
                  <a:pt x="1234528" y="5231384"/>
                </a:lnTo>
                <a:lnTo>
                  <a:pt x="1273670" y="5202809"/>
                </a:lnTo>
                <a:lnTo>
                  <a:pt x="1303997" y="5170335"/>
                </a:lnTo>
                <a:lnTo>
                  <a:pt x="1323594" y="5131105"/>
                </a:lnTo>
                <a:lnTo>
                  <a:pt x="1330553" y="5082235"/>
                </a:lnTo>
                <a:lnTo>
                  <a:pt x="1330553" y="5080876"/>
                </a:lnTo>
                <a:lnTo>
                  <a:pt x="1327454" y="5059756"/>
                </a:lnTo>
                <a:lnTo>
                  <a:pt x="1324254" y="5037861"/>
                </a:lnTo>
                <a:lnTo>
                  <a:pt x="1306220" y="5000180"/>
                </a:lnTo>
                <a:lnTo>
                  <a:pt x="1277772" y="4968926"/>
                </a:lnTo>
                <a:lnTo>
                  <a:pt x="1240256" y="4945215"/>
                </a:lnTo>
                <a:lnTo>
                  <a:pt x="1194981" y="4930165"/>
                </a:lnTo>
                <a:lnTo>
                  <a:pt x="1143279" y="4924907"/>
                </a:lnTo>
                <a:lnTo>
                  <a:pt x="1088504" y="4929276"/>
                </a:lnTo>
                <a:lnTo>
                  <a:pt x="1042123" y="4942217"/>
                </a:lnTo>
                <a:lnTo>
                  <a:pt x="1002093" y="4963452"/>
                </a:lnTo>
                <a:lnTo>
                  <a:pt x="966355" y="4992738"/>
                </a:lnTo>
                <a:lnTo>
                  <a:pt x="932827" y="5029797"/>
                </a:lnTo>
                <a:lnTo>
                  <a:pt x="1037704" y="5119001"/>
                </a:lnTo>
                <a:lnTo>
                  <a:pt x="1064907" y="5091938"/>
                </a:lnTo>
                <a:lnTo>
                  <a:pt x="1088275" y="5073548"/>
                </a:lnTo>
                <a:lnTo>
                  <a:pt x="1109345" y="5063083"/>
                </a:lnTo>
                <a:lnTo>
                  <a:pt x="1129652" y="5059756"/>
                </a:lnTo>
                <a:lnTo>
                  <a:pt x="1147851" y="5062423"/>
                </a:lnTo>
                <a:lnTo>
                  <a:pt x="1161326" y="5069802"/>
                </a:lnTo>
                <a:lnTo>
                  <a:pt x="1169682" y="5081028"/>
                </a:lnTo>
                <a:lnTo>
                  <a:pt x="1172565" y="5095176"/>
                </a:lnTo>
                <a:lnTo>
                  <a:pt x="1170279" y="5109007"/>
                </a:lnTo>
                <a:lnTo>
                  <a:pt x="1163027" y="5123091"/>
                </a:lnTo>
                <a:lnTo>
                  <a:pt x="1150150" y="5137696"/>
                </a:lnTo>
                <a:lnTo>
                  <a:pt x="1131011" y="5153063"/>
                </a:lnTo>
                <a:lnTo>
                  <a:pt x="933513" y="5294719"/>
                </a:lnTo>
                <a:lnTo>
                  <a:pt x="933513" y="5410492"/>
                </a:lnTo>
                <a:lnTo>
                  <a:pt x="1335328" y="5410492"/>
                </a:lnTo>
                <a:lnTo>
                  <a:pt x="1335328" y="5285854"/>
                </a:lnTo>
                <a:close/>
              </a:path>
              <a:path w="1791335" h="8775065">
                <a:moveTo>
                  <a:pt x="1335328" y="4167848"/>
                </a:moveTo>
                <a:lnTo>
                  <a:pt x="1149400" y="4167848"/>
                </a:lnTo>
                <a:lnTo>
                  <a:pt x="1234528" y="4113377"/>
                </a:lnTo>
                <a:lnTo>
                  <a:pt x="1273670" y="4084802"/>
                </a:lnTo>
                <a:lnTo>
                  <a:pt x="1303997" y="4052328"/>
                </a:lnTo>
                <a:lnTo>
                  <a:pt x="1323594" y="4013098"/>
                </a:lnTo>
                <a:lnTo>
                  <a:pt x="1330553" y="3964228"/>
                </a:lnTo>
                <a:lnTo>
                  <a:pt x="1330553" y="3962870"/>
                </a:lnTo>
                <a:lnTo>
                  <a:pt x="1327454" y="3941749"/>
                </a:lnTo>
                <a:lnTo>
                  <a:pt x="1324254" y="3919855"/>
                </a:lnTo>
                <a:lnTo>
                  <a:pt x="1306220" y="3882174"/>
                </a:lnTo>
                <a:lnTo>
                  <a:pt x="1277772" y="3850919"/>
                </a:lnTo>
                <a:lnTo>
                  <a:pt x="1240256" y="3827208"/>
                </a:lnTo>
                <a:lnTo>
                  <a:pt x="1194981" y="3812159"/>
                </a:lnTo>
                <a:lnTo>
                  <a:pt x="1143279" y="3806901"/>
                </a:lnTo>
                <a:lnTo>
                  <a:pt x="1088504" y="3811270"/>
                </a:lnTo>
                <a:lnTo>
                  <a:pt x="1042123" y="3824211"/>
                </a:lnTo>
                <a:lnTo>
                  <a:pt x="1002093" y="3845445"/>
                </a:lnTo>
                <a:lnTo>
                  <a:pt x="966355" y="3874732"/>
                </a:lnTo>
                <a:lnTo>
                  <a:pt x="932827" y="3911790"/>
                </a:lnTo>
                <a:lnTo>
                  <a:pt x="1037704" y="4000995"/>
                </a:lnTo>
                <a:lnTo>
                  <a:pt x="1064907" y="3973931"/>
                </a:lnTo>
                <a:lnTo>
                  <a:pt x="1088275" y="3955542"/>
                </a:lnTo>
                <a:lnTo>
                  <a:pt x="1109345" y="3945077"/>
                </a:lnTo>
                <a:lnTo>
                  <a:pt x="1129652" y="3941749"/>
                </a:lnTo>
                <a:lnTo>
                  <a:pt x="1147851" y="3944416"/>
                </a:lnTo>
                <a:lnTo>
                  <a:pt x="1161326" y="3951795"/>
                </a:lnTo>
                <a:lnTo>
                  <a:pt x="1169682" y="3963009"/>
                </a:lnTo>
                <a:lnTo>
                  <a:pt x="1172565" y="3977170"/>
                </a:lnTo>
                <a:lnTo>
                  <a:pt x="1170279" y="3991000"/>
                </a:lnTo>
                <a:lnTo>
                  <a:pt x="1163027" y="4005084"/>
                </a:lnTo>
                <a:lnTo>
                  <a:pt x="1150150" y="4019689"/>
                </a:lnTo>
                <a:lnTo>
                  <a:pt x="1131011" y="4035056"/>
                </a:lnTo>
                <a:lnTo>
                  <a:pt x="933513" y="4176712"/>
                </a:lnTo>
                <a:lnTo>
                  <a:pt x="933513" y="4292485"/>
                </a:lnTo>
                <a:lnTo>
                  <a:pt x="1335328" y="4292485"/>
                </a:lnTo>
                <a:lnTo>
                  <a:pt x="1335328" y="4167848"/>
                </a:lnTo>
                <a:close/>
              </a:path>
              <a:path w="1791335" h="8775065">
                <a:moveTo>
                  <a:pt x="1335328" y="3049841"/>
                </a:moveTo>
                <a:lnTo>
                  <a:pt x="1149400" y="3049841"/>
                </a:lnTo>
                <a:lnTo>
                  <a:pt x="1234528" y="2995371"/>
                </a:lnTo>
                <a:lnTo>
                  <a:pt x="1273670" y="2966796"/>
                </a:lnTo>
                <a:lnTo>
                  <a:pt x="1303997" y="2934335"/>
                </a:lnTo>
                <a:lnTo>
                  <a:pt x="1323594" y="2895092"/>
                </a:lnTo>
                <a:lnTo>
                  <a:pt x="1330553" y="2846222"/>
                </a:lnTo>
                <a:lnTo>
                  <a:pt x="1330553" y="2844863"/>
                </a:lnTo>
                <a:lnTo>
                  <a:pt x="1327454" y="2823756"/>
                </a:lnTo>
                <a:lnTo>
                  <a:pt x="1324254" y="2801848"/>
                </a:lnTo>
                <a:lnTo>
                  <a:pt x="1306220" y="2764167"/>
                </a:lnTo>
                <a:lnTo>
                  <a:pt x="1277772" y="2732913"/>
                </a:lnTo>
                <a:lnTo>
                  <a:pt x="1240256" y="2709202"/>
                </a:lnTo>
                <a:lnTo>
                  <a:pt x="1194981" y="2694152"/>
                </a:lnTo>
                <a:lnTo>
                  <a:pt x="1143279" y="2688894"/>
                </a:lnTo>
                <a:lnTo>
                  <a:pt x="1088504" y="2693263"/>
                </a:lnTo>
                <a:lnTo>
                  <a:pt x="1042123" y="2706205"/>
                </a:lnTo>
                <a:lnTo>
                  <a:pt x="1002093" y="2727439"/>
                </a:lnTo>
                <a:lnTo>
                  <a:pt x="966355" y="2756725"/>
                </a:lnTo>
                <a:lnTo>
                  <a:pt x="932827" y="2793784"/>
                </a:lnTo>
                <a:lnTo>
                  <a:pt x="1037704" y="2882989"/>
                </a:lnTo>
                <a:lnTo>
                  <a:pt x="1064907" y="2855925"/>
                </a:lnTo>
                <a:lnTo>
                  <a:pt x="1088275" y="2837535"/>
                </a:lnTo>
                <a:lnTo>
                  <a:pt x="1109345" y="2827070"/>
                </a:lnTo>
                <a:lnTo>
                  <a:pt x="1129652" y="2823756"/>
                </a:lnTo>
                <a:lnTo>
                  <a:pt x="1147851" y="2826410"/>
                </a:lnTo>
                <a:lnTo>
                  <a:pt x="1161326" y="2833789"/>
                </a:lnTo>
                <a:lnTo>
                  <a:pt x="1169682" y="2845016"/>
                </a:lnTo>
                <a:lnTo>
                  <a:pt x="1172565" y="2859163"/>
                </a:lnTo>
                <a:lnTo>
                  <a:pt x="1170279" y="2872994"/>
                </a:lnTo>
                <a:lnTo>
                  <a:pt x="1163027" y="2887078"/>
                </a:lnTo>
                <a:lnTo>
                  <a:pt x="1150150" y="2901683"/>
                </a:lnTo>
                <a:lnTo>
                  <a:pt x="1131011" y="2917050"/>
                </a:lnTo>
                <a:lnTo>
                  <a:pt x="933513" y="3058706"/>
                </a:lnTo>
                <a:lnTo>
                  <a:pt x="933513" y="3174479"/>
                </a:lnTo>
                <a:lnTo>
                  <a:pt x="1335328" y="3174479"/>
                </a:lnTo>
                <a:lnTo>
                  <a:pt x="1335328" y="3049841"/>
                </a:lnTo>
                <a:close/>
              </a:path>
              <a:path w="1791335" h="8775065">
                <a:moveTo>
                  <a:pt x="1335328" y="1931847"/>
                </a:moveTo>
                <a:lnTo>
                  <a:pt x="1149400" y="1931847"/>
                </a:lnTo>
                <a:lnTo>
                  <a:pt x="1234528" y="1877364"/>
                </a:lnTo>
                <a:lnTo>
                  <a:pt x="1273670" y="1848789"/>
                </a:lnTo>
                <a:lnTo>
                  <a:pt x="1303997" y="1816328"/>
                </a:lnTo>
                <a:lnTo>
                  <a:pt x="1323594" y="1777085"/>
                </a:lnTo>
                <a:lnTo>
                  <a:pt x="1330553" y="1728216"/>
                </a:lnTo>
                <a:lnTo>
                  <a:pt x="1330553" y="1726857"/>
                </a:lnTo>
                <a:lnTo>
                  <a:pt x="1327454" y="1705749"/>
                </a:lnTo>
                <a:lnTo>
                  <a:pt x="1324254" y="1683854"/>
                </a:lnTo>
                <a:lnTo>
                  <a:pt x="1306220" y="1646161"/>
                </a:lnTo>
                <a:lnTo>
                  <a:pt x="1277772" y="1614906"/>
                </a:lnTo>
                <a:lnTo>
                  <a:pt x="1240256" y="1591195"/>
                </a:lnTo>
                <a:lnTo>
                  <a:pt x="1194981" y="1576158"/>
                </a:lnTo>
                <a:lnTo>
                  <a:pt x="1143279" y="1570888"/>
                </a:lnTo>
                <a:lnTo>
                  <a:pt x="1088504" y="1575257"/>
                </a:lnTo>
                <a:lnTo>
                  <a:pt x="1042123" y="1588198"/>
                </a:lnTo>
                <a:lnTo>
                  <a:pt x="1002093" y="1609432"/>
                </a:lnTo>
                <a:lnTo>
                  <a:pt x="966355" y="1638719"/>
                </a:lnTo>
                <a:lnTo>
                  <a:pt x="932827" y="1675777"/>
                </a:lnTo>
                <a:lnTo>
                  <a:pt x="1037704" y="1764995"/>
                </a:lnTo>
                <a:lnTo>
                  <a:pt x="1064907" y="1737918"/>
                </a:lnTo>
                <a:lnTo>
                  <a:pt x="1088275" y="1719529"/>
                </a:lnTo>
                <a:lnTo>
                  <a:pt x="1109345" y="1709064"/>
                </a:lnTo>
                <a:lnTo>
                  <a:pt x="1129652" y="1705749"/>
                </a:lnTo>
                <a:lnTo>
                  <a:pt x="1147851" y="1708404"/>
                </a:lnTo>
                <a:lnTo>
                  <a:pt x="1161326" y="1715795"/>
                </a:lnTo>
                <a:lnTo>
                  <a:pt x="1169682" y="1727009"/>
                </a:lnTo>
                <a:lnTo>
                  <a:pt x="1172565" y="1741157"/>
                </a:lnTo>
                <a:lnTo>
                  <a:pt x="1170279" y="1754987"/>
                </a:lnTo>
                <a:lnTo>
                  <a:pt x="1163027" y="1769084"/>
                </a:lnTo>
                <a:lnTo>
                  <a:pt x="1150150" y="1783676"/>
                </a:lnTo>
                <a:lnTo>
                  <a:pt x="1131011" y="1799043"/>
                </a:lnTo>
                <a:lnTo>
                  <a:pt x="933513" y="1940699"/>
                </a:lnTo>
                <a:lnTo>
                  <a:pt x="933513" y="2056472"/>
                </a:lnTo>
                <a:lnTo>
                  <a:pt x="1335328" y="2056472"/>
                </a:lnTo>
                <a:lnTo>
                  <a:pt x="1335328" y="1931847"/>
                </a:lnTo>
                <a:close/>
              </a:path>
              <a:path w="1791335" h="8775065">
                <a:moveTo>
                  <a:pt x="1335328" y="813841"/>
                </a:moveTo>
                <a:lnTo>
                  <a:pt x="1149400" y="813841"/>
                </a:lnTo>
                <a:lnTo>
                  <a:pt x="1234528" y="759358"/>
                </a:lnTo>
                <a:lnTo>
                  <a:pt x="1273670" y="730783"/>
                </a:lnTo>
                <a:lnTo>
                  <a:pt x="1303997" y="698322"/>
                </a:lnTo>
                <a:lnTo>
                  <a:pt x="1323594" y="659079"/>
                </a:lnTo>
                <a:lnTo>
                  <a:pt x="1330553" y="610209"/>
                </a:lnTo>
                <a:lnTo>
                  <a:pt x="1330553" y="608850"/>
                </a:lnTo>
                <a:lnTo>
                  <a:pt x="1327454" y="587743"/>
                </a:lnTo>
                <a:lnTo>
                  <a:pt x="1324254" y="565848"/>
                </a:lnTo>
                <a:lnTo>
                  <a:pt x="1306220" y="528154"/>
                </a:lnTo>
                <a:lnTo>
                  <a:pt x="1277772" y="496900"/>
                </a:lnTo>
                <a:lnTo>
                  <a:pt x="1240256" y="473189"/>
                </a:lnTo>
                <a:lnTo>
                  <a:pt x="1194981" y="458152"/>
                </a:lnTo>
                <a:lnTo>
                  <a:pt x="1143279" y="452882"/>
                </a:lnTo>
                <a:lnTo>
                  <a:pt x="1088504" y="457250"/>
                </a:lnTo>
                <a:lnTo>
                  <a:pt x="1042123" y="470192"/>
                </a:lnTo>
                <a:lnTo>
                  <a:pt x="1002093" y="491426"/>
                </a:lnTo>
                <a:lnTo>
                  <a:pt x="966355" y="520712"/>
                </a:lnTo>
                <a:lnTo>
                  <a:pt x="932827" y="557771"/>
                </a:lnTo>
                <a:lnTo>
                  <a:pt x="1037704" y="646988"/>
                </a:lnTo>
                <a:lnTo>
                  <a:pt x="1064907" y="619912"/>
                </a:lnTo>
                <a:lnTo>
                  <a:pt x="1088275" y="601535"/>
                </a:lnTo>
                <a:lnTo>
                  <a:pt x="1109345" y="591058"/>
                </a:lnTo>
                <a:lnTo>
                  <a:pt x="1129652" y="587743"/>
                </a:lnTo>
                <a:lnTo>
                  <a:pt x="1147851" y="590397"/>
                </a:lnTo>
                <a:lnTo>
                  <a:pt x="1161326" y="597789"/>
                </a:lnTo>
                <a:lnTo>
                  <a:pt x="1169682" y="609003"/>
                </a:lnTo>
                <a:lnTo>
                  <a:pt x="1172565" y="623150"/>
                </a:lnTo>
                <a:lnTo>
                  <a:pt x="1170279" y="636981"/>
                </a:lnTo>
                <a:lnTo>
                  <a:pt x="1163027" y="651078"/>
                </a:lnTo>
                <a:lnTo>
                  <a:pt x="1150150" y="665670"/>
                </a:lnTo>
                <a:lnTo>
                  <a:pt x="1131011" y="681037"/>
                </a:lnTo>
                <a:lnTo>
                  <a:pt x="933513" y="822693"/>
                </a:lnTo>
                <a:lnTo>
                  <a:pt x="933513" y="938466"/>
                </a:lnTo>
                <a:lnTo>
                  <a:pt x="1335328" y="938466"/>
                </a:lnTo>
                <a:lnTo>
                  <a:pt x="1335328" y="813841"/>
                </a:lnTo>
                <a:close/>
              </a:path>
              <a:path w="1791335" h="8775065">
                <a:moveTo>
                  <a:pt x="1368399" y="7834096"/>
                </a:moveTo>
                <a:lnTo>
                  <a:pt x="1242466" y="7834096"/>
                </a:lnTo>
                <a:lnTo>
                  <a:pt x="1242466" y="7967027"/>
                </a:lnTo>
                <a:lnTo>
                  <a:pt x="1127302" y="7967027"/>
                </a:lnTo>
                <a:lnTo>
                  <a:pt x="1127302" y="7834096"/>
                </a:lnTo>
                <a:lnTo>
                  <a:pt x="1001382" y="7834096"/>
                </a:lnTo>
                <a:lnTo>
                  <a:pt x="1001382" y="8210817"/>
                </a:lnTo>
                <a:lnTo>
                  <a:pt x="1127302" y="8210817"/>
                </a:lnTo>
                <a:lnTo>
                  <a:pt x="1127302" y="8075727"/>
                </a:lnTo>
                <a:lnTo>
                  <a:pt x="1242466" y="8075727"/>
                </a:lnTo>
                <a:lnTo>
                  <a:pt x="1242466" y="8210817"/>
                </a:lnTo>
                <a:lnTo>
                  <a:pt x="1368399" y="8210817"/>
                </a:lnTo>
                <a:lnTo>
                  <a:pt x="1368399" y="8075727"/>
                </a:lnTo>
                <a:lnTo>
                  <a:pt x="1368399" y="7967027"/>
                </a:lnTo>
                <a:lnTo>
                  <a:pt x="1368399" y="7834096"/>
                </a:lnTo>
                <a:close/>
              </a:path>
              <a:path w="1791335" h="8775065">
                <a:moveTo>
                  <a:pt x="1368399" y="6716090"/>
                </a:moveTo>
                <a:lnTo>
                  <a:pt x="1242466" y="6716090"/>
                </a:lnTo>
                <a:lnTo>
                  <a:pt x="1242466" y="6849021"/>
                </a:lnTo>
                <a:lnTo>
                  <a:pt x="1127302" y="6849021"/>
                </a:lnTo>
                <a:lnTo>
                  <a:pt x="1127302" y="6716090"/>
                </a:lnTo>
                <a:lnTo>
                  <a:pt x="1001382" y="6716090"/>
                </a:lnTo>
                <a:lnTo>
                  <a:pt x="1001382" y="7092810"/>
                </a:lnTo>
                <a:lnTo>
                  <a:pt x="1127302" y="7092810"/>
                </a:lnTo>
                <a:lnTo>
                  <a:pt x="1127302" y="6957720"/>
                </a:lnTo>
                <a:lnTo>
                  <a:pt x="1242466" y="6957720"/>
                </a:lnTo>
                <a:lnTo>
                  <a:pt x="1242466" y="7092810"/>
                </a:lnTo>
                <a:lnTo>
                  <a:pt x="1368399" y="7092810"/>
                </a:lnTo>
                <a:lnTo>
                  <a:pt x="1368399" y="6957720"/>
                </a:lnTo>
                <a:lnTo>
                  <a:pt x="1368399" y="6849021"/>
                </a:lnTo>
                <a:lnTo>
                  <a:pt x="1368399" y="6716090"/>
                </a:lnTo>
                <a:close/>
              </a:path>
              <a:path w="1791335" h="8775065">
                <a:moveTo>
                  <a:pt x="1368399" y="5598084"/>
                </a:moveTo>
                <a:lnTo>
                  <a:pt x="1242466" y="5598084"/>
                </a:lnTo>
                <a:lnTo>
                  <a:pt x="1242466" y="5731014"/>
                </a:lnTo>
                <a:lnTo>
                  <a:pt x="1127302" y="5731014"/>
                </a:lnTo>
                <a:lnTo>
                  <a:pt x="1127302" y="5598084"/>
                </a:lnTo>
                <a:lnTo>
                  <a:pt x="1001382" y="5598084"/>
                </a:lnTo>
                <a:lnTo>
                  <a:pt x="1001382" y="5974804"/>
                </a:lnTo>
                <a:lnTo>
                  <a:pt x="1127302" y="5974804"/>
                </a:lnTo>
                <a:lnTo>
                  <a:pt x="1127302" y="5839726"/>
                </a:lnTo>
                <a:lnTo>
                  <a:pt x="1242466" y="5839726"/>
                </a:lnTo>
                <a:lnTo>
                  <a:pt x="1242466" y="5974804"/>
                </a:lnTo>
                <a:lnTo>
                  <a:pt x="1368399" y="5974804"/>
                </a:lnTo>
                <a:lnTo>
                  <a:pt x="1368399" y="5839726"/>
                </a:lnTo>
                <a:lnTo>
                  <a:pt x="1368399" y="5731014"/>
                </a:lnTo>
                <a:lnTo>
                  <a:pt x="1368399" y="5598084"/>
                </a:lnTo>
                <a:close/>
              </a:path>
              <a:path w="1791335" h="8775065">
                <a:moveTo>
                  <a:pt x="1368399" y="4480077"/>
                </a:moveTo>
                <a:lnTo>
                  <a:pt x="1242466" y="4480077"/>
                </a:lnTo>
                <a:lnTo>
                  <a:pt x="1242466" y="4613008"/>
                </a:lnTo>
                <a:lnTo>
                  <a:pt x="1127302" y="4613008"/>
                </a:lnTo>
                <a:lnTo>
                  <a:pt x="1127302" y="4480077"/>
                </a:lnTo>
                <a:lnTo>
                  <a:pt x="1001382" y="4480077"/>
                </a:lnTo>
                <a:lnTo>
                  <a:pt x="1001382" y="4856797"/>
                </a:lnTo>
                <a:lnTo>
                  <a:pt x="1127302" y="4856797"/>
                </a:lnTo>
                <a:lnTo>
                  <a:pt x="1127302" y="4721720"/>
                </a:lnTo>
                <a:lnTo>
                  <a:pt x="1242466" y="4721720"/>
                </a:lnTo>
                <a:lnTo>
                  <a:pt x="1242466" y="4856797"/>
                </a:lnTo>
                <a:lnTo>
                  <a:pt x="1368399" y="4856797"/>
                </a:lnTo>
                <a:lnTo>
                  <a:pt x="1368399" y="4721720"/>
                </a:lnTo>
                <a:lnTo>
                  <a:pt x="1368399" y="4613008"/>
                </a:lnTo>
                <a:lnTo>
                  <a:pt x="1368399" y="4480077"/>
                </a:lnTo>
                <a:close/>
              </a:path>
              <a:path w="1791335" h="8775065">
                <a:moveTo>
                  <a:pt x="1368399" y="3362083"/>
                </a:moveTo>
                <a:lnTo>
                  <a:pt x="1242466" y="3362083"/>
                </a:lnTo>
                <a:lnTo>
                  <a:pt x="1242466" y="3495002"/>
                </a:lnTo>
                <a:lnTo>
                  <a:pt x="1127302" y="3495002"/>
                </a:lnTo>
                <a:lnTo>
                  <a:pt x="1127302" y="3362083"/>
                </a:lnTo>
                <a:lnTo>
                  <a:pt x="1001382" y="3362083"/>
                </a:lnTo>
                <a:lnTo>
                  <a:pt x="1001382" y="3738791"/>
                </a:lnTo>
                <a:lnTo>
                  <a:pt x="1127302" y="3738791"/>
                </a:lnTo>
                <a:lnTo>
                  <a:pt x="1127302" y="3603714"/>
                </a:lnTo>
                <a:lnTo>
                  <a:pt x="1242466" y="3603714"/>
                </a:lnTo>
                <a:lnTo>
                  <a:pt x="1242466" y="3738791"/>
                </a:lnTo>
                <a:lnTo>
                  <a:pt x="1368399" y="3738791"/>
                </a:lnTo>
                <a:lnTo>
                  <a:pt x="1368399" y="3603714"/>
                </a:lnTo>
                <a:lnTo>
                  <a:pt x="1368399" y="3495002"/>
                </a:lnTo>
                <a:lnTo>
                  <a:pt x="1368399" y="3362083"/>
                </a:lnTo>
                <a:close/>
              </a:path>
              <a:path w="1791335" h="8775065">
                <a:moveTo>
                  <a:pt x="1368399" y="2244077"/>
                </a:moveTo>
                <a:lnTo>
                  <a:pt x="1242466" y="2244077"/>
                </a:lnTo>
                <a:lnTo>
                  <a:pt x="1242466" y="2376995"/>
                </a:lnTo>
                <a:lnTo>
                  <a:pt x="1127302" y="2376995"/>
                </a:lnTo>
                <a:lnTo>
                  <a:pt x="1127302" y="2244077"/>
                </a:lnTo>
                <a:lnTo>
                  <a:pt x="1001382" y="2244077"/>
                </a:lnTo>
                <a:lnTo>
                  <a:pt x="1001382" y="2620784"/>
                </a:lnTo>
                <a:lnTo>
                  <a:pt x="1127302" y="2620784"/>
                </a:lnTo>
                <a:lnTo>
                  <a:pt x="1127302" y="2485720"/>
                </a:lnTo>
                <a:lnTo>
                  <a:pt x="1242466" y="2485720"/>
                </a:lnTo>
                <a:lnTo>
                  <a:pt x="1242466" y="2620784"/>
                </a:lnTo>
                <a:lnTo>
                  <a:pt x="1368399" y="2620784"/>
                </a:lnTo>
                <a:lnTo>
                  <a:pt x="1368399" y="2485720"/>
                </a:lnTo>
                <a:lnTo>
                  <a:pt x="1368399" y="2376995"/>
                </a:lnTo>
                <a:lnTo>
                  <a:pt x="1368399" y="2244077"/>
                </a:lnTo>
                <a:close/>
              </a:path>
              <a:path w="1791335" h="8775065">
                <a:moveTo>
                  <a:pt x="1368399" y="1126070"/>
                </a:moveTo>
                <a:lnTo>
                  <a:pt x="1242466" y="1126070"/>
                </a:lnTo>
                <a:lnTo>
                  <a:pt x="1242466" y="1258989"/>
                </a:lnTo>
                <a:lnTo>
                  <a:pt x="1127302" y="1258989"/>
                </a:lnTo>
                <a:lnTo>
                  <a:pt x="1127302" y="1126070"/>
                </a:lnTo>
                <a:lnTo>
                  <a:pt x="1001382" y="1126070"/>
                </a:lnTo>
                <a:lnTo>
                  <a:pt x="1001382" y="1502778"/>
                </a:lnTo>
                <a:lnTo>
                  <a:pt x="1127302" y="1502778"/>
                </a:lnTo>
                <a:lnTo>
                  <a:pt x="1127302" y="1367713"/>
                </a:lnTo>
                <a:lnTo>
                  <a:pt x="1242466" y="1367713"/>
                </a:lnTo>
                <a:lnTo>
                  <a:pt x="1242466" y="1502778"/>
                </a:lnTo>
                <a:lnTo>
                  <a:pt x="1368399" y="1502778"/>
                </a:lnTo>
                <a:lnTo>
                  <a:pt x="1368399" y="1367713"/>
                </a:lnTo>
                <a:lnTo>
                  <a:pt x="1368399" y="1258989"/>
                </a:lnTo>
                <a:lnTo>
                  <a:pt x="1368399" y="1126070"/>
                </a:lnTo>
                <a:close/>
              </a:path>
              <a:path w="1791335" h="8775065">
                <a:moveTo>
                  <a:pt x="1368399" y="8064"/>
                </a:moveTo>
                <a:lnTo>
                  <a:pt x="1242466" y="8064"/>
                </a:lnTo>
                <a:lnTo>
                  <a:pt x="1242466" y="140982"/>
                </a:lnTo>
                <a:lnTo>
                  <a:pt x="1127302" y="140982"/>
                </a:lnTo>
                <a:lnTo>
                  <a:pt x="1127302" y="8064"/>
                </a:lnTo>
                <a:lnTo>
                  <a:pt x="1001382" y="8064"/>
                </a:lnTo>
                <a:lnTo>
                  <a:pt x="1001382" y="384771"/>
                </a:lnTo>
                <a:lnTo>
                  <a:pt x="1127302" y="384771"/>
                </a:lnTo>
                <a:lnTo>
                  <a:pt x="1127302" y="249707"/>
                </a:lnTo>
                <a:lnTo>
                  <a:pt x="1242466" y="249707"/>
                </a:lnTo>
                <a:lnTo>
                  <a:pt x="1242466" y="384771"/>
                </a:lnTo>
                <a:lnTo>
                  <a:pt x="1368399" y="384771"/>
                </a:lnTo>
                <a:lnTo>
                  <a:pt x="1368399" y="249707"/>
                </a:lnTo>
                <a:lnTo>
                  <a:pt x="1368399" y="140982"/>
                </a:lnTo>
                <a:lnTo>
                  <a:pt x="1368399" y="8064"/>
                </a:lnTo>
                <a:close/>
              </a:path>
              <a:path w="1791335" h="8775065">
                <a:moveTo>
                  <a:pt x="1761667" y="8613318"/>
                </a:moveTo>
                <a:lnTo>
                  <a:pt x="1753311" y="8563216"/>
                </a:lnTo>
                <a:lnTo>
                  <a:pt x="1729562" y="8524608"/>
                </a:lnTo>
                <a:lnTo>
                  <a:pt x="1692414" y="8496478"/>
                </a:lnTo>
                <a:lnTo>
                  <a:pt x="1643837" y="8477783"/>
                </a:lnTo>
                <a:lnTo>
                  <a:pt x="1750758" y="8397430"/>
                </a:lnTo>
                <a:lnTo>
                  <a:pt x="1750758" y="8287779"/>
                </a:lnTo>
                <a:lnTo>
                  <a:pt x="1384363" y="8287779"/>
                </a:lnTo>
                <a:lnTo>
                  <a:pt x="1384363" y="8411731"/>
                </a:lnTo>
                <a:lnTo>
                  <a:pt x="1561426" y="8411731"/>
                </a:lnTo>
                <a:lnTo>
                  <a:pt x="1456550" y="8494827"/>
                </a:lnTo>
                <a:lnTo>
                  <a:pt x="1477657" y="8565655"/>
                </a:lnTo>
                <a:lnTo>
                  <a:pt x="1545082" y="8565655"/>
                </a:lnTo>
                <a:lnTo>
                  <a:pt x="1572691" y="8568347"/>
                </a:lnTo>
                <a:lnTo>
                  <a:pt x="1592249" y="8576031"/>
                </a:lnTo>
                <a:lnTo>
                  <a:pt x="1603883" y="8588057"/>
                </a:lnTo>
                <a:lnTo>
                  <a:pt x="1607743" y="8603780"/>
                </a:lnTo>
                <a:lnTo>
                  <a:pt x="1607743" y="8605139"/>
                </a:lnTo>
                <a:lnTo>
                  <a:pt x="1604213" y="8620595"/>
                </a:lnTo>
                <a:lnTo>
                  <a:pt x="1593786" y="8632647"/>
                </a:lnTo>
                <a:lnTo>
                  <a:pt x="1576717" y="8640496"/>
                </a:lnTo>
                <a:lnTo>
                  <a:pt x="1553260" y="8643290"/>
                </a:lnTo>
                <a:lnTo>
                  <a:pt x="1524012" y="8639899"/>
                </a:lnTo>
                <a:lnTo>
                  <a:pt x="1495539" y="8629917"/>
                </a:lnTo>
                <a:lnTo>
                  <a:pt x="1467827" y="8613686"/>
                </a:lnTo>
                <a:lnTo>
                  <a:pt x="1440891" y="8591525"/>
                </a:lnTo>
                <a:lnTo>
                  <a:pt x="1346225" y="8688908"/>
                </a:lnTo>
                <a:lnTo>
                  <a:pt x="1379816" y="8718499"/>
                </a:lnTo>
                <a:lnTo>
                  <a:pt x="1418069" y="8742362"/>
                </a:lnTo>
                <a:lnTo>
                  <a:pt x="1461503" y="8760015"/>
                </a:lnTo>
                <a:lnTo>
                  <a:pt x="1510703" y="8770976"/>
                </a:lnTo>
                <a:lnTo>
                  <a:pt x="1566202" y="8774735"/>
                </a:lnTo>
                <a:lnTo>
                  <a:pt x="1617332" y="8770023"/>
                </a:lnTo>
                <a:lnTo>
                  <a:pt x="1663788" y="8756091"/>
                </a:lnTo>
                <a:lnTo>
                  <a:pt x="1703514" y="8733269"/>
                </a:lnTo>
                <a:lnTo>
                  <a:pt x="1734439" y="8701888"/>
                </a:lnTo>
                <a:lnTo>
                  <a:pt x="1754517" y="8662251"/>
                </a:lnTo>
                <a:lnTo>
                  <a:pt x="1757362" y="8643290"/>
                </a:lnTo>
                <a:lnTo>
                  <a:pt x="1761667" y="8614689"/>
                </a:lnTo>
                <a:lnTo>
                  <a:pt x="1761667" y="8613318"/>
                </a:lnTo>
                <a:close/>
              </a:path>
              <a:path w="1791335" h="8775065">
                <a:moveTo>
                  <a:pt x="1761667" y="7495311"/>
                </a:moveTo>
                <a:lnTo>
                  <a:pt x="1753311" y="7445210"/>
                </a:lnTo>
                <a:lnTo>
                  <a:pt x="1729562" y="7406614"/>
                </a:lnTo>
                <a:lnTo>
                  <a:pt x="1692414" y="7378471"/>
                </a:lnTo>
                <a:lnTo>
                  <a:pt x="1643837" y="7359777"/>
                </a:lnTo>
                <a:lnTo>
                  <a:pt x="1750758" y="7279424"/>
                </a:lnTo>
                <a:lnTo>
                  <a:pt x="1750758" y="7169772"/>
                </a:lnTo>
                <a:lnTo>
                  <a:pt x="1384363" y="7169772"/>
                </a:lnTo>
                <a:lnTo>
                  <a:pt x="1384363" y="7293724"/>
                </a:lnTo>
                <a:lnTo>
                  <a:pt x="1561426" y="7293724"/>
                </a:lnTo>
                <a:lnTo>
                  <a:pt x="1456550" y="7376820"/>
                </a:lnTo>
                <a:lnTo>
                  <a:pt x="1477657" y="7447648"/>
                </a:lnTo>
                <a:lnTo>
                  <a:pt x="1545082" y="7447648"/>
                </a:lnTo>
                <a:lnTo>
                  <a:pt x="1572691" y="7450341"/>
                </a:lnTo>
                <a:lnTo>
                  <a:pt x="1592249" y="7458024"/>
                </a:lnTo>
                <a:lnTo>
                  <a:pt x="1603883" y="7470051"/>
                </a:lnTo>
                <a:lnTo>
                  <a:pt x="1607743" y="7485774"/>
                </a:lnTo>
                <a:lnTo>
                  <a:pt x="1607743" y="7487132"/>
                </a:lnTo>
                <a:lnTo>
                  <a:pt x="1604213" y="7502588"/>
                </a:lnTo>
                <a:lnTo>
                  <a:pt x="1593786" y="7514641"/>
                </a:lnTo>
                <a:lnTo>
                  <a:pt x="1576717" y="7522489"/>
                </a:lnTo>
                <a:lnTo>
                  <a:pt x="1553260" y="7525283"/>
                </a:lnTo>
                <a:lnTo>
                  <a:pt x="1524012" y="7521892"/>
                </a:lnTo>
                <a:lnTo>
                  <a:pt x="1495539" y="7511910"/>
                </a:lnTo>
                <a:lnTo>
                  <a:pt x="1467827" y="7495680"/>
                </a:lnTo>
                <a:lnTo>
                  <a:pt x="1440891" y="7473518"/>
                </a:lnTo>
                <a:lnTo>
                  <a:pt x="1346225" y="7570902"/>
                </a:lnTo>
                <a:lnTo>
                  <a:pt x="1379816" y="7600493"/>
                </a:lnTo>
                <a:lnTo>
                  <a:pt x="1418069" y="7624356"/>
                </a:lnTo>
                <a:lnTo>
                  <a:pt x="1461503" y="7642009"/>
                </a:lnTo>
                <a:lnTo>
                  <a:pt x="1510703" y="7652969"/>
                </a:lnTo>
                <a:lnTo>
                  <a:pt x="1566202" y="7656728"/>
                </a:lnTo>
                <a:lnTo>
                  <a:pt x="1617332" y="7652017"/>
                </a:lnTo>
                <a:lnTo>
                  <a:pt x="1663788" y="7638085"/>
                </a:lnTo>
                <a:lnTo>
                  <a:pt x="1703514" y="7615263"/>
                </a:lnTo>
                <a:lnTo>
                  <a:pt x="1734439" y="7583881"/>
                </a:lnTo>
                <a:lnTo>
                  <a:pt x="1754517" y="7544244"/>
                </a:lnTo>
                <a:lnTo>
                  <a:pt x="1757362" y="7525283"/>
                </a:lnTo>
                <a:lnTo>
                  <a:pt x="1761667" y="7496683"/>
                </a:lnTo>
                <a:lnTo>
                  <a:pt x="1761667" y="7495311"/>
                </a:lnTo>
                <a:close/>
              </a:path>
              <a:path w="1791335" h="8775065">
                <a:moveTo>
                  <a:pt x="1761667" y="6377305"/>
                </a:moveTo>
                <a:lnTo>
                  <a:pt x="1753311" y="6327203"/>
                </a:lnTo>
                <a:lnTo>
                  <a:pt x="1729562" y="6288608"/>
                </a:lnTo>
                <a:lnTo>
                  <a:pt x="1692414" y="6260465"/>
                </a:lnTo>
                <a:lnTo>
                  <a:pt x="1643837" y="6241770"/>
                </a:lnTo>
                <a:lnTo>
                  <a:pt x="1750758" y="6161417"/>
                </a:lnTo>
                <a:lnTo>
                  <a:pt x="1750758" y="6051766"/>
                </a:lnTo>
                <a:lnTo>
                  <a:pt x="1384363" y="6051766"/>
                </a:lnTo>
                <a:lnTo>
                  <a:pt x="1384363" y="6175718"/>
                </a:lnTo>
                <a:lnTo>
                  <a:pt x="1561426" y="6175718"/>
                </a:lnTo>
                <a:lnTo>
                  <a:pt x="1456550" y="6258814"/>
                </a:lnTo>
                <a:lnTo>
                  <a:pt x="1477657" y="6329642"/>
                </a:lnTo>
                <a:lnTo>
                  <a:pt x="1545082" y="6329642"/>
                </a:lnTo>
                <a:lnTo>
                  <a:pt x="1572691" y="6332334"/>
                </a:lnTo>
                <a:lnTo>
                  <a:pt x="1592249" y="6340018"/>
                </a:lnTo>
                <a:lnTo>
                  <a:pt x="1603883" y="6352045"/>
                </a:lnTo>
                <a:lnTo>
                  <a:pt x="1607743" y="6367767"/>
                </a:lnTo>
                <a:lnTo>
                  <a:pt x="1607743" y="6369139"/>
                </a:lnTo>
                <a:lnTo>
                  <a:pt x="1604213" y="6384582"/>
                </a:lnTo>
                <a:lnTo>
                  <a:pt x="1593786" y="6396634"/>
                </a:lnTo>
                <a:lnTo>
                  <a:pt x="1576717" y="6404483"/>
                </a:lnTo>
                <a:lnTo>
                  <a:pt x="1553260" y="6407277"/>
                </a:lnTo>
                <a:lnTo>
                  <a:pt x="1524012" y="6403886"/>
                </a:lnTo>
                <a:lnTo>
                  <a:pt x="1495539" y="6393904"/>
                </a:lnTo>
                <a:lnTo>
                  <a:pt x="1467827" y="6377673"/>
                </a:lnTo>
                <a:lnTo>
                  <a:pt x="1440891" y="6355512"/>
                </a:lnTo>
                <a:lnTo>
                  <a:pt x="1346225" y="6452895"/>
                </a:lnTo>
                <a:lnTo>
                  <a:pt x="1379816" y="6482486"/>
                </a:lnTo>
                <a:lnTo>
                  <a:pt x="1418069" y="6506350"/>
                </a:lnTo>
                <a:lnTo>
                  <a:pt x="1461503" y="6524003"/>
                </a:lnTo>
                <a:lnTo>
                  <a:pt x="1510703" y="6534963"/>
                </a:lnTo>
                <a:lnTo>
                  <a:pt x="1566202" y="6538722"/>
                </a:lnTo>
                <a:lnTo>
                  <a:pt x="1617332" y="6534010"/>
                </a:lnTo>
                <a:lnTo>
                  <a:pt x="1663788" y="6520078"/>
                </a:lnTo>
                <a:lnTo>
                  <a:pt x="1703514" y="6497256"/>
                </a:lnTo>
                <a:lnTo>
                  <a:pt x="1734439" y="6465875"/>
                </a:lnTo>
                <a:lnTo>
                  <a:pt x="1754517" y="6426238"/>
                </a:lnTo>
                <a:lnTo>
                  <a:pt x="1757362" y="6407277"/>
                </a:lnTo>
                <a:lnTo>
                  <a:pt x="1761667" y="6378676"/>
                </a:lnTo>
                <a:lnTo>
                  <a:pt x="1761667" y="6377305"/>
                </a:lnTo>
                <a:close/>
              </a:path>
              <a:path w="1791335" h="8775065">
                <a:moveTo>
                  <a:pt x="1761667" y="5259311"/>
                </a:moveTo>
                <a:lnTo>
                  <a:pt x="1753311" y="5209210"/>
                </a:lnTo>
                <a:lnTo>
                  <a:pt x="1729562" y="5170602"/>
                </a:lnTo>
                <a:lnTo>
                  <a:pt x="1692414" y="5142458"/>
                </a:lnTo>
                <a:lnTo>
                  <a:pt x="1643837" y="5123764"/>
                </a:lnTo>
                <a:lnTo>
                  <a:pt x="1750758" y="5043411"/>
                </a:lnTo>
                <a:lnTo>
                  <a:pt x="1750758" y="4933759"/>
                </a:lnTo>
                <a:lnTo>
                  <a:pt x="1384363" y="4933759"/>
                </a:lnTo>
                <a:lnTo>
                  <a:pt x="1384363" y="5057711"/>
                </a:lnTo>
                <a:lnTo>
                  <a:pt x="1561426" y="5057711"/>
                </a:lnTo>
                <a:lnTo>
                  <a:pt x="1456550" y="5140807"/>
                </a:lnTo>
                <a:lnTo>
                  <a:pt x="1477657" y="5211635"/>
                </a:lnTo>
                <a:lnTo>
                  <a:pt x="1545082" y="5211635"/>
                </a:lnTo>
                <a:lnTo>
                  <a:pt x="1572691" y="5214328"/>
                </a:lnTo>
                <a:lnTo>
                  <a:pt x="1592249" y="5222011"/>
                </a:lnTo>
                <a:lnTo>
                  <a:pt x="1603883" y="5234038"/>
                </a:lnTo>
                <a:lnTo>
                  <a:pt x="1607743" y="5249761"/>
                </a:lnTo>
                <a:lnTo>
                  <a:pt x="1607743" y="5251132"/>
                </a:lnTo>
                <a:lnTo>
                  <a:pt x="1604213" y="5266575"/>
                </a:lnTo>
                <a:lnTo>
                  <a:pt x="1593786" y="5278628"/>
                </a:lnTo>
                <a:lnTo>
                  <a:pt x="1576717" y="5286476"/>
                </a:lnTo>
                <a:lnTo>
                  <a:pt x="1553260" y="5289270"/>
                </a:lnTo>
                <a:lnTo>
                  <a:pt x="1524012" y="5285879"/>
                </a:lnTo>
                <a:lnTo>
                  <a:pt x="1495539" y="5275910"/>
                </a:lnTo>
                <a:lnTo>
                  <a:pt x="1467827" y="5259679"/>
                </a:lnTo>
                <a:lnTo>
                  <a:pt x="1440891" y="5237505"/>
                </a:lnTo>
                <a:lnTo>
                  <a:pt x="1346225" y="5334889"/>
                </a:lnTo>
                <a:lnTo>
                  <a:pt x="1379816" y="5364480"/>
                </a:lnTo>
                <a:lnTo>
                  <a:pt x="1418069" y="5388343"/>
                </a:lnTo>
                <a:lnTo>
                  <a:pt x="1461503" y="5405996"/>
                </a:lnTo>
                <a:lnTo>
                  <a:pt x="1510703" y="5416956"/>
                </a:lnTo>
                <a:lnTo>
                  <a:pt x="1566202" y="5420715"/>
                </a:lnTo>
                <a:lnTo>
                  <a:pt x="1617332" y="5416004"/>
                </a:lnTo>
                <a:lnTo>
                  <a:pt x="1663788" y="5402072"/>
                </a:lnTo>
                <a:lnTo>
                  <a:pt x="1703514" y="5379250"/>
                </a:lnTo>
                <a:lnTo>
                  <a:pt x="1734439" y="5347868"/>
                </a:lnTo>
                <a:lnTo>
                  <a:pt x="1754517" y="5308231"/>
                </a:lnTo>
                <a:lnTo>
                  <a:pt x="1757362" y="5289270"/>
                </a:lnTo>
                <a:lnTo>
                  <a:pt x="1761667" y="5260670"/>
                </a:lnTo>
                <a:lnTo>
                  <a:pt x="1761667" y="5259311"/>
                </a:lnTo>
                <a:close/>
              </a:path>
              <a:path w="1791335" h="8775065">
                <a:moveTo>
                  <a:pt x="1761667" y="4141305"/>
                </a:moveTo>
                <a:lnTo>
                  <a:pt x="1753311" y="4091203"/>
                </a:lnTo>
                <a:lnTo>
                  <a:pt x="1729562" y="4052595"/>
                </a:lnTo>
                <a:lnTo>
                  <a:pt x="1692414" y="4024452"/>
                </a:lnTo>
                <a:lnTo>
                  <a:pt x="1643837" y="4005770"/>
                </a:lnTo>
                <a:lnTo>
                  <a:pt x="1750758" y="3925405"/>
                </a:lnTo>
                <a:lnTo>
                  <a:pt x="1750758" y="3815765"/>
                </a:lnTo>
                <a:lnTo>
                  <a:pt x="1384363" y="3815765"/>
                </a:lnTo>
                <a:lnTo>
                  <a:pt x="1384363" y="3939705"/>
                </a:lnTo>
                <a:lnTo>
                  <a:pt x="1561426" y="3939705"/>
                </a:lnTo>
                <a:lnTo>
                  <a:pt x="1456550" y="4022801"/>
                </a:lnTo>
                <a:lnTo>
                  <a:pt x="1477657" y="4093629"/>
                </a:lnTo>
                <a:lnTo>
                  <a:pt x="1545082" y="4093629"/>
                </a:lnTo>
                <a:lnTo>
                  <a:pt x="1572691" y="4096334"/>
                </a:lnTo>
                <a:lnTo>
                  <a:pt x="1592249" y="4104005"/>
                </a:lnTo>
                <a:lnTo>
                  <a:pt x="1603883" y="4116032"/>
                </a:lnTo>
                <a:lnTo>
                  <a:pt x="1607743" y="4131754"/>
                </a:lnTo>
                <a:lnTo>
                  <a:pt x="1607743" y="4133126"/>
                </a:lnTo>
                <a:lnTo>
                  <a:pt x="1604213" y="4148569"/>
                </a:lnTo>
                <a:lnTo>
                  <a:pt x="1593786" y="4160621"/>
                </a:lnTo>
                <a:lnTo>
                  <a:pt x="1576717" y="4168470"/>
                </a:lnTo>
                <a:lnTo>
                  <a:pt x="1553260" y="4171264"/>
                </a:lnTo>
                <a:lnTo>
                  <a:pt x="1524012" y="4167873"/>
                </a:lnTo>
                <a:lnTo>
                  <a:pt x="1495539" y="4157891"/>
                </a:lnTo>
                <a:lnTo>
                  <a:pt x="1467827" y="4141660"/>
                </a:lnTo>
                <a:lnTo>
                  <a:pt x="1440891" y="4119499"/>
                </a:lnTo>
                <a:lnTo>
                  <a:pt x="1346225" y="4216882"/>
                </a:lnTo>
                <a:lnTo>
                  <a:pt x="1379816" y="4246473"/>
                </a:lnTo>
                <a:lnTo>
                  <a:pt x="1418069" y="4270337"/>
                </a:lnTo>
                <a:lnTo>
                  <a:pt x="1461503" y="4288002"/>
                </a:lnTo>
                <a:lnTo>
                  <a:pt x="1510703" y="4298950"/>
                </a:lnTo>
                <a:lnTo>
                  <a:pt x="1566202" y="4302709"/>
                </a:lnTo>
                <a:lnTo>
                  <a:pt x="1617332" y="4297997"/>
                </a:lnTo>
                <a:lnTo>
                  <a:pt x="1663788" y="4284065"/>
                </a:lnTo>
                <a:lnTo>
                  <a:pt x="1703514" y="4261243"/>
                </a:lnTo>
                <a:lnTo>
                  <a:pt x="1734439" y="4229862"/>
                </a:lnTo>
                <a:lnTo>
                  <a:pt x="1754517" y="4190225"/>
                </a:lnTo>
                <a:lnTo>
                  <a:pt x="1757362" y="4171264"/>
                </a:lnTo>
                <a:lnTo>
                  <a:pt x="1761667" y="4142663"/>
                </a:lnTo>
                <a:lnTo>
                  <a:pt x="1761667" y="4141305"/>
                </a:lnTo>
                <a:close/>
              </a:path>
              <a:path w="1791335" h="8775065">
                <a:moveTo>
                  <a:pt x="1761667" y="3023298"/>
                </a:moveTo>
                <a:lnTo>
                  <a:pt x="1753311" y="2973197"/>
                </a:lnTo>
                <a:lnTo>
                  <a:pt x="1729562" y="2934589"/>
                </a:lnTo>
                <a:lnTo>
                  <a:pt x="1692414" y="2906445"/>
                </a:lnTo>
                <a:lnTo>
                  <a:pt x="1643837" y="2887764"/>
                </a:lnTo>
                <a:lnTo>
                  <a:pt x="1750758" y="2807411"/>
                </a:lnTo>
                <a:lnTo>
                  <a:pt x="1750758" y="2697759"/>
                </a:lnTo>
                <a:lnTo>
                  <a:pt x="1384363" y="2697759"/>
                </a:lnTo>
                <a:lnTo>
                  <a:pt x="1384363" y="2821698"/>
                </a:lnTo>
                <a:lnTo>
                  <a:pt x="1561426" y="2821698"/>
                </a:lnTo>
                <a:lnTo>
                  <a:pt x="1456550" y="2904794"/>
                </a:lnTo>
                <a:lnTo>
                  <a:pt x="1477657" y="2975622"/>
                </a:lnTo>
                <a:lnTo>
                  <a:pt x="1545082" y="2975622"/>
                </a:lnTo>
                <a:lnTo>
                  <a:pt x="1572691" y="2978327"/>
                </a:lnTo>
                <a:lnTo>
                  <a:pt x="1592249" y="2986011"/>
                </a:lnTo>
                <a:lnTo>
                  <a:pt x="1603883" y="2998025"/>
                </a:lnTo>
                <a:lnTo>
                  <a:pt x="1607743" y="3013760"/>
                </a:lnTo>
                <a:lnTo>
                  <a:pt x="1607743" y="3015119"/>
                </a:lnTo>
                <a:lnTo>
                  <a:pt x="1604213" y="3030563"/>
                </a:lnTo>
                <a:lnTo>
                  <a:pt x="1593786" y="3042615"/>
                </a:lnTo>
                <a:lnTo>
                  <a:pt x="1576717" y="3050463"/>
                </a:lnTo>
                <a:lnTo>
                  <a:pt x="1553260" y="3053257"/>
                </a:lnTo>
                <a:lnTo>
                  <a:pt x="1524012" y="3049867"/>
                </a:lnTo>
                <a:lnTo>
                  <a:pt x="1495539" y="3039897"/>
                </a:lnTo>
                <a:lnTo>
                  <a:pt x="1467827" y="3023654"/>
                </a:lnTo>
                <a:lnTo>
                  <a:pt x="1440891" y="3001492"/>
                </a:lnTo>
                <a:lnTo>
                  <a:pt x="1346225" y="3098889"/>
                </a:lnTo>
                <a:lnTo>
                  <a:pt x="1379816" y="3128467"/>
                </a:lnTo>
                <a:lnTo>
                  <a:pt x="1418069" y="3152343"/>
                </a:lnTo>
                <a:lnTo>
                  <a:pt x="1461503" y="3169996"/>
                </a:lnTo>
                <a:lnTo>
                  <a:pt x="1510703" y="3180943"/>
                </a:lnTo>
                <a:lnTo>
                  <a:pt x="1566202" y="3184702"/>
                </a:lnTo>
                <a:lnTo>
                  <a:pt x="1617332" y="3179991"/>
                </a:lnTo>
                <a:lnTo>
                  <a:pt x="1663788" y="3166059"/>
                </a:lnTo>
                <a:lnTo>
                  <a:pt x="1703514" y="3143237"/>
                </a:lnTo>
                <a:lnTo>
                  <a:pt x="1734439" y="3111855"/>
                </a:lnTo>
                <a:lnTo>
                  <a:pt x="1754517" y="3072219"/>
                </a:lnTo>
                <a:lnTo>
                  <a:pt x="1757362" y="3053257"/>
                </a:lnTo>
                <a:lnTo>
                  <a:pt x="1761667" y="3024657"/>
                </a:lnTo>
                <a:lnTo>
                  <a:pt x="1761667" y="3023298"/>
                </a:lnTo>
                <a:close/>
              </a:path>
              <a:path w="1791335" h="8775065">
                <a:moveTo>
                  <a:pt x="1761667" y="1905292"/>
                </a:moveTo>
                <a:lnTo>
                  <a:pt x="1753311" y="1855190"/>
                </a:lnTo>
                <a:lnTo>
                  <a:pt x="1729562" y="1816582"/>
                </a:lnTo>
                <a:lnTo>
                  <a:pt x="1692414" y="1788439"/>
                </a:lnTo>
                <a:lnTo>
                  <a:pt x="1643837" y="1769757"/>
                </a:lnTo>
                <a:lnTo>
                  <a:pt x="1750758" y="1689404"/>
                </a:lnTo>
                <a:lnTo>
                  <a:pt x="1750758" y="1579753"/>
                </a:lnTo>
                <a:lnTo>
                  <a:pt x="1384363" y="1579753"/>
                </a:lnTo>
                <a:lnTo>
                  <a:pt x="1384363" y="1703692"/>
                </a:lnTo>
                <a:lnTo>
                  <a:pt x="1561426" y="1703692"/>
                </a:lnTo>
                <a:lnTo>
                  <a:pt x="1456550" y="1786788"/>
                </a:lnTo>
                <a:lnTo>
                  <a:pt x="1477657" y="1857616"/>
                </a:lnTo>
                <a:lnTo>
                  <a:pt x="1545082" y="1857616"/>
                </a:lnTo>
                <a:lnTo>
                  <a:pt x="1572691" y="1860321"/>
                </a:lnTo>
                <a:lnTo>
                  <a:pt x="1592249" y="1868004"/>
                </a:lnTo>
                <a:lnTo>
                  <a:pt x="1603883" y="1880019"/>
                </a:lnTo>
                <a:lnTo>
                  <a:pt x="1607743" y="1895754"/>
                </a:lnTo>
                <a:lnTo>
                  <a:pt x="1607743" y="1897113"/>
                </a:lnTo>
                <a:lnTo>
                  <a:pt x="1604213" y="1912556"/>
                </a:lnTo>
                <a:lnTo>
                  <a:pt x="1593786" y="1924608"/>
                </a:lnTo>
                <a:lnTo>
                  <a:pt x="1576717" y="1932457"/>
                </a:lnTo>
                <a:lnTo>
                  <a:pt x="1553260" y="1935251"/>
                </a:lnTo>
                <a:lnTo>
                  <a:pt x="1524012" y="1931860"/>
                </a:lnTo>
                <a:lnTo>
                  <a:pt x="1495539" y="1921891"/>
                </a:lnTo>
                <a:lnTo>
                  <a:pt x="1467827" y="1905660"/>
                </a:lnTo>
                <a:lnTo>
                  <a:pt x="1440891" y="1883486"/>
                </a:lnTo>
                <a:lnTo>
                  <a:pt x="1346225" y="1980882"/>
                </a:lnTo>
                <a:lnTo>
                  <a:pt x="1379816" y="2010460"/>
                </a:lnTo>
                <a:lnTo>
                  <a:pt x="1418069" y="2034336"/>
                </a:lnTo>
                <a:lnTo>
                  <a:pt x="1461503" y="2051989"/>
                </a:lnTo>
                <a:lnTo>
                  <a:pt x="1510703" y="2062937"/>
                </a:lnTo>
                <a:lnTo>
                  <a:pt x="1566202" y="2066696"/>
                </a:lnTo>
                <a:lnTo>
                  <a:pt x="1617332" y="2061984"/>
                </a:lnTo>
                <a:lnTo>
                  <a:pt x="1663788" y="2048052"/>
                </a:lnTo>
                <a:lnTo>
                  <a:pt x="1703514" y="2025230"/>
                </a:lnTo>
                <a:lnTo>
                  <a:pt x="1734439" y="1993849"/>
                </a:lnTo>
                <a:lnTo>
                  <a:pt x="1754517" y="1954212"/>
                </a:lnTo>
                <a:lnTo>
                  <a:pt x="1757362" y="1935251"/>
                </a:lnTo>
                <a:lnTo>
                  <a:pt x="1761667" y="1906651"/>
                </a:lnTo>
                <a:lnTo>
                  <a:pt x="1761667" y="1905292"/>
                </a:lnTo>
                <a:close/>
              </a:path>
              <a:path w="1791335" h="8775065">
                <a:moveTo>
                  <a:pt x="1761667" y="787285"/>
                </a:moveTo>
                <a:lnTo>
                  <a:pt x="1753311" y="737184"/>
                </a:lnTo>
                <a:lnTo>
                  <a:pt x="1729562" y="698576"/>
                </a:lnTo>
                <a:lnTo>
                  <a:pt x="1692414" y="670433"/>
                </a:lnTo>
                <a:lnTo>
                  <a:pt x="1643837" y="651751"/>
                </a:lnTo>
                <a:lnTo>
                  <a:pt x="1750758" y="571398"/>
                </a:lnTo>
                <a:lnTo>
                  <a:pt x="1750758" y="461746"/>
                </a:lnTo>
                <a:lnTo>
                  <a:pt x="1384363" y="461746"/>
                </a:lnTo>
                <a:lnTo>
                  <a:pt x="1384363" y="585685"/>
                </a:lnTo>
                <a:lnTo>
                  <a:pt x="1561426" y="585685"/>
                </a:lnTo>
                <a:lnTo>
                  <a:pt x="1456550" y="668782"/>
                </a:lnTo>
                <a:lnTo>
                  <a:pt x="1477657" y="739609"/>
                </a:lnTo>
                <a:lnTo>
                  <a:pt x="1545082" y="739609"/>
                </a:lnTo>
                <a:lnTo>
                  <a:pt x="1572691" y="742315"/>
                </a:lnTo>
                <a:lnTo>
                  <a:pt x="1592249" y="749998"/>
                </a:lnTo>
                <a:lnTo>
                  <a:pt x="1603883" y="762012"/>
                </a:lnTo>
                <a:lnTo>
                  <a:pt x="1607743" y="777748"/>
                </a:lnTo>
                <a:lnTo>
                  <a:pt x="1607743" y="779106"/>
                </a:lnTo>
                <a:lnTo>
                  <a:pt x="1604213" y="794550"/>
                </a:lnTo>
                <a:lnTo>
                  <a:pt x="1593786" y="806602"/>
                </a:lnTo>
                <a:lnTo>
                  <a:pt x="1576717" y="814451"/>
                </a:lnTo>
                <a:lnTo>
                  <a:pt x="1553260" y="817245"/>
                </a:lnTo>
                <a:lnTo>
                  <a:pt x="1524012" y="813854"/>
                </a:lnTo>
                <a:lnTo>
                  <a:pt x="1495539" y="803884"/>
                </a:lnTo>
                <a:lnTo>
                  <a:pt x="1467827" y="787654"/>
                </a:lnTo>
                <a:lnTo>
                  <a:pt x="1440891" y="765479"/>
                </a:lnTo>
                <a:lnTo>
                  <a:pt x="1346225" y="862876"/>
                </a:lnTo>
                <a:lnTo>
                  <a:pt x="1379816" y="892454"/>
                </a:lnTo>
                <a:lnTo>
                  <a:pt x="1418069" y="916330"/>
                </a:lnTo>
                <a:lnTo>
                  <a:pt x="1461503" y="933983"/>
                </a:lnTo>
                <a:lnTo>
                  <a:pt x="1510703" y="944930"/>
                </a:lnTo>
                <a:lnTo>
                  <a:pt x="1566202" y="948690"/>
                </a:lnTo>
                <a:lnTo>
                  <a:pt x="1617332" y="943978"/>
                </a:lnTo>
                <a:lnTo>
                  <a:pt x="1663788" y="930046"/>
                </a:lnTo>
                <a:lnTo>
                  <a:pt x="1703514" y="907237"/>
                </a:lnTo>
                <a:lnTo>
                  <a:pt x="1734439" y="875842"/>
                </a:lnTo>
                <a:lnTo>
                  <a:pt x="1754517" y="836206"/>
                </a:lnTo>
                <a:lnTo>
                  <a:pt x="1757362" y="817245"/>
                </a:lnTo>
                <a:lnTo>
                  <a:pt x="1761667" y="788644"/>
                </a:lnTo>
                <a:lnTo>
                  <a:pt x="1761667" y="787285"/>
                </a:lnTo>
                <a:close/>
              </a:path>
              <a:path w="1791335" h="8775065">
                <a:moveTo>
                  <a:pt x="1791169" y="7834096"/>
                </a:moveTo>
                <a:lnTo>
                  <a:pt x="1651787" y="7834096"/>
                </a:lnTo>
                <a:lnTo>
                  <a:pt x="1586674" y="7957883"/>
                </a:lnTo>
                <a:lnTo>
                  <a:pt x="1522082" y="7834096"/>
                </a:lnTo>
                <a:lnTo>
                  <a:pt x="1381086" y="7834096"/>
                </a:lnTo>
                <a:lnTo>
                  <a:pt x="1523161" y="8077352"/>
                </a:lnTo>
                <a:lnTo>
                  <a:pt x="1523161" y="8210817"/>
                </a:lnTo>
                <a:lnTo>
                  <a:pt x="1649095" y="8210817"/>
                </a:lnTo>
                <a:lnTo>
                  <a:pt x="1649095" y="8075727"/>
                </a:lnTo>
                <a:lnTo>
                  <a:pt x="1718386" y="7957883"/>
                </a:lnTo>
                <a:lnTo>
                  <a:pt x="1791169" y="7834096"/>
                </a:lnTo>
                <a:close/>
              </a:path>
              <a:path w="1791335" h="8775065">
                <a:moveTo>
                  <a:pt x="1791169" y="6716090"/>
                </a:moveTo>
                <a:lnTo>
                  <a:pt x="1651787" y="6716090"/>
                </a:lnTo>
                <a:lnTo>
                  <a:pt x="1586674" y="6839877"/>
                </a:lnTo>
                <a:lnTo>
                  <a:pt x="1522082" y="6716090"/>
                </a:lnTo>
                <a:lnTo>
                  <a:pt x="1381086" y="6716090"/>
                </a:lnTo>
                <a:lnTo>
                  <a:pt x="1523161" y="6959346"/>
                </a:lnTo>
                <a:lnTo>
                  <a:pt x="1523161" y="7092810"/>
                </a:lnTo>
                <a:lnTo>
                  <a:pt x="1649095" y="7092810"/>
                </a:lnTo>
                <a:lnTo>
                  <a:pt x="1649095" y="6957720"/>
                </a:lnTo>
                <a:lnTo>
                  <a:pt x="1718386" y="6839877"/>
                </a:lnTo>
                <a:lnTo>
                  <a:pt x="1791169" y="6716090"/>
                </a:lnTo>
                <a:close/>
              </a:path>
              <a:path w="1791335" h="8775065">
                <a:moveTo>
                  <a:pt x="1791169" y="5598084"/>
                </a:moveTo>
                <a:lnTo>
                  <a:pt x="1651787" y="5598084"/>
                </a:lnTo>
                <a:lnTo>
                  <a:pt x="1586674" y="5721870"/>
                </a:lnTo>
                <a:lnTo>
                  <a:pt x="1522082" y="5598084"/>
                </a:lnTo>
                <a:lnTo>
                  <a:pt x="1381086" y="5598084"/>
                </a:lnTo>
                <a:lnTo>
                  <a:pt x="1523161" y="5841339"/>
                </a:lnTo>
                <a:lnTo>
                  <a:pt x="1523161" y="5974804"/>
                </a:lnTo>
                <a:lnTo>
                  <a:pt x="1649095" y="5974804"/>
                </a:lnTo>
                <a:lnTo>
                  <a:pt x="1649095" y="5839726"/>
                </a:lnTo>
                <a:lnTo>
                  <a:pt x="1718386" y="5721870"/>
                </a:lnTo>
                <a:lnTo>
                  <a:pt x="1791169" y="5598084"/>
                </a:lnTo>
                <a:close/>
              </a:path>
              <a:path w="1791335" h="8775065">
                <a:moveTo>
                  <a:pt x="1791169" y="4480077"/>
                </a:moveTo>
                <a:lnTo>
                  <a:pt x="1651787" y="4480077"/>
                </a:lnTo>
                <a:lnTo>
                  <a:pt x="1586674" y="4603864"/>
                </a:lnTo>
                <a:lnTo>
                  <a:pt x="1522082" y="4480077"/>
                </a:lnTo>
                <a:lnTo>
                  <a:pt x="1381086" y="4480077"/>
                </a:lnTo>
                <a:lnTo>
                  <a:pt x="1523161" y="4723333"/>
                </a:lnTo>
                <a:lnTo>
                  <a:pt x="1523161" y="4856797"/>
                </a:lnTo>
                <a:lnTo>
                  <a:pt x="1649095" y="4856797"/>
                </a:lnTo>
                <a:lnTo>
                  <a:pt x="1649095" y="4721720"/>
                </a:lnTo>
                <a:lnTo>
                  <a:pt x="1718386" y="4603864"/>
                </a:lnTo>
                <a:lnTo>
                  <a:pt x="1791169" y="4480077"/>
                </a:lnTo>
                <a:close/>
              </a:path>
              <a:path w="1791335" h="8775065">
                <a:moveTo>
                  <a:pt x="1791169" y="3362083"/>
                </a:moveTo>
                <a:lnTo>
                  <a:pt x="1651787" y="3362083"/>
                </a:lnTo>
                <a:lnTo>
                  <a:pt x="1586674" y="3485858"/>
                </a:lnTo>
                <a:lnTo>
                  <a:pt x="1522082" y="3362083"/>
                </a:lnTo>
                <a:lnTo>
                  <a:pt x="1381086" y="3362083"/>
                </a:lnTo>
                <a:lnTo>
                  <a:pt x="1523161" y="3605326"/>
                </a:lnTo>
                <a:lnTo>
                  <a:pt x="1523161" y="3738791"/>
                </a:lnTo>
                <a:lnTo>
                  <a:pt x="1649095" y="3738791"/>
                </a:lnTo>
                <a:lnTo>
                  <a:pt x="1649095" y="3603714"/>
                </a:lnTo>
                <a:lnTo>
                  <a:pt x="1718386" y="3485858"/>
                </a:lnTo>
                <a:lnTo>
                  <a:pt x="1791169" y="3362083"/>
                </a:lnTo>
                <a:close/>
              </a:path>
              <a:path w="1791335" h="8775065">
                <a:moveTo>
                  <a:pt x="1791169" y="2244077"/>
                </a:moveTo>
                <a:lnTo>
                  <a:pt x="1651787" y="2244077"/>
                </a:lnTo>
                <a:lnTo>
                  <a:pt x="1586674" y="2367851"/>
                </a:lnTo>
                <a:lnTo>
                  <a:pt x="1522082" y="2244077"/>
                </a:lnTo>
                <a:lnTo>
                  <a:pt x="1381086" y="2244077"/>
                </a:lnTo>
                <a:lnTo>
                  <a:pt x="1523161" y="2487320"/>
                </a:lnTo>
                <a:lnTo>
                  <a:pt x="1523161" y="2620784"/>
                </a:lnTo>
                <a:lnTo>
                  <a:pt x="1649095" y="2620784"/>
                </a:lnTo>
                <a:lnTo>
                  <a:pt x="1649095" y="2485720"/>
                </a:lnTo>
                <a:lnTo>
                  <a:pt x="1718386" y="2367851"/>
                </a:lnTo>
                <a:lnTo>
                  <a:pt x="1791169" y="2244077"/>
                </a:lnTo>
                <a:close/>
              </a:path>
              <a:path w="1791335" h="8775065">
                <a:moveTo>
                  <a:pt x="1791169" y="1126070"/>
                </a:moveTo>
                <a:lnTo>
                  <a:pt x="1651787" y="1126070"/>
                </a:lnTo>
                <a:lnTo>
                  <a:pt x="1586674" y="1249845"/>
                </a:lnTo>
                <a:lnTo>
                  <a:pt x="1522082" y="1126070"/>
                </a:lnTo>
                <a:lnTo>
                  <a:pt x="1381086" y="1126070"/>
                </a:lnTo>
                <a:lnTo>
                  <a:pt x="1523161" y="1369326"/>
                </a:lnTo>
                <a:lnTo>
                  <a:pt x="1523161" y="1502778"/>
                </a:lnTo>
                <a:lnTo>
                  <a:pt x="1649095" y="1502778"/>
                </a:lnTo>
                <a:lnTo>
                  <a:pt x="1649095" y="1367713"/>
                </a:lnTo>
                <a:lnTo>
                  <a:pt x="1718386" y="1249845"/>
                </a:lnTo>
                <a:lnTo>
                  <a:pt x="1791169" y="1126070"/>
                </a:lnTo>
                <a:close/>
              </a:path>
              <a:path w="1791335" h="8775065">
                <a:moveTo>
                  <a:pt x="1791169" y="8064"/>
                </a:moveTo>
                <a:lnTo>
                  <a:pt x="1651787" y="8064"/>
                </a:lnTo>
                <a:lnTo>
                  <a:pt x="1586674" y="131838"/>
                </a:lnTo>
                <a:lnTo>
                  <a:pt x="1522082" y="8064"/>
                </a:lnTo>
                <a:lnTo>
                  <a:pt x="1381086" y="8064"/>
                </a:lnTo>
                <a:lnTo>
                  <a:pt x="1523161" y="251320"/>
                </a:lnTo>
                <a:lnTo>
                  <a:pt x="1523161" y="384771"/>
                </a:lnTo>
                <a:lnTo>
                  <a:pt x="1649095" y="384771"/>
                </a:lnTo>
                <a:lnTo>
                  <a:pt x="1649095" y="249707"/>
                </a:lnTo>
                <a:lnTo>
                  <a:pt x="1718386" y="131838"/>
                </a:lnTo>
                <a:lnTo>
                  <a:pt x="1791169" y="8064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16" name="object 16"/>
          <p:cNvSpPr/>
          <p:nvPr/>
        </p:nvSpPr>
        <p:spPr>
          <a:xfrm>
            <a:off x="1378070" y="1671347"/>
            <a:ext cx="4373563" cy="348869"/>
          </a:xfrm>
          <a:custGeom>
            <a:avLst/>
            <a:gdLst/>
            <a:ahLst/>
            <a:cxnLst/>
            <a:rect l="l" t="t" r="r" b="b"/>
            <a:pathLst>
              <a:path w="9616440" h="767079">
                <a:moveTo>
                  <a:pt x="464875" y="222925"/>
                </a:moveTo>
                <a:lnTo>
                  <a:pt x="217647" y="222925"/>
                </a:lnTo>
                <a:lnTo>
                  <a:pt x="217647" y="753306"/>
                </a:lnTo>
                <a:lnTo>
                  <a:pt x="464875" y="753306"/>
                </a:lnTo>
                <a:lnTo>
                  <a:pt x="464875" y="222925"/>
                </a:lnTo>
                <a:close/>
              </a:path>
              <a:path w="9616440" h="767079">
                <a:moveTo>
                  <a:pt x="682523" y="13737"/>
                </a:moveTo>
                <a:lnTo>
                  <a:pt x="0" y="13737"/>
                </a:lnTo>
                <a:lnTo>
                  <a:pt x="0" y="222925"/>
                </a:lnTo>
                <a:lnTo>
                  <a:pt x="682523" y="222925"/>
                </a:lnTo>
                <a:lnTo>
                  <a:pt x="682523" y="13737"/>
                </a:lnTo>
                <a:close/>
              </a:path>
              <a:path w="9616440" h="767079">
                <a:moveTo>
                  <a:pt x="1369256" y="13737"/>
                </a:moveTo>
                <a:lnTo>
                  <a:pt x="738511" y="13737"/>
                </a:lnTo>
                <a:lnTo>
                  <a:pt x="738511" y="753306"/>
                </a:lnTo>
                <a:lnTo>
                  <a:pt x="1374544" y="753306"/>
                </a:lnTo>
                <a:lnTo>
                  <a:pt x="1374544" y="550454"/>
                </a:lnTo>
                <a:lnTo>
                  <a:pt x="981509" y="550454"/>
                </a:lnTo>
                <a:lnTo>
                  <a:pt x="981509" y="470153"/>
                </a:lnTo>
                <a:lnTo>
                  <a:pt x="1342849" y="470153"/>
                </a:lnTo>
                <a:lnTo>
                  <a:pt x="1342849" y="291603"/>
                </a:lnTo>
                <a:lnTo>
                  <a:pt x="981509" y="291603"/>
                </a:lnTo>
                <a:lnTo>
                  <a:pt x="981509" y="216590"/>
                </a:lnTo>
                <a:lnTo>
                  <a:pt x="1369256" y="216590"/>
                </a:lnTo>
                <a:lnTo>
                  <a:pt x="1369256" y="13737"/>
                </a:lnTo>
                <a:close/>
              </a:path>
              <a:path w="9616440" h="767079">
                <a:moveTo>
                  <a:pt x="1672472" y="13737"/>
                </a:moveTo>
                <a:lnTo>
                  <a:pt x="1441097" y="13737"/>
                </a:lnTo>
                <a:lnTo>
                  <a:pt x="1441097" y="753306"/>
                </a:lnTo>
                <a:lnTo>
                  <a:pt x="1686210" y="753306"/>
                </a:lnTo>
                <a:lnTo>
                  <a:pt x="1686210" y="412050"/>
                </a:lnTo>
                <a:lnTo>
                  <a:pt x="2180666" y="412050"/>
                </a:lnTo>
                <a:lnTo>
                  <a:pt x="2180666" y="340209"/>
                </a:lnTo>
                <a:lnTo>
                  <a:pt x="1935553" y="340209"/>
                </a:lnTo>
                <a:lnTo>
                  <a:pt x="1672472" y="13737"/>
                </a:lnTo>
                <a:close/>
              </a:path>
              <a:path w="9616440" h="767079">
                <a:moveTo>
                  <a:pt x="2180666" y="412050"/>
                </a:moveTo>
                <a:lnTo>
                  <a:pt x="1686210" y="412050"/>
                </a:lnTo>
                <a:lnTo>
                  <a:pt x="1960903" y="753306"/>
                </a:lnTo>
                <a:lnTo>
                  <a:pt x="2180666" y="753306"/>
                </a:lnTo>
                <a:lnTo>
                  <a:pt x="2180666" y="412050"/>
                </a:lnTo>
                <a:close/>
              </a:path>
              <a:path w="9616440" h="767079">
                <a:moveTo>
                  <a:pt x="2180666" y="13737"/>
                </a:moveTo>
                <a:lnTo>
                  <a:pt x="1935553" y="13737"/>
                </a:lnTo>
                <a:lnTo>
                  <a:pt x="1935553" y="340209"/>
                </a:lnTo>
                <a:lnTo>
                  <a:pt x="2180666" y="340209"/>
                </a:lnTo>
                <a:lnTo>
                  <a:pt x="2180666" y="13737"/>
                </a:lnTo>
                <a:close/>
              </a:path>
              <a:path w="9616440" h="767079">
                <a:moveTo>
                  <a:pt x="2496562" y="13737"/>
                </a:moveTo>
                <a:lnTo>
                  <a:pt x="2265187" y="13737"/>
                </a:lnTo>
                <a:lnTo>
                  <a:pt x="2265187" y="753306"/>
                </a:lnTo>
                <a:lnTo>
                  <a:pt x="2510300" y="753306"/>
                </a:lnTo>
                <a:lnTo>
                  <a:pt x="2510300" y="412050"/>
                </a:lnTo>
                <a:lnTo>
                  <a:pt x="3004756" y="412050"/>
                </a:lnTo>
                <a:lnTo>
                  <a:pt x="3004756" y="340209"/>
                </a:lnTo>
                <a:lnTo>
                  <a:pt x="2759643" y="340209"/>
                </a:lnTo>
                <a:lnTo>
                  <a:pt x="2496562" y="13737"/>
                </a:lnTo>
                <a:close/>
              </a:path>
              <a:path w="9616440" h="767079">
                <a:moveTo>
                  <a:pt x="3004756" y="412050"/>
                </a:moveTo>
                <a:lnTo>
                  <a:pt x="2510300" y="412050"/>
                </a:lnTo>
                <a:lnTo>
                  <a:pt x="2784993" y="753306"/>
                </a:lnTo>
                <a:lnTo>
                  <a:pt x="3004756" y="753306"/>
                </a:lnTo>
                <a:lnTo>
                  <a:pt x="3004756" y="412050"/>
                </a:lnTo>
                <a:close/>
              </a:path>
              <a:path w="9616440" h="767079">
                <a:moveTo>
                  <a:pt x="3004756" y="13737"/>
                </a:moveTo>
                <a:lnTo>
                  <a:pt x="2759643" y="13737"/>
                </a:lnTo>
                <a:lnTo>
                  <a:pt x="2759643" y="340209"/>
                </a:lnTo>
                <a:lnTo>
                  <a:pt x="3004756" y="340209"/>
                </a:lnTo>
                <a:lnTo>
                  <a:pt x="3004756" y="13737"/>
                </a:lnTo>
                <a:close/>
              </a:path>
              <a:path w="9616440" h="767079">
                <a:moveTo>
                  <a:pt x="3338610" y="13737"/>
                </a:moveTo>
                <a:lnTo>
                  <a:pt x="3091382" y="13737"/>
                </a:lnTo>
                <a:lnTo>
                  <a:pt x="3091382" y="753306"/>
                </a:lnTo>
                <a:lnTo>
                  <a:pt x="3338610" y="753306"/>
                </a:lnTo>
                <a:lnTo>
                  <a:pt x="3338610" y="13737"/>
                </a:lnTo>
                <a:close/>
              </a:path>
              <a:path w="9616440" h="767079">
                <a:moveTo>
                  <a:pt x="3496029" y="484948"/>
                </a:moveTo>
                <a:lnTo>
                  <a:pt x="3363960" y="642367"/>
                </a:lnTo>
                <a:lnTo>
                  <a:pt x="3401104" y="671387"/>
                </a:lnTo>
                <a:lnTo>
                  <a:pt x="3441800" y="696618"/>
                </a:lnTo>
                <a:lnTo>
                  <a:pt x="3485740" y="718034"/>
                </a:lnTo>
                <a:lnTo>
                  <a:pt x="3532613" y="735612"/>
                </a:lnTo>
                <a:lnTo>
                  <a:pt x="3582111" y="749327"/>
                </a:lnTo>
                <a:lnTo>
                  <a:pt x="3633924" y="759153"/>
                </a:lnTo>
                <a:lnTo>
                  <a:pt x="3687742" y="765067"/>
                </a:lnTo>
                <a:lnTo>
                  <a:pt x="3743257" y="767044"/>
                </a:lnTo>
                <a:lnTo>
                  <a:pt x="3800663" y="764226"/>
                </a:lnTo>
                <a:lnTo>
                  <a:pt x="3853480" y="755913"/>
                </a:lnTo>
                <a:lnTo>
                  <a:pt x="3901365" y="742312"/>
                </a:lnTo>
                <a:lnTo>
                  <a:pt x="3943976" y="723634"/>
                </a:lnTo>
                <a:lnTo>
                  <a:pt x="3980971" y="700087"/>
                </a:lnTo>
                <a:lnTo>
                  <a:pt x="4012007" y="671880"/>
                </a:lnTo>
                <a:lnTo>
                  <a:pt x="4036742" y="639224"/>
                </a:lnTo>
                <a:lnTo>
                  <a:pt x="4054834" y="602326"/>
                </a:lnTo>
                <a:lnTo>
                  <a:pt x="4063176" y="571584"/>
                </a:lnTo>
                <a:lnTo>
                  <a:pt x="3754880" y="571584"/>
                </a:lnTo>
                <a:lnTo>
                  <a:pt x="3711200" y="569422"/>
                </a:lnTo>
                <a:lnTo>
                  <a:pt x="3667108" y="562740"/>
                </a:lnTo>
                <a:lnTo>
                  <a:pt x="3623075" y="551244"/>
                </a:lnTo>
                <a:lnTo>
                  <a:pt x="3579571" y="534643"/>
                </a:lnTo>
                <a:lnTo>
                  <a:pt x="3537066" y="512642"/>
                </a:lnTo>
                <a:lnTo>
                  <a:pt x="3496029" y="484948"/>
                </a:lnTo>
                <a:close/>
              </a:path>
              <a:path w="9616440" h="767079">
                <a:moveTo>
                  <a:pt x="3717897" y="0"/>
                </a:moveTo>
                <a:lnTo>
                  <a:pt x="3659561" y="3187"/>
                </a:lnTo>
                <a:lnTo>
                  <a:pt x="3606962" y="12441"/>
                </a:lnTo>
                <a:lnTo>
                  <a:pt x="3560196" y="27299"/>
                </a:lnTo>
                <a:lnTo>
                  <a:pt x="3519357" y="47299"/>
                </a:lnTo>
                <a:lnTo>
                  <a:pt x="3484540" y="71976"/>
                </a:lnTo>
                <a:lnTo>
                  <a:pt x="3455841" y="100870"/>
                </a:lnTo>
                <a:lnTo>
                  <a:pt x="3433353" y="133516"/>
                </a:lnTo>
                <a:lnTo>
                  <a:pt x="3417174" y="169452"/>
                </a:lnTo>
                <a:lnTo>
                  <a:pt x="3407396" y="208215"/>
                </a:lnTo>
                <a:lnTo>
                  <a:pt x="3404116" y="249343"/>
                </a:lnTo>
                <a:lnTo>
                  <a:pt x="3404116" y="251458"/>
                </a:lnTo>
                <a:lnTo>
                  <a:pt x="3409343" y="299679"/>
                </a:lnTo>
                <a:lnTo>
                  <a:pt x="3424342" y="340630"/>
                </a:lnTo>
                <a:lnTo>
                  <a:pt x="3448059" y="375070"/>
                </a:lnTo>
                <a:lnTo>
                  <a:pt x="3479477" y="403805"/>
                </a:lnTo>
                <a:lnTo>
                  <a:pt x="3517557" y="427610"/>
                </a:lnTo>
                <a:lnTo>
                  <a:pt x="3561263" y="447267"/>
                </a:lnTo>
                <a:lnTo>
                  <a:pt x="3609560" y="463559"/>
                </a:lnTo>
                <a:lnTo>
                  <a:pt x="3661415" y="477269"/>
                </a:lnTo>
                <a:lnTo>
                  <a:pt x="3765231" y="500483"/>
                </a:lnTo>
                <a:lnTo>
                  <a:pt x="3796744" y="511493"/>
                </a:lnTo>
                <a:lnTo>
                  <a:pt x="3813401" y="523494"/>
                </a:lnTo>
                <a:lnTo>
                  <a:pt x="3818271" y="537774"/>
                </a:lnTo>
                <a:lnTo>
                  <a:pt x="3818271" y="539889"/>
                </a:lnTo>
                <a:lnTo>
                  <a:pt x="3814606" y="553309"/>
                </a:lnTo>
                <a:lnTo>
                  <a:pt x="3803216" y="563264"/>
                </a:lnTo>
                <a:lnTo>
                  <a:pt x="3783506" y="569455"/>
                </a:lnTo>
                <a:lnTo>
                  <a:pt x="3754880" y="571584"/>
                </a:lnTo>
                <a:lnTo>
                  <a:pt x="4063176" y="571584"/>
                </a:lnTo>
                <a:lnTo>
                  <a:pt x="4065940" y="561396"/>
                </a:lnTo>
                <a:lnTo>
                  <a:pt x="4069719" y="516643"/>
                </a:lnTo>
                <a:lnTo>
                  <a:pt x="4069719" y="514528"/>
                </a:lnTo>
                <a:lnTo>
                  <a:pt x="4065111" y="468253"/>
                </a:lnTo>
                <a:lnTo>
                  <a:pt x="4051643" y="428334"/>
                </a:lnTo>
                <a:lnTo>
                  <a:pt x="4029845" y="394163"/>
                </a:lnTo>
                <a:lnTo>
                  <a:pt x="4000247" y="365131"/>
                </a:lnTo>
                <a:lnTo>
                  <a:pt x="3963361" y="340622"/>
                </a:lnTo>
                <a:lnTo>
                  <a:pt x="3919772" y="320051"/>
                </a:lnTo>
                <a:lnTo>
                  <a:pt x="3869957" y="302786"/>
                </a:lnTo>
                <a:lnTo>
                  <a:pt x="3814464" y="288225"/>
                </a:lnTo>
                <a:lnTo>
                  <a:pt x="3753822" y="275761"/>
                </a:lnTo>
                <a:lnTo>
                  <a:pt x="3705485" y="264912"/>
                </a:lnTo>
                <a:lnTo>
                  <a:pt x="3675373" y="253966"/>
                </a:lnTo>
                <a:lnTo>
                  <a:pt x="3659922" y="242029"/>
                </a:lnTo>
                <a:lnTo>
                  <a:pt x="3655564" y="228212"/>
                </a:lnTo>
                <a:lnTo>
                  <a:pt x="3655564" y="226097"/>
                </a:lnTo>
                <a:lnTo>
                  <a:pt x="3658784" y="213734"/>
                </a:lnTo>
                <a:lnTo>
                  <a:pt x="3668640" y="204044"/>
                </a:lnTo>
                <a:lnTo>
                  <a:pt x="3685430" y="197721"/>
                </a:lnTo>
                <a:lnTo>
                  <a:pt x="3709447" y="195460"/>
                </a:lnTo>
                <a:lnTo>
                  <a:pt x="3983914" y="195460"/>
                </a:lnTo>
                <a:lnTo>
                  <a:pt x="4051761" y="101431"/>
                </a:lnTo>
                <a:lnTo>
                  <a:pt x="4013806" y="74521"/>
                </a:lnTo>
                <a:lnTo>
                  <a:pt x="3973098" y="51750"/>
                </a:lnTo>
                <a:lnTo>
                  <a:pt x="3929340" y="33120"/>
                </a:lnTo>
                <a:lnTo>
                  <a:pt x="3882237" y="18630"/>
                </a:lnTo>
                <a:lnTo>
                  <a:pt x="3831492" y="8280"/>
                </a:lnTo>
                <a:lnTo>
                  <a:pt x="3776811" y="2070"/>
                </a:lnTo>
                <a:lnTo>
                  <a:pt x="3717897" y="0"/>
                </a:lnTo>
                <a:close/>
              </a:path>
              <a:path w="9616440" h="767079">
                <a:moveTo>
                  <a:pt x="3983914" y="195460"/>
                </a:moveTo>
                <a:lnTo>
                  <a:pt x="3709447" y="195460"/>
                </a:lnTo>
                <a:lnTo>
                  <a:pt x="3752200" y="198173"/>
                </a:lnTo>
                <a:lnTo>
                  <a:pt x="3797132" y="206515"/>
                </a:lnTo>
                <a:lnTo>
                  <a:pt x="3842875" y="220791"/>
                </a:lnTo>
                <a:lnTo>
                  <a:pt x="3888059" y="241304"/>
                </a:lnTo>
                <a:lnTo>
                  <a:pt x="3931314" y="268358"/>
                </a:lnTo>
                <a:lnTo>
                  <a:pt x="3983914" y="195460"/>
                </a:lnTo>
                <a:close/>
              </a:path>
              <a:path w="9616440" h="767079">
                <a:moveTo>
                  <a:pt x="4661250" y="13737"/>
                </a:moveTo>
                <a:lnTo>
                  <a:pt x="4378107" y="13737"/>
                </a:lnTo>
                <a:lnTo>
                  <a:pt x="4378107" y="753306"/>
                </a:lnTo>
                <a:lnTo>
                  <a:pt x="4652800" y="753306"/>
                </a:lnTo>
                <a:lnTo>
                  <a:pt x="4714590" y="750963"/>
                </a:lnTo>
                <a:lnTo>
                  <a:pt x="4771818" y="744065"/>
                </a:lnTo>
                <a:lnTo>
                  <a:pt x="4824480" y="732816"/>
                </a:lnTo>
                <a:lnTo>
                  <a:pt x="4872576" y="717414"/>
                </a:lnTo>
                <a:lnTo>
                  <a:pt x="4916102" y="698063"/>
                </a:lnTo>
                <a:lnTo>
                  <a:pt x="4955055" y="674962"/>
                </a:lnTo>
                <a:lnTo>
                  <a:pt x="4989435" y="648312"/>
                </a:lnTo>
                <a:lnTo>
                  <a:pt x="5019239" y="618315"/>
                </a:lnTo>
                <a:lnTo>
                  <a:pt x="5044463" y="585172"/>
                </a:lnTo>
                <a:lnTo>
                  <a:pt x="5065107" y="549084"/>
                </a:lnTo>
                <a:lnTo>
                  <a:pt x="5069784" y="537774"/>
                </a:lnTo>
                <a:lnTo>
                  <a:pt x="4625335" y="537774"/>
                </a:lnTo>
                <a:lnTo>
                  <a:pt x="4625335" y="229270"/>
                </a:lnTo>
                <a:lnTo>
                  <a:pt x="5074052" y="229270"/>
                </a:lnTo>
                <a:lnTo>
                  <a:pt x="5065859" y="209489"/>
                </a:lnTo>
                <a:lnTo>
                  <a:pt x="5045629" y="174387"/>
                </a:lnTo>
                <a:lnTo>
                  <a:pt x="5020903" y="142321"/>
                </a:lnTo>
                <a:lnTo>
                  <a:pt x="4991681" y="113449"/>
                </a:lnTo>
                <a:lnTo>
                  <a:pt x="4957964" y="87924"/>
                </a:lnTo>
                <a:lnTo>
                  <a:pt x="4919751" y="65901"/>
                </a:lnTo>
                <a:lnTo>
                  <a:pt x="4877043" y="47535"/>
                </a:lnTo>
                <a:lnTo>
                  <a:pt x="4829838" y="32981"/>
                </a:lnTo>
                <a:lnTo>
                  <a:pt x="4778138" y="22393"/>
                </a:lnTo>
                <a:lnTo>
                  <a:pt x="4721942" y="15927"/>
                </a:lnTo>
                <a:lnTo>
                  <a:pt x="4661250" y="13737"/>
                </a:lnTo>
                <a:close/>
              </a:path>
              <a:path w="9616440" h="767079">
                <a:moveTo>
                  <a:pt x="5074052" y="229270"/>
                </a:moveTo>
                <a:lnTo>
                  <a:pt x="4666538" y="229270"/>
                </a:lnTo>
                <a:lnTo>
                  <a:pt x="4719563" y="233208"/>
                </a:lnTo>
                <a:lnTo>
                  <a:pt x="4764987" y="245275"/>
                </a:lnTo>
                <a:lnTo>
                  <a:pt x="4801900" y="265854"/>
                </a:lnTo>
                <a:lnTo>
                  <a:pt x="4829394" y="295325"/>
                </a:lnTo>
                <a:lnTo>
                  <a:pt x="4846557" y="334070"/>
                </a:lnTo>
                <a:lnTo>
                  <a:pt x="4852480" y="382470"/>
                </a:lnTo>
                <a:lnTo>
                  <a:pt x="4852480" y="384574"/>
                </a:lnTo>
                <a:lnTo>
                  <a:pt x="4846557" y="432974"/>
                </a:lnTo>
                <a:lnTo>
                  <a:pt x="4829394" y="471719"/>
                </a:lnTo>
                <a:lnTo>
                  <a:pt x="4801900" y="501190"/>
                </a:lnTo>
                <a:lnTo>
                  <a:pt x="4764987" y="521768"/>
                </a:lnTo>
                <a:lnTo>
                  <a:pt x="4719563" y="533836"/>
                </a:lnTo>
                <a:lnTo>
                  <a:pt x="4666538" y="537774"/>
                </a:lnTo>
                <a:lnTo>
                  <a:pt x="5069784" y="537774"/>
                </a:lnTo>
                <a:lnTo>
                  <a:pt x="5081167" y="510251"/>
                </a:lnTo>
                <a:lnTo>
                  <a:pt x="5092641" y="468875"/>
                </a:lnTo>
                <a:lnTo>
                  <a:pt x="5099527" y="425156"/>
                </a:lnTo>
                <a:lnTo>
                  <a:pt x="5101823" y="379297"/>
                </a:lnTo>
                <a:lnTo>
                  <a:pt x="5101823" y="377182"/>
                </a:lnTo>
                <a:lnTo>
                  <a:pt x="5099575" y="331476"/>
                </a:lnTo>
                <a:lnTo>
                  <a:pt x="5092832" y="288189"/>
                </a:lnTo>
                <a:lnTo>
                  <a:pt x="5081593" y="247475"/>
                </a:lnTo>
                <a:lnTo>
                  <a:pt x="5074052" y="229270"/>
                </a:lnTo>
                <a:close/>
              </a:path>
              <a:path w="9616440" h="767079">
                <a:moveTo>
                  <a:pt x="5800179" y="13737"/>
                </a:moveTo>
                <a:lnTo>
                  <a:pt x="5169434" y="13737"/>
                </a:lnTo>
                <a:lnTo>
                  <a:pt x="5169434" y="753306"/>
                </a:lnTo>
                <a:lnTo>
                  <a:pt x="5805467" y="753306"/>
                </a:lnTo>
                <a:lnTo>
                  <a:pt x="5805467" y="550454"/>
                </a:lnTo>
                <a:lnTo>
                  <a:pt x="5412432" y="550454"/>
                </a:lnTo>
                <a:lnTo>
                  <a:pt x="5412432" y="470153"/>
                </a:lnTo>
                <a:lnTo>
                  <a:pt x="5773771" y="470153"/>
                </a:lnTo>
                <a:lnTo>
                  <a:pt x="5773771" y="291603"/>
                </a:lnTo>
                <a:lnTo>
                  <a:pt x="5412432" y="291603"/>
                </a:lnTo>
                <a:lnTo>
                  <a:pt x="5412432" y="216590"/>
                </a:lnTo>
                <a:lnTo>
                  <a:pt x="5800179" y="216590"/>
                </a:lnTo>
                <a:lnTo>
                  <a:pt x="5800179" y="13737"/>
                </a:lnTo>
                <a:close/>
              </a:path>
              <a:path w="9616440" h="767079">
                <a:moveTo>
                  <a:pt x="6559706" y="222925"/>
                </a:moveTo>
                <a:lnTo>
                  <a:pt x="6312477" y="222925"/>
                </a:lnTo>
                <a:lnTo>
                  <a:pt x="6312477" y="753306"/>
                </a:lnTo>
                <a:lnTo>
                  <a:pt x="6559706" y="753306"/>
                </a:lnTo>
                <a:lnTo>
                  <a:pt x="6559706" y="222925"/>
                </a:lnTo>
                <a:close/>
              </a:path>
              <a:path w="9616440" h="767079">
                <a:moveTo>
                  <a:pt x="7241161" y="8460"/>
                </a:moveTo>
                <a:lnTo>
                  <a:pt x="6996048" y="8460"/>
                </a:lnTo>
                <a:lnTo>
                  <a:pt x="6684372" y="753306"/>
                </a:lnTo>
                <a:lnTo>
                  <a:pt x="6948510" y="753306"/>
                </a:lnTo>
                <a:lnTo>
                  <a:pt x="6986541" y="653990"/>
                </a:lnTo>
                <a:lnTo>
                  <a:pt x="7511279" y="653990"/>
                </a:lnTo>
                <a:lnTo>
                  <a:pt x="7437894" y="478613"/>
                </a:lnTo>
                <a:lnTo>
                  <a:pt x="7048874" y="478613"/>
                </a:lnTo>
                <a:lnTo>
                  <a:pt x="7116495" y="298996"/>
                </a:lnTo>
                <a:lnTo>
                  <a:pt x="7362734" y="298996"/>
                </a:lnTo>
                <a:lnTo>
                  <a:pt x="7241161" y="8460"/>
                </a:lnTo>
                <a:close/>
              </a:path>
              <a:path w="9616440" h="767079">
                <a:moveTo>
                  <a:pt x="7511279" y="653990"/>
                </a:moveTo>
                <a:lnTo>
                  <a:pt x="7245391" y="653990"/>
                </a:lnTo>
                <a:lnTo>
                  <a:pt x="7284479" y="753306"/>
                </a:lnTo>
                <a:lnTo>
                  <a:pt x="7552838" y="753306"/>
                </a:lnTo>
                <a:lnTo>
                  <a:pt x="7511279" y="653990"/>
                </a:lnTo>
                <a:close/>
              </a:path>
              <a:path w="9616440" h="767079">
                <a:moveTo>
                  <a:pt x="7362734" y="298996"/>
                </a:moveTo>
                <a:lnTo>
                  <a:pt x="7116495" y="298996"/>
                </a:lnTo>
                <a:lnTo>
                  <a:pt x="7184116" y="478613"/>
                </a:lnTo>
                <a:lnTo>
                  <a:pt x="7437894" y="478613"/>
                </a:lnTo>
                <a:lnTo>
                  <a:pt x="7362734" y="298996"/>
                </a:lnTo>
                <a:close/>
              </a:path>
              <a:path w="9616440" h="767079">
                <a:moveTo>
                  <a:pt x="6777353" y="13737"/>
                </a:moveTo>
                <a:lnTo>
                  <a:pt x="6094830" y="13737"/>
                </a:lnTo>
                <a:lnTo>
                  <a:pt x="6094830" y="222925"/>
                </a:lnTo>
                <a:lnTo>
                  <a:pt x="6777353" y="222925"/>
                </a:lnTo>
                <a:lnTo>
                  <a:pt x="6777353" y="13737"/>
                </a:lnTo>
                <a:close/>
              </a:path>
              <a:path w="9616440" h="767079">
                <a:moveTo>
                  <a:pt x="7997630" y="13737"/>
                </a:moveTo>
                <a:lnTo>
                  <a:pt x="7583465" y="13737"/>
                </a:lnTo>
                <a:lnTo>
                  <a:pt x="7583465" y="753306"/>
                </a:lnTo>
                <a:lnTo>
                  <a:pt x="7993400" y="753306"/>
                </a:lnTo>
                <a:lnTo>
                  <a:pt x="8052400" y="750173"/>
                </a:lnTo>
                <a:lnTo>
                  <a:pt x="8104687" y="741074"/>
                </a:lnTo>
                <a:lnTo>
                  <a:pt x="8150200" y="726463"/>
                </a:lnTo>
                <a:lnTo>
                  <a:pt x="8188878" y="706790"/>
                </a:lnTo>
                <a:lnTo>
                  <a:pt x="8220660" y="682508"/>
                </a:lnTo>
                <a:lnTo>
                  <a:pt x="8263292" y="621928"/>
                </a:lnTo>
                <a:lnTo>
                  <a:pt x="8275924" y="566296"/>
                </a:lnTo>
                <a:lnTo>
                  <a:pt x="7824358" y="566296"/>
                </a:lnTo>
                <a:lnTo>
                  <a:pt x="7824358" y="456425"/>
                </a:lnTo>
                <a:lnTo>
                  <a:pt x="8255121" y="456425"/>
                </a:lnTo>
                <a:lnTo>
                  <a:pt x="8235083" y="428691"/>
                </a:lnTo>
                <a:lnTo>
                  <a:pt x="8204041" y="402855"/>
                </a:lnTo>
                <a:lnTo>
                  <a:pt x="8165838" y="382418"/>
                </a:lnTo>
                <a:lnTo>
                  <a:pt x="8121239" y="366617"/>
                </a:lnTo>
                <a:lnTo>
                  <a:pt x="8165404" y="346908"/>
                </a:lnTo>
                <a:lnTo>
                  <a:pt x="8201961" y="320505"/>
                </a:lnTo>
                <a:lnTo>
                  <a:pt x="8215383" y="304283"/>
                </a:lnTo>
                <a:lnTo>
                  <a:pt x="7824358" y="304283"/>
                </a:lnTo>
                <a:lnTo>
                  <a:pt x="7824358" y="200747"/>
                </a:lnTo>
                <a:lnTo>
                  <a:pt x="8252909" y="200747"/>
                </a:lnTo>
                <a:lnTo>
                  <a:pt x="8253308" y="197575"/>
                </a:lnTo>
                <a:lnTo>
                  <a:pt x="8253308" y="195460"/>
                </a:lnTo>
                <a:lnTo>
                  <a:pt x="8249925" y="159786"/>
                </a:lnTo>
                <a:lnTo>
                  <a:pt x="8226119" y="102304"/>
                </a:lnTo>
                <a:lnTo>
                  <a:pt x="8179214" y="56744"/>
                </a:lnTo>
                <a:lnTo>
                  <a:pt x="8144669" y="38157"/>
                </a:lnTo>
                <a:lnTo>
                  <a:pt x="8103432" y="24692"/>
                </a:lnTo>
                <a:lnTo>
                  <a:pt x="8054689" y="16501"/>
                </a:lnTo>
                <a:lnTo>
                  <a:pt x="7997630" y="13737"/>
                </a:lnTo>
                <a:close/>
              </a:path>
              <a:path w="9616440" h="767079">
                <a:moveTo>
                  <a:pt x="8255121" y="456425"/>
                </a:moveTo>
                <a:lnTo>
                  <a:pt x="7949024" y="456425"/>
                </a:lnTo>
                <a:lnTo>
                  <a:pt x="7984304" y="460387"/>
                </a:lnTo>
                <a:lnTo>
                  <a:pt x="8009381" y="471481"/>
                </a:lnTo>
                <a:lnTo>
                  <a:pt x="8024356" y="488518"/>
                </a:lnTo>
                <a:lnTo>
                  <a:pt x="8029326" y="510309"/>
                </a:lnTo>
                <a:lnTo>
                  <a:pt x="8029326" y="512413"/>
                </a:lnTo>
                <a:lnTo>
                  <a:pt x="8024191" y="534204"/>
                </a:lnTo>
                <a:lnTo>
                  <a:pt x="8008853" y="551241"/>
                </a:lnTo>
                <a:lnTo>
                  <a:pt x="7983411" y="562334"/>
                </a:lnTo>
                <a:lnTo>
                  <a:pt x="7947967" y="566296"/>
                </a:lnTo>
                <a:lnTo>
                  <a:pt x="8275924" y="566296"/>
                </a:lnTo>
                <a:lnTo>
                  <a:pt x="8277611" y="548339"/>
                </a:lnTo>
                <a:lnTo>
                  <a:pt x="8277611" y="546224"/>
                </a:lnTo>
                <a:lnTo>
                  <a:pt x="8272631" y="499612"/>
                </a:lnTo>
                <a:lnTo>
                  <a:pt x="8258201" y="460689"/>
                </a:lnTo>
                <a:lnTo>
                  <a:pt x="8255121" y="456425"/>
                </a:lnTo>
                <a:close/>
              </a:path>
              <a:path w="9616440" h="767079">
                <a:moveTo>
                  <a:pt x="8252909" y="200747"/>
                </a:moveTo>
                <a:lnTo>
                  <a:pt x="7931067" y="200747"/>
                </a:lnTo>
                <a:lnTo>
                  <a:pt x="7965733" y="204065"/>
                </a:lnTo>
                <a:lnTo>
                  <a:pt x="7990493" y="213820"/>
                </a:lnTo>
                <a:lnTo>
                  <a:pt x="8005349" y="229717"/>
                </a:lnTo>
                <a:lnTo>
                  <a:pt x="8010300" y="251458"/>
                </a:lnTo>
                <a:lnTo>
                  <a:pt x="8010300" y="253573"/>
                </a:lnTo>
                <a:lnTo>
                  <a:pt x="8005514" y="275314"/>
                </a:lnTo>
                <a:lnTo>
                  <a:pt x="7991022" y="291211"/>
                </a:lnTo>
                <a:lnTo>
                  <a:pt x="7966625" y="300966"/>
                </a:lnTo>
                <a:lnTo>
                  <a:pt x="7932124" y="304283"/>
                </a:lnTo>
                <a:lnTo>
                  <a:pt x="8215383" y="304283"/>
                </a:lnTo>
                <a:lnTo>
                  <a:pt x="8229642" y="287051"/>
                </a:lnTo>
                <a:lnTo>
                  <a:pt x="8247181" y="246193"/>
                </a:lnTo>
                <a:lnTo>
                  <a:pt x="8252909" y="200747"/>
                </a:lnTo>
                <a:close/>
              </a:path>
              <a:path w="9616440" h="767079">
                <a:moveTo>
                  <a:pt x="8578712" y="13737"/>
                </a:moveTo>
                <a:lnTo>
                  <a:pt x="8331484" y="13737"/>
                </a:lnTo>
                <a:lnTo>
                  <a:pt x="8331484" y="753306"/>
                </a:lnTo>
                <a:lnTo>
                  <a:pt x="8926304" y="753306"/>
                </a:lnTo>
                <a:lnTo>
                  <a:pt x="8926304" y="542004"/>
                </a:lnTo>
                <a:lnTo>
                  <a:pt x="8578712" y="542004"/>
                </a:lnTo>
                <a:lnTo>
                  <a:pt x="8578712" y="13737"/>
                </a:lnTo>
                <a:close/>
              </a:path>
              <a:path w="9616440" h="767079">
                <a:moveTo>
                  <a:pt x="9610932" y="13737"/>
                </a:moveTo>
                <a:lnTo>
                  <a:pt x="8980187" y="13737"/>
                </a:lnTo>
                <a:lnTo>
                  <a:pt x="8980187" y="753306"/>
                </a:lnTo>
                <a:lnTo>
                  <a:pt x="9616220" y="753306"/>
                </a:lnTo>
                <a:lnTo>
                  <a:pt x="9616220" y="550454"/>
                </a:lnTo>
                <a:lnTo>
                  <a:pt x="9223185" y="550454"/>
                </a:lnTo>
                <a:lnTo>
                  <a:pt x="9223185" y="470153"/>
                </a:lnTo>
                <a:lnTo>
                  <a:pt x="9584514" y="470153"/>
                </a:lnTo>
                <a:lnTo>
                  <a:pt x="9584514" y="291603"/>
                </a:lnTo>
                <a:lnTo>
                  <a:pt x="9223185" y="291603"/>
                </a:lnTo>
                <a:lnTo>
                  <a:pt x="9223185" y="216590"/>
                </a:lnTo>
                <a:lnTo>
                  <a:pt x="9610932" y="216590"/>
                </a:lnTo>
                <a:lnTo>
                  <a:pt x="9610932" y="137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459369" y="1421944"/>
            <a:ext cx="1567020" cy="20757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1296" spc="2" dirty="0">
                <a:solidFill>
                  <a:srgbClr val="FFFFFF"/>
                </a:solidFill>
                <a:latin typeface="Arial"/>
                <a:cs typeface="Arial"/>
              </a:rPr>
              <a:t>Vichy</a:t>
            </a:r>
            <a:r>
              <a:rPr sz="1296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11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r>
              <a:rPr sz="1296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7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296" dirty="0">
              <a:latin typeface="Arial"/>
              <a:cs typeface="Arial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E658BFC-9657-CE4C-8C2F-272ACE2AE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0"/>
            <a:ext cx="963142" cy="973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072E2ED6-A4A2-1D43-8803-DAFD000C84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765"/>
            <a:ext cx="9143358" cy="51427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807018" y="3289356"/>
            <a:ext cx="1567020" cy="20757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1296" spc="2" dirty="0">
                <a:solidFill>
                  <a:srgbClr val="FFFFFF"/>
                </a:solidFill>
                <a:latin typeface="Arial"/>
                <a:cs typeface="Arial"/>
              </a:rPr>
              <a:t>Vichy</a:t>
            </a:r>
            <a:r>
              <a:rPr sz="1296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11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r>
              <a:rPr sz="1296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7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296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254533" y="1074021"/>
            <a:ext cx="814700" cy="3990905"/>
          </a:xfrm>
          <a:custGeom>
            <a:avLst/>
            <a:gdLst/>
            <a:ahLst/>
            <a:cxnLst/>
            <a:rect l="l" t="t" r="r" b="b"/>
            <a:pathLst>
              <a:path w="1791334" h="8775065">
                <a:moveTo>
                  <a:pt x="419315" y="8639873"/>
                </a:moveTo>
                <a:lnTo>
                  <a:pt x="233387" y="8639873"/>
                </a:lnTo>
                <a:lnTo>
                  <a:pt x="318516" y="8585390"/>
                </a:lnTo>
                <a:lnTo>
                  <a:pt x="357657" y="8556828"/>
                </a:lnTo>
                <a:lnTo>
                  <a:pt x="387985" y="8524354"/>
                </a:lnTo>
                <a:lnTo>
                  <a:pt x="407593" y="8485124"/>
                </a:lnTo>
                <a:lnTo>
                  <a:pt x="414540" y="8436254"/>
                </a:lnTo>
                <a:lnTo>
                  <a:pt x="414540" y="8434883"/>
                </a:lnTo>
                <a:lnTo>
                  <a:pt x="408241" y="8391880"/>
                </a:lnTo>
                <a:lnTo>
                  <a:pt x="390207" y="8354200"/>
                </a:lnTo>
                <a:lnTo>
                  <a:pt x="361759" y="8322932"/>
                </a:lnTo>
                <a:lnTo>
                  <a:pt x="324243" y="8299234"/>
                </a:lnTo>
                <a:lnTo>
                  <a:pt x="278968" y="8284184"/>
                </a:lnTo>
                <a:lnTo>
                  <a:pt x="227266" y="8278927"/>
                </a:lnTo>
                <a:lnTo>
                  <a:pt x="172491" y="8283295"/>
                </a:lnTo>
                <a:lnTo>
                  <a:pt x="126123" y="8296237"/>
                </a:lnTo>
                <a:lnTo>
                  <a:pt x="86093" y="8317471"/>
                </a:lnTo>
                <a:lnTo>
                  <a:pt x="50342" y="8346757"/>
                </a:lnTo>
                <a:lnTo>
                  <a:pt x="16814" y="8383816"/>
                </a:lnTo>
                <a:lnTo>
                  <a:pt x="121691" y="8473021"/>
                </a:lnTo>
                <a:lnTo>
                  <a:pt x="148894" y="8445957"/>
                </a:lnTo>
                <a:lnTo>
                  <a:pt x="172262" y="8427568"/>
                </a:lnTo>
                <a:lnTo>
                  <a:pt x="193332" y="8417103"/>
                </a:lnTo>
                <a:lnTo>
                  <a:pt x="213639" y="8413775"/>
                </a:lnTo>
                <a:lnTo>
                  <a:pt x="231838" y="8416442"/>
                </a:lnTo>
                <a:lnTo>
                  <a:pt x="245313" y="8423821"/>
                </a:lnTo>
                <a:lnTo>
                  <a:pt x="253682" y="8435035"/>
                </a:lnTo>
                <a:lnTo>
                  <a:pt x="256552" y="8449196"/>
                </a:lnTo>
                <a:lnTo>
                  <a:pt x="254279" y="8463026"/>
                </a:lnTo>
                <a:lnTo>
                  <a:pt x="247015" y="8477110"/>
                </a:lnTo>
                <a:lnTo>
                  <a:pt x="234137" y="8491715"/>
                </a:lnTo>
                <a:lnTo>
                  <a:pt x="214998" y="8507070"/>
                </a:lnTo>
                <a:lnTo>
                  <a:pt x="17500" y="8648738"/>
                </a:lnTo>
                <a:lnTo>
                  <a:pt x="17500" y="8764511"/>
                </a:lnTo>
                <a:lnTo>
                  <a:pt x="419315" y="8764511"/>
                </a:lnTo>
                <a:lnTo>
                  <a:pt x="419315" y="8639873"/>
                </a:lnTo>
                <a:close/>
              </a:path>
              <a:path w="1791334" h="8775065">
                <a:moveTo>
                  <a:pt x="419315" y="7521867"/>
                </a:moveTo>
                <a:lnTo>
                  <a:pt x="233387" y="7521867"/>
                </a:lnTo>
                <a:lnTo>
                  <a:pt x="318516" y="7467397"/>
                </a:lnTo>
                <a:lnTo>
                  <a:pt x="357657" y="7438822"/>
                </a:lnTo>
                <a:lnTo>
                  <a:pt x="387985" y="7406348"/>
                </a:lnTo>
                <a:lnTo>
                  <a:pt x="407593" y="7367117"/>
                </a:lnTo>
                <a:lnTo>
                  <a:pt x="414540" y="7318248"/>
                </a:lnTo>
                <a:lnTo>
                  <a:pt x="414540" y="7316876"/>
                </a:lnTo>
                <a:lnTo>
                  <a:pt x="408241" y="7273874"/>
                </a:lnTo>
                <a:lnTo>
                  <a:pt x="390207" y="7236193"/>
                </a:lnTo>
                <a:lnTo>
                  <a:pt x="361759" y="7204926"/>
                </a:lnTo>
                <a:lnTo>
                  <a:pt x="324243" y="7181228"/>
                </a:lnTo>
                <a:lnTo>
                  <a:pt x="278968" y="7166178"/>
                </a:lnTo>
                <a:lnTo>
                  <a:pt x="227266" y="7160920"/>
                </a:lnTo>
                <a:lnTo>
                  <a:pt x="172491" y="7165289"/>
                </a:lnTo>
                <a:lnTo>
                  <a:pt x="126123" y="7178230"/>
                </a:lnTo>
                <a:lnTo>
                  <a:pt x="86093" y="7199465"/>
                </a:lnTo>
                <a:lnTo>
                  <a:pt x="50342" y="7228751"/>
                </a:lnTo>
                <a:lnTo>
                  <a:pt x="16814" y="7265810"/>
                </a:lnTo>
                <a:lnTo>
                  <a:pt x="121691" y="7355014"/>
                </a:lnTo>
                <a:lnTo>
                  <a:pt x="148894" y="7327951"/>
                </a:lnTo>
                <a:lnTo>
                  <a:pt x="172262" y="7309561"/>
                </a:lnTo>
                <a:lnTo>
                  <a:pt x="193332" y="7299096"/>
                </a:lnTo>
                <a:lnTo>
                  <a:pt x="213639" y="7295769"/>
                </a:lnTo>
                <a:lnTo>
                  <a:pt x="231838" y="7298436"/>
                </a:lnTo>
                <a:lnTo>
                  <a:pt x="245313" y="7305815"/>
                </a:lnTo>
                <a:lnTo>
                  <a:pt x="253682" y="7317029"/>
                </a:lnTo>
                <a:lnTo>
                  <a:pt x="256552" y="7331189"/>
                </a:lnTo>
                <a:lnTo>
                  <a:pt x="254279" y="7345019"/>
                </a:lnTo>
                <a:lnTo>
                  <a:pt x="247015" y="7359104"/>
                </a:lnTo>
                <a:lnTo>
                  <a:pt x="234137" y="7373709"/>
                </a:lnTo>
                <a:lnTo>
                  <a:pt x="214998" y="7389063"/>
                </a:lnTo>
                <a:lnTo>
                  <a:pt x="17500" y="7530732"/>
                </a:lnTo>
                <a:lnTo>
                  <a:pt x="17500" y="7646505"/>
                </a:lnTo>
                <a:lnTo>
                  <a:pt x="419315" y="7646505"/>
                </a:lnTo>
                <a:lnTo>
                  <a:pt x="419315" y="7521867"/>
                </a:lnTo>
                <a:close/>
              </a:path>
              <a:path w="1791334" h="8775065">
                <a:moveTo>
                  <a:pt x="419315" y="6403861"/>
                </a:moveTo>
                <a:lnTo>
                  <a:pt x="233387" y="6403861"/>
                </a:lnTo>
                <a:lnTo>
                  <a:pt x="318516" y="6349390"/>
                </a:lnTo>
                <a:lnTo>
                  <a:pt x="357657" y="6320815"/>
                </a:lnTo>
                <a:lnTo>
                  <a:pt x="387985" y="6288341"/>
                </a:lnTo>
                <a:lnTo>
                  <a:pt x="407593" y="6249111"/>
                </a:lnTo>
                <a:lnTo>
                  <a:pt x="414540" y="6200241"/>
                </a:lnTo>
                <a:lnTo>
                  <a:pt x="414540" y="6198882"/>
                </a:lnTo>
                <a:lnTo>
                  <a:pt x="408241" y="6155868"/>
                </a:lnTo>
                <a:lnTo>
                  <a:pt x="390207" y="6118187"/>
                </a:lnTo>
                <a:lnTo>
                  <a:pt x="361759" y="6086919"/>
                </a:lnTo>
                <a:lnTo>
                  <a:pt x="324243" y="6063221"/>
                </a:lnTo>
                <a:lnTo>
                  <a:pt x="278968" y="6048172"/>
                </a:lnTo>
                <a:lnTo>
                  <a:pt x="227266" y="6042914"/>
                </a:lnTo>
                <a:lnTo>
                  <a:pt x="172491" y="6047283"/>
                </a:lnTo>
                <a:lnTo>
                  <a:pt x="126123" y="6060224"/>
                </a:lnTo>
                <a:lnTo>
                  <a:pt x="86093" y="6081458"/>
                </a:lnTo>
                <a:lnTo>
                  <a:pt x="50342" y="6110744"/>
                </a:lnTo>
                <a:lnTo>
                  <a:pt x="16814" y="6147803"/>
                </a:lnTo>
                <a:lnTo>
                  <a:pt x="121691" y="6237008"/>
                </a:lnTo>
                <a:lnTo>
                  <a:pt x="148894" y="6209944"/>
                </a:lnTo>
                <a:lnTo>
                  <a:pt x="172262" y="6191555"/>
                </a:lnTo>
                <a:lnTo>
                  <a:pt x="193332" y="6181090"/>
                </a:lnTo>
                <a:lnTo>
                  <a:pt x="213639" y="6177762"/>
                </a:lnTo>
                <a:lnTo>
                  <a:pt x="231838" y="6180429"/>
                </a:lnTo>
                <a:lnTo>
                  <a:pt x="245313" y="6187808"/>
                </a:lnTo>
                <a:lnTo>
                  <a:pt x="253682" y="6199022"/>
                </a:lnTo>
                <a:lnTo>
                  <a:pt x="256552" y="6213183"/>
                </a:lnTo>
                <a:lnTo>
                  <a:pt x="254279" y="6227013"/>
                </a:lnTo>
                <a:lnTo>
                  <a:pt x="247015" y="6241097"/>
                </a:lnTo>
                <a:lnTo>
                  <a:pt x="234137" y="6255702"/>
                </a:lnTo>
                <a:lnTo>
                  <a:pt x="214998" y="6271057"/>
                </a:lnTo>
                <a:lnTo>
                  <a:pt x="17500" y="6412725"/>
                </a:lnTo>
                <a:lnTo>
                  <a:pt x="17500" y="6528498"/>
                </a:lnTo>
                <a:lnTo>
                  <a:pt x="419315" y="6528498"/>
                </a:lnTo>
                <a:lnTo>
                  <a:pt x="419315" y="6403861"/>
                </a:lnTo>
                <a:close/>
              </a:path>
              <a:path w="1791334" h="8775065">
                <a:moveTo>
                  <a:pt x="419315" y="5285854"/>
                </a:moveTo>
                <a:lnTo>
                  <a:pt x="233387" y="5285854"/>
                </a:lnTo>
                <a:lnTo>
                  <a:pt x="318516" y="5231384"/>
                </a:lnTo>
                <a:lnTo>
                  <a:pt x="357657" y="5202809"/>
                </a:lnTo>
                <a:lnTo>
                  <a:pt x="387985" y="5170335"/>
                </a:lnTo>
                <a:lnTo>
                  <a:pt x="407593" y="5131105"/>
                </a:lnTo>
                <a:lnTo>
                  <a:pt x="414540" y="5082235"/>
                </a:lnTo>
                <a:lnTo>
                  <a:pt x="414540" y="5080876"/>
                </a:lnTo>
                <a:lnTo>
                  <a:pt x="408241" y="5037861"/>
                </a:lnTo>
                <a:lnTo>
                  <a:pt x="390207" y="5000180"/>
                </a:lnTo>
                <a:lnTo>
                  <a:pt x="361759" y="4968926"/>
                </a:lnTo>
                <a:lnTo>
                  <a:pt x="324243" y="4945215"/>
                </a:lnTo>
                <a:lnTo>
                  <a:pt x="278968" y="4930165"/>
                </a:lnTo>
                <a:lnTo>
                  <a:pt x="227266" y="4924907"/>
                </a:lnTo>
                <a:lnTo>
                  <a:pt x="172491" y="4929276"/>
                </a:lnTo>
                <a:lnTo>
                  <a:pt x="126123" y="4942217"/>
                </a:lnTo>
                <a:lnTo>
                  <a:pt x="86093" y="4963452"/>
                </a:lnTo>
                <a:lnTo>
                  <a:pt x="50342" y="4992738"/>
                </a:lnTo>
                <a:lnTo>
                  <a:pt x="16814" y="5029797"/>
                </a:lnTo>
                <a:lnTo>
                  <a:pt x="121691" y="5119001"/>
                </a:lnTo>
                <a:lnTo>
                  <a:pt x="148894" y="5091938"/>
                </a:lnTo>
                <a:lnTo>
                  <a:pt x="172262" y="5073548"/>
                </a:lnTo>
                <a:lnTo>
                  <a:pt x="193332" y="5063083"/>
                </a:lnTo>
                <a:lnTo>
                  <a:pt x="213639" y="5059756"/>
                </a:lnTo>
                <a:lnTo>
                  <a:pt x="231838" y="5062423"/>
                </a:lnTo>
                <a:lnTo>
                  <a:pt x="245313" y="5069802"/>
                </a:lnTo>
                <a:lnTo>
                  <a:pt x="253682" y="5081028"/>
                </a:lnTo>
                <a:lnTo>
                  <a:pt x="256552" y="5095176"/>
                </a:lnTo>
                <a:lnTo>
                  <a:pt x="254279" y="5109007"/>
                </a:lnTo>
                <a:lnTo>
                  <a:pt x="247015" y="5123091"/>
                </a:lnTo>
                <a:lnTo>
                  <a:pt x="234137" y="5137696"/>
                </a:lnTo>
                <a:lnTo>
                  <a:pt x="214998" y="5153063"/>
                </a:lnTo>
                <a:lnTo>
                  <a:pt x="17500" y="5294719"/>
                </a:lnTo>
                <a:lnTo>
                  <a:pt x="17500" y="5410492"/>
                </a:lnTo>
                <a:lnTo>
                  <a:pt x="419315" y="5410492"/>
                </a:lnTo>
                <a:lnTo>
                  <a:pt x="419315" y="5285854"/>
                </a:lnTo>
                <a:close/>
              </a:path>
              <a:path w="1791334" h="8775065">
                <a:moveTo>
                  <a:pt x="419315" y="4167848"/>
                </a:moveTo>
                <a:lnTo>
                  <a:pt x="233387" y="4167848"/>
                </a:lnTo>
                <a:lnTo>
                  <a:pt x="318516" y="4113377"/>
                </a:lnTo>
                <a:lnTo>
                  <a:pt x="357657" y="4084802"/>
                </a:lnTo>
                <a:lnTo>
                  <a:pt x="387985" y="4052328"/>
                </a:lnTo>
                <a:lnTo>
                  <a:pt x="407593" y="4013098"/>
                </a:lnTo>
                <a:lnTo>
                  <a:pt x="414540" y="3964228"/>
                </a:lnTo>
                <a:lnTo>
                  <a:pt x="414540" y="3962870"/>
                </a:lnTo>
                <a:lnTo>
                  <a:pt x="408241" y="3919855"/>
                </a:lnTo>
                <a:lnTo>
                  <a:pt x="390207" y="3882174"/>
                </a:lnTo>
                <a:lnTo>
                  <a:pt x="361759" y="3850919"/>
                </a:lnTo>
                <a:lnTo>
                  <a:pt x="324243" y="3827208"/>
                </a:lnTo>
                <a:lnTo>
                  <a:pt x="278968" y="3812159"/>
                </a:lnTo>
                <a:lnTo>
                  <a:pt x="227266" y="3806901"/>
                </a:lnTo>
                <a:lnTo>
                  <a:pt x="172491" y="3811270"/>
                </a:lnTo>
                <a:lnTo>
                  <a:pt x="126123" y="3824211"/>
                </a:lnTo>
                <a:lnTo>
                  <a:pt x="86093" y="3845445"/>
                </a:lnTo>
                <a:lnTo>
                  <a:pt x="50342" y="3874732"/>
                </a:lnTo>
                <a:lnTo>
                  <a:pt x="16814" y="3911790"/>
                </a:lnTo>
                <a:lnTo>
                  <a:pt x="121691" y="4000995"/>
                </a:lnTo>
                <a:lnTo>
                  <a:pt x="148894" y="3973931"/>
                </a:lnTo>
                <a:lnTo>
                  <a:pt x="172262" y="3955542"/>
                </a:lnTo>
                <a:lnTo>
                  <a:pt x="193332" y="3945077"/>
                </a:lnTo>
                <a:lnTo>
                  <a:pt x="213639" y="3941749"/>
                </a:lnTo>
                <a:lnTo>
                  <a:pt x="231838" y="3944416"/>
                </a:lnTo>
                <a:lnTo>
                  <a:pt x="245313" y="3951795"/>
                </a:lnTo>
                <a:lnTo>
                  <a:pt x="253682" y="3963009"/>
                </a:lnTo>
                <a:lnTo>
                  <a:pt x="256552" y="3977170"/>
                </a:lnTo>
                <a:lnTo>
                  <a:pt x="254279" y="3991000"/>
                </a:lnTo>
                <a:lnTo>
                  <a:pt x="247015" y="4005084"/>
                </a:lnTo>
                <a:lnTo>
                  <a:pt x="234137" y="4019689"/>
                </a:lnTo>
                <a:lnTo>
                  <a:pt x="214998" y="4035056"/>
                </a:lnTo>
                <a:lnTo>
                  <a:pt x="17500" y="4176712"/>
                </a:lnTo>
                <a:lnTo>
                  <a:pt x="17500" y="4292485"/>
                </a:lnTo>
                <a:lnTo>
                  <a:pt x="419315" y="4292485"/>
                </a:lnTo>
                <a:lnTo>
                  <a:pt x="419315" y="4167848"/>
                </a:lnTo>
                <a:close/>
              </a:path>
              <a:path w="1791334" h="8775065">
                <a:moveTo>
                  <a:pt x="419315" y="3049841"/>
                </a:moveTo>
                <a:lnTo>
                  <a:pt x="233387" y="3049841"/>
                </a:lnTo>
                <a:lnTo>
                  <a:pt x="318516" y="2995371"/>
                </a:lnTo>
                <a:lnTo>
                  <a:pt x="357657" y="2966796"/>
                </a:lnTo>
                <a:lnTo>
                  <a:pt x="387985" y="2934335"/>
                </a:lnTo>
                <a:lnTo>
                  <a:pt x="407593" y="2895092"/>
                </a:lnTo>
                <a:lnTo>
                  <a:pt x="414540" y="2846222"/>
                </a:lnTo>
                <a:lnTo>
                  <a:pt x="414540" y="2844863"/>
                </a:lnTo>
                <a:lnTo>
                  <a:pt x="408241" y="2801848"/>
                </a:lnTo>
                <a:lnTo>
                  <a:pt x="390207" y="2764167"/>
                </a:lnTo>
                <a:lnTo>
                  <a:pt x="361759" y="2732913"/>
                </a:lnTo>
                <a:lnTo>
                  <a:pt x="324243" y="2709202"/>
                </a:lnTo>
                <a:lnTo>
                  <a:pt x="278968" y="2694152"/>
                </a:lnTo>
                <a:lnTo>
                  <a:pt x="227266" y="2688894"/>
                </a:lnTo>
                <a:lnTo>
                  <a:pt x="172491" y="2693263"/>
                </a:lnTo>
                <a:lnTo>
                  <a:pt x="126123" y="2706205"/>
                </a:lnTo>
                <a:lnTo>
                  <a:pt x="86093" y="2727439"/>
                </a:lnTo>
                <a:lnTo>
                  <a:pt x="50342" y="2756725"/>
                </a:lnTo>
                <a:lnTo>
                  <a:pt x="16814" y="2793784"/>
                </a:lnTo>
                <a:lnTo>
                  <a:pt x="121691" y="2882989"/>
                </a:lnTo>
                <a:lnTo>
                  <a:pt x="148894" y="2855925"/>
                </a:lnTo>
                <a:lnTo>
                  <a:pt x="172262" y="2837535"/>
                </a:lnTo>
                <a:lnTo>
                  <a:pt x="193332" y="2827070"/>
                </a:lnTo>
                <a:lnTo>
                  <a:pt x="213639" y="2823756"/>
                </a:lnTo>
                <a:lnTo>
                  <a:pt x="231838" y="2826410"/>
                </a:lnTo>
                <a:lnTo>
                  <a:pt x="245313" y="2833789"/>
                </a:lnTo>
                <a:lnTo>
                  <a:pt x="253682" y="2845016"/>
                </a:lnTo>
                <a:lnTo>
                  <a:pt x="256552" y="2859163"/>
                </a:lnTo>
                <a:lnTo>
                  <a:pt x="254279" y="2872994"/>
                </a:lnTo>
                <a:lnTo>
                  <a:pt x="247015" y="2887078"/>
                </a:lnTo>
                <a:lnTo>
                  <a:pt x="234137" y="2901683"/>
                </a:lnTo>
                <a:lnTo>
                  <a:pt x="214998" y="2917050"/>
                </a:lnTo>
                <a:lnTo>
                  <a:pt x="17500" y="3058706"/>
                </a:lnTo>
                <a:lnTo>
                  <a:pt x="17500" y="3174479"/>
                </a:lnTo>
                <a:lnTo>
                  <a:pt x="419315" y="3174479"/>
                </a:lnTo>
                <a:lnTo>
                  <a:pt x="419315" y="3049841"/>
                </a:lnTo>
                <a:close/>
              </a:path>
              <a:path w="1791334" h="8775065">
                <a:moveTo>
                  <a:pt x="419315" y="1931847"/>
                </a:moveTo>
                <a:lnTo>
                  <a:pt x="233387" y="1931847"/>
                </a:lnTo>
                <a:lnTo>
                  <a:pt x="318516" y="1877364"/>
                </a:lnTo>
                <a:lnTo>
                  <a:pt x="357657" y="1848789"/>
                </a:lnTo>
                <a:lnTo>
                  <a:pt x="387985" y="1816328"/>
                </a:lnTo>
                <a:lnTo>
                  <a:pt x="407593" y="1777085"/>
                </a:lnTo>
                <a:lnTo>
                  <a:pt x="414540" y="1728216"/>
                </a:lnTo>
                <a:lnTo>
                  <a:pt x="414540" y="1726857"/>
                </a:lnTo>
                <a:lnTo>
                  <a:pt x="408241" y="1683854"/>
                </a:lnTo>
                <a:lnTo>
                  <a:pt x="390207" y="1646161"/>
                </a:lnTo>
                <a:lnTo>
                  <a:pt x="361759" y="1614906"/>
                </a:lnTo>
                <a:lnTo>
                  <a:pt x="324243" y="1591195"/>
                </a:lnTo>
                <a:lnTo>
                  <a:pt x="278968" y="1576158"/>
                </a:lnTo>
                <a:lnTo>
                  <a:pt x="227266" y="1570888"/>
                </a:lnTo>
                <a:lnTo>
                  <a:pt x="172491" y="1575257"/>
                </a:lnTo>
                <a:lnTo>
                  <a:pt x="126123" y="1588198"/>
                </a:lnTo>
                <a:lnTo>
                  <a:pt x="86093" y="1609432"/>
                </a:lnTo>
                <a:lnTo>
                  <a:pt x="50342" y="1638719"/>
                </a:lnTo>
                <a:lnTo>
                  <a:pt x="16814" y="1675777"/>
                </a:lnTo>
                <a:lnTo>
                  <a:pt x="121691" y="1764995"/>
                </a:lnTo>
                <a:lnTo>
                  <a:pt x="148894" y="1737918"/>
                </a:lnTo>
                <a:lnTo>
                  <a:pt x="172262" y="1719529"/>
                </a:lnTo>
                <a:lnTo>
                  <a:pt x="193332" y="1709064"/>
                </a:lnTo>
                <a:lnTo>
                  <a:pt x="213639" y="1705749"/>
                </a:lnTo>
                <a:lnTo>
                  <a:pt x="231838" y="1708404"/>
                </a:lnTo>
                <a:lnTo>
                  <a:pt x="245313" y="1715795"/>
                </a:lnTo>
                <a:lnTo>
                  <a:pt x="253682" y="1727009"/>
                </a:lnTo>
                <a:lnTo>
                  <a:pt x="256552" y="1741157"/>
                </a:lnTo>
                <a:lnTo>
                  <a:pt x="254279" y="1754987"/>
                </a:lnTo>
                <a:lnTo>
                  <a:pt x="247015" y="1769084"/>
                </a:lnTo>
                <a:lnTo>
                  <a:pt x="234137" y="1783676"/>
                </a:lnTo>
                <a:lnTo>
                  <a:pt x="214998" y="1799043"/>
                </a:lnTo>
                <a:lnTo>
                  <a:pt x="17500" y="1940699"/>
                </a:lnTo>
                <a:lnTo>
                  <a:pt x="17500" y="2056472"/>
                </a:lnTo>
                <a:lnTo>
                  <a:pt x="419315" y="2056472"/>
                </a:lnTo>
                <a:lnTo>
                  <a:pt x="419315" y="1931847"/>
                </a:lnTo>
                <a:close/>
              </a:path>
              <a:path w="1791334" h="8775065">
                <a:moveTo>
                  <a:pt x="419315" y="813841"/>
                </a:moveTo>
                <a:lnTo>
                  <a:pt x="233387" y="813841"/>
                </a:lnTo>
                <a:lnTo>
                  <a:pt x="318516" y="759358"/>
                </a:lnTo>
                <a:lnTo>
                  <a:pt x="357657" y="730783"/>
                </a:lnTo>
                <a:lnTo>
                  <a:pt x="387985" y="698322"/>
                </a:lnTo>
                <a:lnTo>
                  <a:pt x="407593" y="659079"/>
                </a:lnTo>
                <a:lnTo>
                  <a:pt x="414540" y="610209"/>
                </a:lnTo>
                <a:lnTo>
                  <a:pt x="414540" y="608850"/>
                </a:lnTo>
                <a:lnTo>
                  <a:pt x="408241" y="565848"/>
                </a:lnTo>
                <a:lnTo>
                  <a:pt x="390207" y="528154"/>
                </a:lnTo>
                <a:lnTo>
                  <a:pt x="361759" y="496900"/>
                </a:lnTo>
                <a:lnTo>
                  <a:pt x="324243" y="473189"/>
                </a:lnTo>
                <a:lnTo>
                  <a:pt x="278968" y="458152"/>
                </a:lnTo>
                <a:lnTo>
                  <a:pt x="227266" y="452882"/>
                </a:lnTo>
                <a:lnTo>
                  <a:pt x="172491" y="457250"/>
                </a:lnTo>
                <a:lnTo>
                  <a:pt x="126123" y="470192"/>
                </a:lnTo>
                <a:lnTo>
                  <a:pt x="86093" y="491426"/>
                </a:lnTo>
                <a:lnTo>
                  <a:pt x="50342" y="520712"/>
                </a:lnTo>
                <a:lnTo>
                  <a:pt x="16814" y="557771"/>
                </a:lnTo>
                <a:lnTo>
                  <a:pt x="121691" y="646988"/>
                </a:lnTo>
                <a:lnTo>
                  <a:pt x="148894" y="619912"/>
                </a:lnTo>
                <a:lnTo>
                  <a:pt x="172262" y="601535"/>
                </a:lnTo>
                <a:lnTo>
                  <a:pt x="193332" y="591058"/>
                </a:lnTo>
                <a:lnTo>
                  <a:pt x="213639" y="587743"/>
                </a:lnTo>
                <a:lnTo>
                  <a:pt x="231838" y="590397"/>
                </a:lnTo>
                <a:lnTo>
                  <a:pt x="245313" y="597789"/>
                </a:lnTo>
                <a:lnTo>
                  <a:pt x="253682" y="609003"/>
                </a:lnTo>
                <a:lnTo>
                  <a:pt x="256552" y="623150"/>
                </a:lnTo>
                <a:lnTo>
                  <a:pt x="254279" y="636981"/>
                </a:lnTo>
                <a:lnTo>
                  <a:pt x="247015" y="651078"/>
                </a:lnTo>
                <a:lnTo>
                  <a:pt x="234137" y="665670"/>
                </a:lnTo>
                <a:lnTo>
                  <a:pt x="214998" y="681037"/>
                </a:lnTo>
                <a:lnTo>
                  <a:pt x="17500" y="822693"/>
                </a:lnTo>
                <a:lnTo>
                  <a:pt x="17500" y="938466"/>
                </a:lnTo>
                <a:lnTo>
                  <a:pt x="419315" y="938466"/>
                </a:lnTo>
                <a:lnTo>
                  <a:pt x="419315" y="813841"/>
                </a:lnTo>
                <a:close/>
              </a:path>
              <a:path w="1791334" h="8775065">
                <a:moveTo>
                  <a:pt x="426224" y="7834096"/>
                </a:moveTo>
                <a:lnTo>
                  <a:pt x="287388" y="7834096"/>
                </a:lnTo>
                <a:lnTo>
                  <a:pt x="214198" y="8045602"/>
                </a:lnTo>
                <a:lnTo>
                  <a:pt x="140995" y="7834096"/>
                </a:lnTo>
                <a:lnTo>
                  <a:pt x="0" y="7834096"/>
                </a:lnTo>
                <a:lnTo>
                  <a:pt x="152844" y="8213509"/>
                </a:lnTo>
                <a:lnTo>
                  <a:pt x="273392" y="8213509"/>
                </a:lnTo>
                <a:lnTo>
                  <a:pt x="341033" y="8045602"/>
                </a:lnTo>
                <a:lnTo>
                  <a:pt x="426224" y="7834096"/>
                </a:lnTo>
                <a:close/>
              </a:path>
              <a:path w="1791334" h="8775065">
                <a:moveTo>
                  <a:pt x="426224" y="6716090"/>
                </a:moveTo>
                <a:lnTo>
                  <a:pt x="287388" y="6716090"/>
                </a:lnTo>
                <a:lnTo>
                  <a:pt x="214198" y="6927596"/>
                </a:lnTo>
                <a:lnTo>
                  <a:pt x="140995" y="6716090"/>
                </a:lnTo>
                <a:lnTo>
                  <a:pt x="0" y="6716090"/>
                </a:lnTo>
                <a:lnTo>
                  <a:pt x="152844" y="7095503"/>
                </a:lnTo>
                <a:lnTo>
                  <a:pt x="273392" y="7095503"/>
                </a:lnTo>
                <a:lnTo>
                  <a:pt x="341033" y="6927596"/>
                </a:lnTo>
                <a:lnTo>
                  <a:pt x="426224" y="6716090"/>
                </a:lnTo>
                <a:close/>
              </a:path>
              <a:path w="1791334" h="8775065">
                <a:moveTo>
                  <a:pt x="426224" y="5598084"/>
                </a:moveTo>
                <a:lnTo>
                  <a:pt x="287388" y="5598084"/>
                </a:lnTo>
                <a:lnTo>
                  <a:pt x="214198" y="5809589"/>
                </a:lnTo>
                <a:lnTo>
                  <a:pt x="140995" y="5598084"/>
                </a:lnTo>
                <a:lnTo>
                  <a:pt x="0" y="5598084"/>
                </a:lnTo>
                <a:lnTo>
                  <a:pt x="152844" y="5977496"/>
                </a:lnTo>
                <a:lnTo>
                  <a:pt x="273392" y="5977496"/>
                </a:lnTo>
                <a:lnTo>
                  <a:pt x="341033" y="5809589"/>
                </a:lnTo>
                <a:lnTo>
                  <a:pt x="426224" y="5598084"/>
                </a:lnTo>
                <a:close/>
              </a:path>
              <a:path w="1791334" h="8775065">
                <a:moveTo>
                  <a:pt x="426224" y="4480077"/>
                </a:moveTo>
                <a:lnTo>
                  <a:pt x="287388" y="4480077"/>
                </a:lnTo>
                <a:lnTo>
                  <a:pt x="214198" y="4691583"/>
                </a:lnTo>
                <a:lnTo>
                  <a:pt x="140995" y="4480077"/>
                </a:lnTo>
                <a:lnTo>
                  <a:pt x="0" y="4480077"/>
                </a:lnTo>
                <a:lnTo>
                  <a:pt x="152844" y="4859490"/>
                </a:lnTo>
                <a:lnTo>
                  <a:pt x="273392" y="4859490"/>
                </a:lnTo>
                <a:lnTo>
                  <a:pt x="341033" y="4691583"/>
                </a:lnTo>
                <a:lnTo>
                  <a:pt x="426224" y="4480077"/>
                </a:lnTo>
                <a:close/>
              </a:path>
              <a:path w="1791334" h="8775065">
                <a:moveTo>
                  <a:pt x="426224" y="3362083"/>
                </a:moveTo>
                <a:lnTo>
                  <a:pt x="287388" y="3362083"/>
                </a:lnTo>
                <a:lnTo>
                  <a:pt x="214198" y="3573576"/>
                </a:lnTo>
                <a:lnTo>
                  <a:pt x="140995" y="3362083"/>
                </a:lnTo>
                <a:lnTo>
                  <a:pt x="0" y="3362083"/>
                </a:lnTo>
                <a:lnTo>
                  <a:pt x="152844" y="3741483"/>
                </a:lnTo>
                <a:lnTo>
                  <a:pt x="273392" y="3741483"/>
                </a:lnTo>
                <a:lnTo>
                  <a:pt x="341033" y="3573576"/>
                </a:lnTo>
                <a:lnTo>
                  <a:pt x="426224" y="3362083"/>
                </a:lnTo>
                <a:close/>
              </a:path>
              <a:path w="1791334" h="8775065">
                <a:moveTo>
                  <a:pt x="426224" y="2244077"/>
                </a:moveTo>
                <a:lnTo>
                  <a:pt x="287388" y="2244077"/>
                </a:lnTo>
                <a:lnTo>
                  <a:pt x="214198" y="2455570"/>
                </a:lnTo>
                <a:lnTo>
                  <a:pt x="140995" y="2244077"/>
                </a:lnTo>
                <a:lnTo>
                  <a:pt x="0" y="2244077"/>
                </a:lnTo>
                <a:lnTo>
                  <a:pt x="152844" y="2623477"/>
                </a:lnTo>
                <a:lnTo>
                  <a:pt x="273392" y="2623477"/>
                </a:lnTo>
                <a:lnTo>
                  <a:pt x="341033" y="2455570"/>
                </a:lnTo>
                <a:lnTo>
                  <a:pt x="426224" y="2244077"/>
                </a:lnTo>
                <a:close/>
              </a:path>
              <a:path w="1791334" h="8775065">
                <a:moveTo>
                  <a:pt x="426224" y="1126070"/>
                </a:moveTo>
                <a:lnTo>
                  <a:pt x="287388" y="1126070"/>
                </a:lnTo>
                <a:lnTo>
                  <a:pt x="214198" y="1337564"/>
                </a:lnTo>
                <a:lnTo>
                  <a:pt x="140995" y="1126070"/>
                </a:lnTo>
                <a:lnTo>
                  <a:pt x="0" y="1126070"/>
                </a:lnTo>
                <a:lnTo>
                  <a:pt x="152844" y="1505470"/>
                </a:lnTo>
                <a:lnTo>
                  <a:pt x="273392" y="1505470"/>
                </a:lnTo>
                <a:lnTo>
                  <a:pt x="341033" y="1337564"/>
                </a:lnTo>
                <a:lnTo>
                  <a:pt x="426224" y="1126070"/>
                </a:lnTo>
                <a:close/>
              </a:path>
              <a:path w="1791334" h="8775065">
                <a:moveTo>
                  <a:pt x="426224" y="8064"/>
                </a:moveTo>
                <a:lnTo>
                  <a:pt x="287388" y="8064"/>
                </a:lnTo>
                <a:lnTo>
                  <a:pt x="214198" y="219557"/>
                </a:lnTo>
                <a:lnTo>
                  <a:pt x="140995" y="8064"/>
                </a:lnTo>
                <a:lnTo>
                  <a:pt x="0" y="8064"/>
                </a:lnTo>
                <a:lnTo>
                  <a:pt x="152844" y="387464"/>
                </a:lnTo>
                <a:lnTo>
                  <a:pt x="273392" y="387464"/>
                </a:lnTo>
                <a:lnTo>
                  <a:pt x="341033" y="219557"/>
                </a:lnTo>
                <a:lnTo>
                  <a:pt x="426224" y="8064"/>
                </a:lnTo>
                <a:close/>
              </a:path>
              <a:path w="1791334" h="8775065">
                <a:moveTo>
                  <a:pt x="568617" y="7834096"/>
                </a:moveTo>
                <a:lnTo>
                  <a:pt x="442683" y="7834096"/>
                </a:lnTo>
                <a:lnTo>
                  <a:pt x="442683" y="8210817"/>
                </a:lnTo>
                <a:lnTo>
                  <a:pt x="568617" y="8210817"/>
                </a:lnTo>
                <a:lnTo>
                  <a:pt x="568617" y="7834096"/>
                </a:lnTo>
                <a:close/>
              </a:path>
              <a:path w="1791334" h="8775065">
                <a:moveTo>
                  <a:pt x="568617" y="6716090"/>
                </a:moveTo>
                <a:lnTo>
                  <a:pt x="442683" y="6716090"/>
                </a:lnTo>
                <a:lnTo>
                  <a:pt x="442683" y="7092810"/>
                </a:lnTo>
                <a:lnTo>
                  <a:pt x="568617" y="7092810"/>
                </a:lnTo>
                <a:lnTo>
                  <a:pt x="568617" y="6716090"/>
                </a:lnTo>
                <a:close/>
              </a:path>
              <a:path w="1791334" h="8775065">
                <a:moveTo>
                  <a:pt x="568617" y="5598084"/>
                </a:moveTo>
                <a:lnTo>
                  <a:pt x="442683" y="5598084"/>
                </a:lnTo>
                <a:lnTo>
                  <a:pt x="442683" y="5974804"/>
                </a:lnTo>
                <a:lnTo>
                  <a:pt x="568617" y="5974804"/>
                </a:lnTo>
                <a:lnTo>
                  <a:pt x="568617" y="5598084"/>
                </a:lnTo>
                <a:close/>
              </a:path>
              <a:path w="1791334" h="8775065">
                <a:moveTo>
                  <a:pt x="568617" y="4480077"/>
                </a:moveTo>
                <a:lnTo>
                  <a:pt x="442683" y="4480077"/>
                </a:lnTo>
                <a:lnTo>
                  <a:pt x="442683" y="4856797"/>
                </a:lnTo>
                <a:lnTo>
                  <a:pt x="568617" y="4856797"/>
                </a:lnTo>
                <a:lnTo>
                  <a:pt x="568617" y="4480077"/>
                </a:lnTo>
                <a:close/>
              </a:path>
              <a:path w="1791334" h="8775065">
                <a:moveTo>
                  <a:pt x="568617" y="3362071"/>
                </a:moveTo>
                <a:lnTo>
                  <a:pt x="442683" y="3362071"/>
                </a:lnTo>
                <a:lnTo>
                  <a:pt x="442683" y="3738791"/>
                </a:lnTo>
                <a:lnTo>
                  <a:pt x="568617" y="3738791"/>
                </a:lnTo>
                <a:lnTo>
                  <a:pt x="568617" y="3362071"/>
                </a:lnTo>
                <a:close/>
              </a:path>
              <a:path w="1791334" h="8775065">
                <a:moveTo>
                  <a:pt x="568617" y="2244064"/>
                </a:moveTo>
                <a:lnTo>
                  <a:pt x="442683" y="2244064"/>
                </a:lnTo>
                <a:lnTo>
                  <a:pt x="442683" y="2620784"/>
                </a:lnTo>
                <a:lnTo>
                  <a:pt x="568617" y="2620784"/>
                </a:lnTo>
                <a:lnTo>
                  <a:pt x="568617" y="2244064"/>
                </a:lnTo>
                <a:close/>
              </a:path>
              <a:path w="1791334" h="8775065">
                <a:moveTo>
                  <a:pt x="568617" y="1126058"/>
                </a:moveTo>
                <a:lnTo>
                  <a:pt x="442683" y="1126058"/>
                </a:lnTo>
                <a:lnTo>
                  <a:pt x="442683" y="1502778"/>
                </a:lnTo>
                <a:lnTo>
                  <a:pt x="568617" y="1502778"/>
                </a:lnTo>
                <a:lnTo>
                  <a:pt x="568617" y="1126058"/>
                </a:lnTo>
                <a:close/>
              </a:path>
              <a:path w="1791334" h="8775065">
                <a:moveTo>
                  <a:pt x="568617" y="8051"/>
                </a:moveTo>
                <a:lnTo>
                  <a:pt x="442683" y="8051"/>
                </a:lnTo>
                <a:lnTo>
                  <a:pt x="442683" y="384771"/>
                </a:lnTo>
                <a:lnTo>
                  <a:pt x="568617" y="384771"/>
                </a:lnTo>
                <a:lnTo>
                  <a:pt x="568617" y="8051"/>
                </a:lnTo>
                <a:close/>
              </a:path>
              <a:path w="1791334" h="8775065">
                <a:moveTo>
                  <a:pt x="909662" y="8524786"/>
                </a:moveTo>
                <a:lnTo>
                  <a:pt x="905751" y="8476424"/>
                </a:lnTo>
                <a:lnTo>
                  <a:pt x="894207" y="8430704"/>
                </a:lnTo>
                <a:lnTo>
                  <a:pt x="887501" y="8415820"/>
                </a:lnTo>
                <a:lnTo>
                  <a:pt x="875334" y="8388794"/>
                </a:lnTo>
                <a:lnTo>
                  <a:pt x="849388" y="8351875"/>
                </a:lnTo>
                <a:lnTo>
                  <a:pt x="816686" y="8321129"/>
                </a:lnTo>
                <a:lnTo>
                  <a:pt x="777494" y="8297710"/>
                </a:lnTo>
                <a:lnTo>
                  <a:pt x="751662" y="8289226"/>
                </a:lnTo>
                <a:lnTo>
                  <a:pt x="751662" y="8526145"/>
                </a:lnTo>
                <a:lnTo>
                  <a:pt x="751662" y="8527517"/>
                </a:lnTo>
                <a:lnTo>
                  <a:pt x="746633" y="8572119"/>
                </a:lnTo>
                <a:lnTo>
                  <a:pt x="732345" y="8606511"/>
                </a:lnTo>
                <a:lnTo>
                  <a:pt x="710006" y="8628647"/>
                </a:lnTo>
                <a:lnTo>
                  <a:pt x="680834" y="8636470"/>
                </a:lnTo>
                <a:lnTo>
                  <a:pt x="651459" y="8628431"/>
                </a:lnTo>
                <a:lnTo>
                  <a:pt x="628650" y="8605825"/>
                </a:lnTo>
                <a:lnTo>
                  <a:pt x="613892" y="8570963"/>
                </a:lnTo>
                <a:lnTo>
                  <a:pt x="608647" y="8526145"/>
                </a:lnTo>
                <a:lnTo>
                  <a:pt x="608647" y="8524786"/>
                </a:lnTo>
                <a:lnTo>
                  <a:pt x="613676" y="8480171"/>
                </a:lnTo>
                <a:lnTo>
                  <a:pt x="627976" y="8445779"/>
                </a:lnTo>
                <a:lnTo>
                  <a:pt x="650303" y="8423656"/>
                </a:lnTo>
                <a:lnTo>
                  <a:pt x="679475" y="8415820"/>
                </a:lnTo>
                <a:lnTo>
                  <a:pt x="708850" y="8423859"/>
                </a:lnTo>
                <a:lnTo>
                  <a:pt x="731659" y="8446465"/>
                </a:lnTo>
                <a:lnTo>
                  <a:pt x="746417" y="8481327"/>
                </a:lnTo>
                <a:lnTo>
                  <a:pt x="751662" y="8526145"/>
                </a:lnTo>
                <a:lnTo>
                  <a:pt x="751662" y="8289226"/>
                </a:lnTo>
                <a:lnTo>
                  <a:pt x="732116" y="8282800"/>
                </a:lnTo>
                <a:lnTo>
                  <a:pt x="680834" y="8277568"/>
                </a:lnTo>
                <a:lnTo>
                  <a:pt x="629488" y="8282851"/>
                </a:lnTo>
                <a:lnTo>
                  <a:pt x="583958" y="8297913"/>
                </a:lnTo>
                <a:lnTo>
                  <a:pt x="544550" y="8321561"/>
                </a:lnTo>
                <a:lnTo>
                  <a:pt x="511594" y="8352561"/>
                </a:lnTo>
                <a:lnTo>
                  <a:pt x="485406" y="8389721"/>
                </a:lnTo>
                <a:lnTo>
                  <a:pt x="466305" y="8431847"/>
                </a:lnTo>
                <a:lnTo>
                  <a:pt x="454609" y="8477720"/>
                </a:lnTo>
                <a:lnTo>
                  <a:pt x="450748" y="8524786"/>
                </a:lnTo>
                <a:lnTo>
                  <a:pt x="450634" y="8527517"/>
                </a:lnTo>
                <a:lnTo>
                  <a:pt x="454545" y="8575878"/>
                </a:lnTo>
                <a:lnTo>
                  <a:pt x="466090" y="8621598"/>
                </a:lnTo>
                <a:lnTo>
                  <a:pt x="484974" y="8663495"/>
                </a:lnTo>
                <a:lnTo>
                  <a:pt x="510921" y="8700414"/>
                </a:lnTo>
                <a:lnTo>
                  <a:pt x="543623" y="8731161"/>
                </a:lnTo>
                <a:lnTo>
                  <a:pt x="582803" y="8754593"/>
                </a:lnTo>
                <a:lnTo>
                  <a:pt x="628192" y="8769502"/>
                </a:lnTo>
                <a:lnTo>
                  <a:pt x="679475" y="8774735"/>
                </a:lnTo>
                <a:lnTo>
                  <a:pt x="730808" y="8769439"/>
                </a:lnTo>
                <a:lnTo>
                  <a:pt x="776351" y="8754377"/>
                </a:lnTo>
                <a:lnTo>
                  <a:pt x="815759" y="8730729"/>
                </a:lnTo>
                <a:lnTo>
                  <a:pt x="848715" y="8699729"/>
                </a:lnTo>
                <a:lnTo>
                  <a:pt x="874903" y="8662556"/>
                </a:lnTo>
                <a:lnTo>
                  <a:pt x="886726" y="8636470"/>
                </a:lnTo>
                <a:lnTo>
                  <a:pt x="894003" y="8620430"/>
                </a:lnTo>
                <a:lnTo>
                  <a:pt x="905687" y="8574557"/>
                </a:lnTo>
                <a:lnTo>
                  <a:pt x="909548" y="8527517"/>
                </a:lnTo>
                <a:lnTo>
                  <a:pt x="909662" y="8524786"/>
                </a:lnTo>
                <a:close/>
              </a:path>
              <a:path w="1791334" h="8775065">
                <a:moveTo>
                  <a:pt x="909662" y="7406780"/>
                </a:moveTo>
                <a:lnTo>
                  <a:pt x="905751" y="7358418"/>
                </a:lnTo>
                <a:lnTo>
                  <a:pt x="894207" y="7312698"/>
                </a:lnTo>
                <a:lnTo>
                  <a:pt x="887501" y="7297814"/>
                </a:lnTo>
                <a:lnTo>
                  <a:pt x="875334" y="7270788"/>
                </a:lnTo>
                <a:lnTo>
                  <a:pt x="849388" y="7233882"/>
                </a:lnTo>
                <a:lnTo>
                  <a:pt x="816686" y="7203122"/>
                </a:lnTo>
                <a:lnTo>
                  <a:pt x="777494" y="7179704"/>
                </a:lnTo>
                <a:lnTo>
                  <a:pt x="751662" y="7171220"/>
                </a:lnTo>
                <a:lnTo>
                  <a:pt x="751662" y="7408138"/>
                </a:lnTo>
                <a:lnTo>
                  <a:pt x="751662" y="7409510"/>
                </a:lnTo>
                <a:lnTo>
                  <a:pt x="746633" y="7454112"/>
                </a:lnTo>
                <a:lnTo>
                  <a:pt x="732345" y="7488504"/>
                </a:lnTo>
                <a:lnTo>
                  <a:pt x="710006" y="7510640"/>
                </a:lnTo>
                <a:lnTo>
                  <a:pt x="680834" y="7518463"/>
                </a:lnTo>
                <a:lnTo>
                  <a:pt x="651459" y="7510424"/>
                </a:lnTo>
                <a:lnTo>
                  <a:pt x="628650" y="7487818"/>
                </a:lnTo>
                <a:lnTo>
                  <a:pt x="613892" y="7452957"/>
                </a:lnTo>
                <a:lnTo>
                  <a:pt x="608647" y="7408138"/>
                </a:lnTo>
                <a:lnTo>
                  <a:pt x="608647" y="7406780"/>
                </a:lnTo>
                <a:lnTo>
                  <a:pt x="613676" y="7362164"/>
                </a:lnTo>
                <a:lnTo>
                  <a:pt x="627976" y="7327773"/>
                </a:lnTo>
                <a:lnTo>
                  <a:pt x="650303" y="7305649"/>
                </a:lnTo>
                <a:lnTo>
                  <a:pt x="679475" y="7297814"/>
                </a:lnTo>
                <a:lnTo>
                  <a:pt x="708850" y="7305853"/>
                </a:lnTo>
                <a:lnTo>
                  <a:pt x="731659" y="7328459"/>
                </a:lnTo>
                <a:lnTo>
                  <a:pt x="746417" y="7363320"/>
                </a:lnTo>
                <a:lnTo>
                  <a:pt x="751662" y="7408138"/>
                </a:lnTo>
                <a:lnTo>
                  <a:pt x="751662" y="7171220"/>
                </a:lnTo>
                <a:lnTo>
                  <a:pt x="732116" y="7164794"/>
                </a:lnTo>
                <a:lnTo>
                  <a:pt x="680834" y="7159561"/>
                </a:lnTo>
                <a:lnTo>
                  <a:pt x="629488" y="7164845"/>
                </a:lnTo>
                <a:lnTo>
                  <a:pt x="583958" y="7179919"/>
                </a:lnTo>
                <a:lnTo>
                  <a:pt x="544550" y="7203554"/>
                </a:lnTo>
                <a:lnTo>
                  <a:pt x="511594" y="7234555"/>
                </a:lnTo>
                <a:lnTo>
                  <a:pt x="485406" y="7271728"/>
                </a:lnTo>
                <a:lnTo>
                  <a:pt x="466305" y="7313841"/>
                </a:lnTo>
                <a:lnTo>
                  <a:pt x="454609" y="7359713"/>
                </a:lnTo>
                <a:lnTo>
                  <a:pt x="450748" y="7406780"/>
                </a:lnTo>
                <a:lnTo>
                  <a:pt x="450634" y="7409510"/>
                </a:lnTo>
                <a:lnTo>
                  <a:pt x="454545" y="7457872"/>
                </a:lnTo>
                <a:lnTo>
                  <a:pt x="466090" y="7503592"/>
                </a:lnTo>
                <a:lnTo>
                  <a:pt x="484974" y="7545489"/>
                </a:lnTo>
                <a:lnTo>
                  <a:pt x="510921" y="7582408"/>
                </a:lnTo>
                <a:lnTo>
                  <a:pt x="543623" y="7613167"/>
                </a:lnTo>
                <a:lnTo>
                  <a:pt x="582803" y="7636586"/>
                </a:lnTo>
                <a:lnTo>
                  <a:pt x="628192" y="7651496"/>
                </a:lnTo>
                <a:lnTo>
                  <a:pt x="679475" y="7656728"/>
                </a:lnTo>
                <a:lnTo>
                  <a:pt x="730808" y="7651432"/>
                </a:lnTo>
                <a:lnTo>
                  <a:pt x="776351" y="7636370"/>
                </a:lnTo>
                <a:lnTo>
                  <a:pt x="815759" y="7612723"/>
                </a:lnTo>
                <a:lnTo>
                  <a:pt x="848715" y="7581722"/>
                </a:lnTo>
                <a:lnTo>
                  <a:pt x="874903" y="7544549"/>
                </a:lnTo>
                <a:lnTo>
                  <a:pt x="886726" y="7518463"/>
                </a:lnTo>
                <a:lnTo>
                  <a:pt x="894003" y="7502436"/>
                </a:lnTo>
                <a:lnTo>
                  <a:pt x="905687" y="7456551"/>
                </a:lnTo>
                <a:lnTo>
                  <a:pt x="909548" y="7409510"/>
                </a:lnTo>
                <a:lnTo>
                  <a:pt x="909662" y="7406780"/>
                </a:lnTo>
                <a:close/>
              </a:path>
              <a:path w="1791334" h="8775065">
                <a:moveTo>
                  <a:pt x="909662" y="6288773"/>
                </a:moveTo>
                <a:lnTo>
                  <a:pt x="905751" y="6240411"/>
                </a:lnTo>
                <a:lnTo>
                  <a:pt x="894207" y="6194691"/>
                </a:lnTo>
                <a:lnTo>
                  <a:pt x="887501" y="6179807"/>
                </a:lnTo>
                <a:lnTo>
                  <a:pt x="875334" y="6152781"/>
                </a:lnTo>
                <a:lnTo>
                  <a:pt x="849388" y="6115875"/>
                </a:lnTo>
                <a:lnTo>
                  <a:pt x="816686" y="6085116"/>
                </a:lnTo>
                <a:lnTo>
                  <a:pt x="777494" y="6061697"/>
                </a:lnTo>
                <a:lnTo>
                  <a:pt x="751662" y="6053213"/>
                </a:lnTo>
                <a:lnTo>
                  <a:pt x="751662" y="6290132"/>
                </a:lnTo>
                <a:lnTo>
                  <a:pt x="751662" y="6291504"/>
                </a:lnTo>
                <a:lnTo>
                  <a:pt x="746633" y="6336106"/>
                </a:lnTo>
                <a:lnTo>
                  <a:pt x="732345" y="6370498"/>
                </a:lnTo>
                <a:lnTo>
                  <a:pt x="710006" y="6392634"/>
                </a:lnTo>
                <a:lnTo>
                  <a:pt x="680834" y="6400457"/>
                </a:lnTo>
                <a:lnTo>
                  <a:pt x="651459" y="6392418"/>
                </a:lnTo>
                <a:lnTo>
                  <a:pt x="628650" y="6369812"/>
                </a:lnTo>
                <a:lnTo>
                  <a:pt x="613892" y="6334950"/>
                </a:lnTo>
                <a:lnTo>
                  <a:pt x="608647" y="6290132"/>
                </a:lnTo>
                <a:lnTo>
                  <a:pt x="608647" y="6288773"/>
                </a:lnTo>
                <a:lnTo>
                  <a:pt x="613676" y="6244158"/>
                </a:lnTo>
                <a:lnTo>
                  <a:pt x="627976" y="6209766"/>
                </a:lnTo>
                <a:lnTo>
                  <a:pt x="650303" y="6187643"/>
                </a:lnTo>
                <a:lnTo>
                  <a:pt x="679475" y="6179807"/>
                </a:lnTo>
                <a:lnTo>
                  <a:pt x="708850" y="6187846"/>
                </a:lnTo>
                <a:lnTo>
                  <a:pt x="731659" y="6210452"/>
                </a:lnTo>
                <a:lnTo>
                  <a:pt x="746417" y="6245314"/>
                </a:lnTo>
                <a:lnTo>
                  <a:pt x="751662" y="6290132"/>
                </a:lnTo>
                <a:lnTo>
                  <a:pt x="751662" y="6053213"/>
                </a:lnTo>
                <a:lnTo>
                  <a:pt x="732116" y="6046787"/>
                </a:lnTo>
                <a:lnTo>
                  <a:pt x="680834" y="6041555"/>
                </a:lnTo>
                <a:lnTo>
                  <a:pt x="629488" y="6046838"/>
                </a:lnTo>
                <a:lnTo>
                  <a:pt x="583958" y="6061913"/>
                </a:lnTo>
                <a:lnTo>
                  <a:pt x="544550" y="6085548"/>
                </a:lnTo>
                <a:lnTo>
                  <a:pt x="511594" y="6116548"/>
                </a:lnTo>
                <a:lnTo>
                  <a:pt x="485406" y="6153721"/>
                </a:lnTo>
                <a:lnTo>
                  <a:pt x="466305" y="6195834"/>
                </a:lnTo>
                <a:lnTo>
                  <a:pt x="454609" y="6241707"/>
                </a:lnTo>
                <a:lnTo>
                  <a:pt x="450748" y="6288773"/>
                </a:lnTo>
                <a:lnTo>
                  <a:pt x="450634" y="6291504"/>
                </a:lnTo>
                <a:lnTo>
                  <a:pt x="454545" y="6339865"/>
                </a:lnTo>
                <a:lnTo>
                  <a:pt x="466090" y="6385585"/>
                </a:lnTo>
                <a:lnTo>
                  <a:pt x="484974" y="6427483"/>
                </a:lnTo>
                <a:lnTo>
                  <a:pt x="510921" y="6464401"/>
                </a:lnTo>
                <a:lnTo>
                  <a:pt x="543623" y="6495161"/>
                </a:lnTo>
                <a:lnTo>
                  <a:pt x="582803" y="6518580"/>
                </a:lnTo>
                <a:lnTo>
                  <a:pt x="628192" y="6533489"/>
                </a:lnTo>
                <a:lnTo>
                  <a:pt x="679475" y="6538722"/>
                </a:lnTo>
                <a:lnTo>
                  <a:pt x="730808" y="6533426"/>
                </a:lnTo>
                <a:lnTo>
                  <a:pt x="776351" y="6518364"/>
                </a:lnTo>
                <a:lnTo>
                  <a:pt x="815759" y="6494716"/>
                </a:lnTo>
                <a:lnTo>
                  <a:pt x="848715" y="6463716"/>
                </a:lnTo>
                <a:lnTo>
                  <a:pt x="874903" y="6426543"/>
                </a:lnTo>
                <a:lnTo>
                  <a:pt x="886726" y="6400457"/>
                </a:lnTo>
                <a:lnTo>
                  <a:pt x="894003" y="6384430"/>
                </a:lnTo>
                <a:lnTo>
                  <a:pt x="905687" y="6338544"/>
                </a:lnTo>
                <a:lnTo>
                  <a:pt x="909548" y="6291504"/>
                </a:lnTo>
                <a:lnTo>
                  <a:pt x="909662" y="6288773"/>
                </a:lnTo>
                <a:close/>
              </a:path>
              <a:path w="1791334" h="8775065">
                <a:moveTo>
                  <a:pt x="909662" y="5170767"/>
                </a:moveTo>
                <a:lnTo>
                  <a:pt x="905751" y="5122405"/>
                </a:lnTo>
                <a:lnTo>
                  <a:pt x="894207" y="5076685"/>
                </a:lnTo>
                <a:lnTo>
                  <a:pt x="887501" y="5061801"/>
                </a:lnTo>
                <a:lnTo>
                  <a:pt x="875334" y="5034775"/>
                </a:lnTo>
                <a:lnTo>
                  <a:pt x="849388" y="4997869"/>
                </a:lnTo>
                <a:lnTo>
                  <a:pt x="816686" y="4967109"/>
                </a:lnTo>
                <a:lnTo>
                  <a:pt x="777494" y="4943691"/>
                </a:lnTo>
                <a:lnTo>
                  <a:pt x="751662" y="4935207"/>
                </a:lnTo>
                <a:lnTo>
                  <a:pt x="751662" y="5172126"/>
                </a:lnTo>
                <a:lnTo>
                  <a:pt x="751662" y="5173497"/>
                </a:lnTo>
                <a:lnTo>
                  <a:pt x="746633" y="5218100"/>
                </a:lnTo>
                <a:lnTo>
                  <a:pt x="732345" y="5252491"/>
                </a:lnTo>
                <a:lnTo>
                  <a:pt x="710006" y="5274627"/>
                </a:lnTo>
                <a:lnTo>
                  <a:pt x="680834" y="5282450"/>
                </a:lnTo>
                <a:lnTo>
                  <a:pt x="651459" y="5274411"/>
                </a:lnTo>
                <a:lnTo>
                  <a:pt x="628650" y="5251805"/>
                </a:lnTo>
                <a:lnTo>
                  <a:pt x="613892" y="5216944"/>
                </a:lnTo>
                <a:lnTo>
                  <a:pt x="608647" y="5172126"/>
                </a:lnTo>
                <a:lnTo>
                  <a:pt x="608647" y="5170767"/>
                </a:lnTo>
                <a:lnTo>
                  <a:pt x="613676" y="5126152"/>
                </a:lnTo>
                <a:lnTo>
                  <a:pt x="627976" y="5091760"/>
                </a:lnTo>
                <a:lnTo>
                  <a:pt x="650303" y="5069637"/>
                </a:lnTo>
                <a:lnTo>
                  <a:pt x="679475" y="5061801"/>
                </a:lnTo>
                <a:lnTo>
                  <a:pt x="708850" y="5069852"/>
                </a:lnTo>
                <a:lnTo>
                  <a:pt x="731659" y="5092446"/>
                </a:lnTo>
                <a:lnTo>
                  <a:pt x="746417" y="5127307"/>
                </a:lnTo>
                <a:lnTo>
                  <a:pt x="751662" y="5172126"/>
                </a:lnTo>
                <a:lnTo>
                  <a:pt x="751662" y="4935207"/>
                </a:lnTo>
                <a:lnTo>
                  <a:pt x="732116" y="4928781"/>
                </a:lnTo>
                <a:lnTo>
                  <a:pt x="680834" y="4923548"/>
                </a:lnTo>
                <a:lnTo>
                  <a:pt x="629488" y="4928832"/>
                </a:lnTo>
                <a:lnTo>
                  <a:pt x="583958" y="4943907"/>
                </a:lnTo>
                <a:lnTo>
                  <a:pt x="544550" y="4967541"/>
                </a:lnTo>
                <a:lnTo>
                  <a:pt x="511594" y="4998542"/>
                </a:lnTo>
                <a:lnTo>
                  <a:pt x="485406" y="5035715"/>
                </a:lnTo>
                <a:lnTo>
                  <a:pt x="466305" y="5077828"/>
                </a:lnTo>
                <a:lnTo>
                  <a:pt x="454609" y="5123700"/>
                </a:lnTo>
                <a:lnTo>
                  <a:pt x="450748" y="5170767"/>
                </a:lnTo>
                <a:lnTo>
                  <a:pt x="450634" y="5173497"/>
                </a:lnTo>
                <a:lnTo>
                  <a:pt x="454545" y="5221859"/>
                </a:lnTo>
                <a:lnTo>
                  <a:pt x="466090" y="5267579"/>
                </a:lnTo>
                <a:lnTo>
                  <a:pt x="484974" y="5309476"/>
                </a:lnTo>
                <a:lnTo>
                  <a:pt x="510921" y="5346395"/>
                </a:lnTo>
                <a:lnTo>
                  <a:pt x="543623" y="5377154"/>
                </a:lnTo>
                <a:lnTo>
                  <a:pt x="582803" y="5400573"/>
                </a:lnTo>
                <a:lnTo>
                  <a:pt x="628192" y="5415483"/>
                </a:lnTo>
                <a:lnTo>
                  <a:pt x="679475" y="5420715"/>
                </a:lnTo>
                <a:lnTo>
                  <a:pt x="730808" y="5415419"/>
                </a:lnTo>
                <a:lnTo>
                  <a:pt x="776351" y="5400357"/>
                </a:lnTo>
                <a:lnTo>
                  <a:pt x="815759" y="5376710"/>
                </a:lnTo>
                <a:lnTo>
                  <a:pt x="848715" y="5345709"/>
                </a:lnTo>
                <a:lnTo>
                  <a:pt x="874903" y="5308536"/>
                </a:lnTo>
                <a:lnTo>
                  <a:pt x="886726" y="5282450"/>
                </a:lnTo>
                <a:lnTo>
                  <a:pt x="894003" y="5266423"/>
                </a:lnTo>
                <a:lnTo>
                  <a:pt x="905687" y="5220538"/>
                </a:lnTo>
                <a:lnTo>
                  <a:pt x="909548" y="5173497"/>
                </a:lnTo>
                <a:lnTo>
                  <a:pt x="909662" y="5170767"/>
                </a:lnTo>
                <a:close/>
              </a:path>
              <a:path w="1791334" h="8775065">
                <a:moveTo>
                  <a:pt x="909662" y="4052760"/>
                </a:moveTo>
                <a:lnTo>
                  <a:pt x="905751" y="4004399"/>
                </a:lnTo>
                <a:lnTo>
                  <a:pt x="894207" y="3958679"/>
                </a:lnTo>
                <a:lnTo>
                  <a:pt x="887501" y="3943794"/>
                </a:lnTo>
                <a:lnTo>
                  <a:pt x="875334" y="3916769"/>
                </a:lnTo>
                <a:lnTo>
                  <a:pt x="849388" y="3879862"/>
                </a:lnTo>
                <a:lnTo>
                  <a:pt x="816686" y="3849103"/>
                </a:lnTo>
                <a:lnTo>
                  <a:pt x="777494" y="3825684"/>
                </a:lnTo>
                <a:lnTo>
                  <a:pt x="751662" y="3817201"/>
                </a:lnTo>
                <a:lnTo>
                  <a:pt x="751662" y="4054119"/>
                </a:lnTo>
                <a:lnTo>
                  <a:pt x="751662" y="4055491"/>
                </a:lnTo>
                <a:lnTo>
                  <a:pt x="746633" y="4100093"/>
                </a:lnTo>
                <a:lnTo>
                  <a:pt x="732345" y="4134485"/>
                </a:lnTo>
                <a:lnTo>
                  <a:pt x="710006" y="4156621"/>
                </a:lnTo>
                <a:lnTo>
                  <a:pt x="680834" y="4164444"/>
                </a:lnTo>
                <a:lnTo>
                  <a:pt x="651459" y="4156405"/>
                </a:lnTo>
                <a:lnTo>
                  <a:pt x="628650" y="4133799"/>
                </a:lnTo>
                <a:lnTo>
                  <a:pt x="613892" y="4098937"/>
                </a:lnTo>
                <a:lnTo>
                  <a:pt x="608647" y="4054119"/>
                </a:lnTo>
                <a:lnTo>
                  <a:pt x="608647" y="4052760"/>
                </a:lnTo>
                <a:lnTo>
                  <a:pt x="613676" y="4008145"/>
                </a:lnTo>
                <a:lnTo>
                  <a:pt x="627976" y="3973753"/>
                </a:lnTo>
                <a:lnTo>
                  <a:pt x="650303" y="3951630"/>
                </a:lnTo>
                <a:lnTo>
                  <a:pt x="679475" y="3943794"/>
                </a:lnTo>
                <a:lnTo>
                  <a:pt x="708850" y="3951846"/>
                </a:lnTo>
                <a:lnTo>
                  <a:pt x="731659" y="3974439"/>
                </a:lnTo>
                <a:lnTo>
                  <a:pt x="746417" y="4009301"/>
                </a:lnTo>
                <a:lnTo>
                  <a:pt x="751662" y="4054119"/>
                </a:lnTo>
                <a:lnTo>
                  <a:pt x="751662" y="3817201"/>
                </a:lnTo>
                <a:lnTo>
                  <a:pt x="732116" y="3810774"/>
                </a:lnTo>
                <a:lnTo>
                  <a:pt x="680834" y="3805542"/>
                </a:lnTo>
                <a:lnTo>
                  <a:pt x="629488" y="3810825"/>
                </a:lnTo>
                <a:lnTo>
                  <a:pt x="583958" y="3825900"/>
                </a:lnTo>
                <a:lnTo>
                  <a:pt x="544550" y="3849535"/>
                </a:lnTo>
                <a:lnTo>
                  <a:pt x="511594" y="3880535"/>
                </a:lnTo>
                <a:lnTo>
                  <a:pt x="485406" y="3917708"/>
                </a:lnTo>
                <a:lnTo>
                  <a:pt x="466305" y="3959822"/>
                </a:lnTo>
                <a:lnTo>
                  <a:pt x="454609" y="4005694"/>
                </a:lnTo>
                <a:lnTo>
                  <a:pt x="450748" y="4052760"/>
                </a:lnTo>
                <a:lnTo>
                  <a:pt x="450634" y="4055491"/>
                </a:lnTo>
                <a:lnTo>
                  <a:pt x="454545" y="4103852"/>
                </a:lnTo>
                <a:lnTo>
                  <a:pt x="466090" y="4149572"/>
                </a:lnTo>
                <a:lnTo>
                  <a:pt x="484974" y="4191470"/>
                </a:lnTo>
                <a:lnTo>
                  <a:pt x="510921" y="4228389"/>
                </a:lnTo>
                <a:lnTo>
                  <a:pt x="543623" y="4259148"/>
                </a:lnTo>
                <a:lnTo>
                  <a:pt x="582803" y="4282567"/>
                </a:lnTo>
                <a:lnTo>
                  <a:pt x="628192" y="4297477"/>
                </a:lnTo>
                <a:lnTo>
                  <a:pt x="679475" y="4302709"/>
                </a:lnTo>
                <a:lnTo>
                  <a:pt x="730808" y="4297413"/>
                </a:lnTo>
                <a:lnTo>
                  <a:pt x="776351" y="4282351"/>
                </a:lnTo>
                <a:lnTo>
                  <a:pt x="815759" y="4258716"/>
                </a:lnTo>
                <a:lnTo>
                  <a:pt x="848715" y="4227703"/>
                </a:lnTo>
                <a:lnTo>
                  <a:pt x="874903" y="4190530"/>
                </a:lnTo>
                <a:lnTo>
                  <a:pt x="886726" y="4164444"/>
                </a:lnTo>
                <a:lnTo>
                  <a:pt x="894003" y="4148417"/>
                </a:lnTo>
                <a:lnTo>
                  <a:pt x="905687" y="4102544"/>
                </a:lnTo>
                <a:lnTo>
                  <a:pt x="909548" y="4055491"/>
                </a:lnTo>
                <a:lnTo>
                  <a:pt x="909662" y="4052760"/>
                </a:lnTo>
                <a:close/>
              </a:path>
              <a:path w="1791334" h="8775065">
                <a:moveTo>
                  <a:pt x="909662" y="2934754"/>
                </a:moveTo>
                <a:lnTo>
                  <a:pt x="905751" y="2886392"/>
                </a:lnTo>
                <a:lnTo>
                  <a:pt x="894207" y="2840672"/>
                </a:lnTo>
                <a:lnTo>
                  <a:pt x="887501" y="2825788"/>
                </a:lnTo>
                <a:lnTo>
                  <a:pt x="875334" y="2798762"/>
                </a:lnTo>
                <a:lnTo>
                  <a:pt x="849388" y="2761856"/>
                </a:lnTo>
                <a:lnTo>
                  <a:pt x="816686" y="2731097"/>
                </a:lnTo>
                <a:lnTo>
                  <a:pt x="777494" y="2707678"/>
                </a:lnTo>
                <a:lnTo>
                  <a:pt x="751662" y="2699194"/>
                </a:lnTo>
                <a:lnTo>
                  <a:pt x="751662" y="2936113"/>
                </a:lnTo>
                <a:lnTo>
                  <a:pt x="751662" y="2937484"/>
                </a:lnTo>
                <a:lnTo>
                  <a:pt x="746633" y="2982087"/>
                </a:lnTo>
                <a:lnTo>
                  <a:pt x="732345" y="3016478"/>
                </a:lnTo>
                <a:lnTo>
                  <a:pt x="710006" y="3038614"/>
                </a:lnTo>
                <a:lnTo>
                  <a:pt x="680834" y="3046450"/>
                </a:lnTo>
                <a:lnTo>
                  <a:pt x="651459" y="3038398"/>
                </a:lnTo>
                <a:lnTo>
                  <a:pt x="628650" y="3015792"/>
                </a:lnTo>
                <a:lnTo>
                  <a:pt x="613892" y="2980931"/>
                </a:lnTo>
                <a:lnTo>
                  <a:pt x="608647" y="2936113"/>
                </a:lnTo>
                <a:lnTo>
                  <a:pt x="608647" y="2934754"/>
                </a:lnTo>
                <a:lnTo>
                  <a:pt x="613676" y="2890139"/>
                </a:lnTo>
                <a:lnTo>
                  <a:pt x="627976" y="2855760"/>
                </a:lnTo>
                <a:lnTo>
                  <a:pt x="650303" y="2833624"/>
                </a:lnTo>
                <a:lnTo>
                  <a:pt x="679475" y="2825788"/>
                </a:lnTo>
                <a:lnTo>
                  <a:pt x="708850" y="2833840"/>
                </a:lnTo>
                <a:lnTo>
                  <a:pt x="731659" y="2856433"/>
                </a:lnTo>
                <a:lnTo>
                  <a:pt x="746417" y="2891294"/>
                </a:lnTo>
                <a:lnTo>
                  <a:pt x="751662" y="2936113"/>
                </a:lnTo>
                <a:lnTo>
                  <a:pt x="751662" y="2699194"/>
                </a:lnTo>
                <a:lnTo>
                  <a:pt x="732116" y="2692768"/>
                </a:lnTo>
                <a:lnTo>
                  <a:pt x="680834" y="2687536"/>
                </a:lnTo>
                <a:lnTo>
                  <a:pt x="629488" y="2692819"/>
                </a:lnTo>
                <a:lnTo>
                  <a:pt x="583958" y="2707894"/>
                </a:lnTo>
                <a:lnTo>
                  <a:pt x="544550" y="2731528"/>
                </a:lnTo>
                <a:lnTo>
                  <a:pt x="511594" y="2762529"/>
                </a:lnTo>
                <a:lnTo>
                  <a:pt x="485406" y="2799702"/>
                </a:lnTo>
                <a:lnTo>
                  <a:pt x="466305" y="2841815"/>
                </a:lnTo>
                <a:lnTo>
                  <a:pt x="454609" y="2887688"/>
                </a:lnTo>
                <a:lnTo>
                  <a:pt x="450748" y="2934754"/>
                </a:lnTo>
                <a:lnTo>
                  <a:pt x="450634" y="2937484"/>
                </a:lnTo>
                <a:lnTo>
                  <a:pt x="454545" y="2985846"/>
                </a:lnTo>
                <a:lnTo>
                  <a:pt x="466090" y="3031566"/>
                </a:lnTo>
                <a:lnTo>
                  <a:pt x="484974" y="3073463"/>
                </a:lnTo>
                <a:lnTo>
                  <a:pt x="510921" y="3110382"/>
                </a:lnTo>
                <a:lnTo>
                  <a:pt x="543623" y="3141141"/>
                </a:lnTo>
                <a:lnTo>
                  <a:pt x="582803" y="3164560"/>
                </a:lnTo>
                <a:lnTo>
                  <a:pt x="628192" y="3179470"/>
                </a:lnTo>
                <a:lnTo>
                  <a:pt x="679475" y="3184702"/>
                </a:lnTo>
                <a:lnTo>
                  <a:pt x="730808" y="3179407"/>
                </a:lnTo>
                <a:lnTo>
                  <a:pt x="776351" y="3164344"/>
                </a:lnTo>
                <a:lnTo>
                  <a:pt x="815759" y="3140710"/>
                </a:lnTo>
                <a:lnTo>
                  <a:pt x="848715" y="3109696"/>
                </a:lnTo>
                <a:lnTo>
                  <a:pt x="874903" y="3072536"/>
                </a:lnTo>
                <a:lnTo>
                  <a:pt x="886726" y="3046450"/>
                </a:lnTo>
                <a:lnTo>
                  <a:pt x="894003" y="3030410"/>
                </a:lnTo>
                <a:lnTo>
                  <a:pt x="905687" y="2984538"/>
                </a:lnTo>
                <a:lnTo>
                  <a:pt x="909548" y="2937484"/>
                </a:lnTo>
                <a:lnTo>
                  <a:pt x="909662" y="2934754"/>
                </a:lnTo>
                <a:close/>
              </a:path>
              <a:path w="1791334" h="8775065">
                <a:moveTo>
                  <a:pt x="909662" y="1816747"/>
                </a:moveTo>
                <a:lnTo>
                  <a:pt x="905751" y="1768386"/>
                </a:lnTo>
                <a:lnTo>
                  <a:pt x="894207" y="1722666"/>
                </a:lnTo>
                <a:lnTo>
                  <a:pt x="887501" y="1707781"/>
                </a:lnTo>
                <a:lnTo>
                  <a:pt x="875334" y="1680768"/>
                </a:lnTo>
                <a:lnTo>
                  <a:pt x="849388" y="1643849"/>
                </a:lnTo>
                <a:lnTo>
                  <a:pt x="816686" y="1613090"/>
                </a:lnTo>
                <a:lnTo>
                  <a:pt x="777494" y="1589671"/>
                </a:lnTo>
                <a:lnTo>
                  <a:pt x="751662" y="1581188"/>
                </a:lnTo>
                <a:lnTo>
                  <a:pt x="751662" y="1818106"/>
                </a:lnTo>
                <a:lnTo>
                  <a:pt x="751662" y="1819478"/>
                </a:lnTo>
                <a:lnTo>
                  <a:pt x="746633" y="1864080"/>
                </a:lnTo>
                <a:lnTo>
                  <a:pt x="732345" y="1898472"/>
                </a:lnTo>
                <a:lnTo>
                  <a:pt x="710006" y="1920608"/>
                </a:lnTo>
                <a:lnTo>
                  <a:pt x="680834" y="1928444"/>
                </a:lnTo>
                <a:lnTo>
                  <a:pt x="651459" y="1920392"/>
                </a:lnTo>
                <a:lnTo>
                  <a:pt x="628650" y="1897786"/>
                </a:lnTo>
                <a:lnTo>
                  <a:pt x="613892" y="1862924"/>
                </a:lnTo>
                <a:lnTo>
                  <a:pt x="608647" y="1818106"/>
                </a:lnTo>
                <a:lnTo>
                  <a:pt x="608647" y="1816747"/>
                </a:lnTo>
                <a:lnTo>
                  <a:pt x="613676" y="1772145"/>
                </a:lnTo>
                <a:lnTo>
                  <a:pt x="627976" y="1737753"/>
                </a:lnTo>
                <a:lnTo>
                  <a:pt x="650303" y="1715617"/>
                </a:lnTo>
                <a:lnTo>
                  <a:pt x="679475" y="1707781"/>
                </a:lnTo>
                <a:lnTo>
                  <a:pt x="708850" y="1715833"/>
                </a:lnTo>
                <a:lnTo>
                  <a:pt x="731659" y="1738426"/>
                </a:lnTo>
                <a:lnTo>
                  <a:pt x="746417" y="1773288"/>
                </a:lnTo>
                <a:lnTo>
                  <a:pt x="751662" y="1818106"/>
                </a:lnTo>
                <a:lnTo>
                  <a:pt x="751662" y="1581188"/>
                </a:lnTo>
                <a:lnTo>
                  <a:pt x="732116" y="1574761"/>
                </a:lnTo>
                <a:lnTo>
                  <a:pt x="680834" y="1569529"/>
                </a:lnTo>
                <a:lnTo>
                  <a:pt x="629488" y="1574825"/>
                </a:lnTo>
                <a:lnTo>
                  <a:pt x="583958" y="1589887"/>
                </a:lnTo>
                <a:lnTo>
                  <a:pt x="544550" y="1613522"/>
                </a:lnTo>
                <a:lnTo>
                  <a:pt x="511594" y="1644523"/>
                </a:lnTo>
                <a:lnTo>
                  <a:pt x="485406" y="1681695"/>
                </a:lnTo>
                <a:lnTo>
                  <a:pt x="466305" y="1723821"/>
                </a:lnTo>
                <a:lnTo>
                  <a:pt x="454609" y="1769694"/>
                </a:lnTo>
                <a:lnTo>
                  <a:pt x="450748" y="1816747"/>
                </a:lnTo>
                <a:lnTo>
                  <a:pt x="450634" y="1819478"/>
                </a:lnTo>
                <a:lnTo>
                  <a:pt x="454545" y="1867839"/>
                </a:lnTo>
                <a:lnTo>
                  <a:pt x="466090" y="1913559"/>
                </a:lnTo>
                <a:lnTo>
                  <a:pt x="484974" y="1955457"/>
                </a:lnTo>
                <a:lnTo>
                  <a:pt x="510921" y="1992376"/>
                </a:lnTo>
                <a:lnTo>
                  <a:pt x="543623" y="2023135"/>
                </a:lnTo>
                <a:lnTo>
                  <a:pt x="582803" y="2046554"/>
                </a:lnTo>
                <a:lnTo>
                  <a:pt x="628192" y="2061464"/>
                </a:lnTo>
                <a:lnTo>
                  <a:pt x="679475" y="2066696"/>
                </a:lnTo>
                <a:lnTo>
                  <a:pt x="730808" y="2061413"/>
                </a:lnTo>
                <a:lnTo>
                  <a:pt x="776351" y="2046338"/>
                </a:lnTo>
                <a:lnTo>
                  <a:pt x="815759" y="2022703"/>
                </a:lnTo>
                <a:lnTo>
                  <a:pt x="848715" y="1991690"/>
                </a:lnTo>
                <a:lnTo>
                  <a:pt x="874903" y="1954530"/>
                </a:lnTo>
                <a:lnTo>
                  <a:pt x="886726" y="1928444"/>
                </a:lnTo>
                <a:lnTo>
                  <a:pt x="894003" y="1912404"/>
                </a:lnTo>
                <a:lnTo>
                  <a:pt x="905687" y="1866531"/>
                </a:lnTo>
                <a:lnTo>
                  <a:pt x="909548" y="1819478"/>
                </a:lnTo>
                <a:lnTo>
                  <a:pt x="909662" y="1816747"/>
                </a:lnTo>
                <a:close/>
              </a:path>
              <a:path w="1791334" h="8775065">
                <a:moveTo>
                  <a:pt x="909662" y="698741"/>
                </a:moveTo>
                <a:lnTo>
                  <a:pt x="905751" y="650379"/>
                </a:lnTo>
                <a:lnTo>
                  <a:pt x="894207" y="604659"/>
                </a:lnTo>
                <a:lnTo>
                  <a:pt x="887501" y="589775"/>
                </a:lnTo>
                <a:lnTo>
                  <a:pt x="875334" y="562762"/>
                </a:lnTo>
                <a:lnTo>
                  <a:pt x="849388" y="525843"/>
                </a:lnTo>
                <a:lnTo>
                  <a:pt x="816686" y="495084"/>
                </a:lnTo>
                <a:lnTo>
                  <a:pt x="777494" y="471665"/>
                </a:lnTo>
                <a:lnTo>
                  <a:pt x="751662" y="463181"/>
                </a:lnTo>
                <a:lnTo>
                  <a:pt x="751662" y="700100"/>
                </a:lnTo>
                <a:lnTo>
                  <a:pt x="751662" y="701471"/>
                </a:lnTo>
                <a:lnTo>
                  <a:pt x="746633" y="746074"/>
                </a:lnTo>
                <a:lnTo>
                  <a:pt x="732345" y="780465"/>
                </a:lnTo>
                <a:lnTo>
                  <a:pt x="710006" y="802601"/>
                </a:lnTo>
                <a:lnTo>
                  <a:pt x="680834" y="810437"/>
                </a:lnTo>
                <a:lnTo>
                  <a:pt x="651459" y="802386"/>
                </a:lnTo>
                <a:lnTo>
                  <a:pt x="628650" y="779780"/>
                </a:lnTo>
                <a:lnTo>
                  <a:pt x="613892" y="744918"/>
                </a:lnTo>
                <a:lnTo>
                  <a:pt x="608647" y="700100"/>
                </a:lnTo>
                <a:lnTo>
                  <a:pt x="608647" y="698741"/>
                </a:lnTo>
                <a:lnTo>
                  <a:pt x="613676" y="654138"/>
                </a:lnTo>
                <a:lnTo>
                  <a:pt x="627976" y="619747"/>
                </a:lnTo>
                <a:lnTo>
                  <a:pt x="650303" y="597611"/>
                </a:lnTo>
                <a:lnTo>
                  <a:pt x="679475" y="589775"/>
                </a:lnTo>
                <a:lnTo>
                  <a:pt x="708850" y="597827"/>
                </a:lnTo>
                <a:lnTo>
                  <a:pt x="731659" y="620420"/>
                </a:lnTo>
                <a:lnTo>
                  <a:pt x="746417" y="655281"/>
                </a:lnTo>
                <a:lnTo>
                  <a:pt x="751662" y="700100"/>
                </a:lnTo>
                <a:lnTo>
                  <a:pt x="751662" y="463181"/>
                </a:lnTo>
                <a:lnTo>
                  <a:pt x="732116" y="456755"/>
                </a:lnTo>
                <a:lnTo>
                  <a:pt x="680834" y="451523"/>
                </a:lnTo>
                <a:lnTo>
                  <a:pt x="629488" y="456819"/>
                </a:lnTo>
                <a:lnTo>
                  <a:pt x="583958" y="471881"/>
                </a:lnTo>
                <a:lnTo>
                  <a:pt x="544550" y="495515"/>
                </a:lnTo>
                <a:lnTo>
                  <a:pt x="511594" y="526516"/>
                </a:lnTo>
                <a:lnTo>
                  <a:pt x="485406" y="563689"/>
                </a:lnTo>
                <a:lnTo>
                  <a:pt x="466305" y="605815"/>
                </a:lnTo>
                <a:lnTo>
                  <a:pt x="454609" y="651687"/>
                </a:lnTo>
                <a:lnTo>
                  <a:pt x="450748" y="698741"/>
                </a:lnTo>
                <a:lnTo>
                  <a:pt x="450634" y="701471"/>
                </a:lnTo>
                <a:lnTo>
                  <a:pt x="454545" y="749833"/>
                </a:lnTo>
                <a:lnTo>
                  <a:pt x="466090" y="795553"/>
                </a:lnTo>
                <a:lnTo>
                  <a:pt x="484974" y="837463"/>
                </a:lnTo>
                <a:lnTo>
                  <a:pt x="510921" y="874369"/>
                </a:lnTo>
                <a:lnTo>
                  <a:pt x="543623" y="905129"/>
                </a:lnTo>
                <a:lnTo>
                  <a:pt x="582803" y="928547"/>
                </a:lnTo>
                <a:lnTo>
                  <a:pt x="628192" y="943457"/>
                </a:lnTo>
                <a:lnTo>
                  <a:pt x="679475" y="948690"/>
                </a:lnTo>
                <a:lnTo>
                  <a:pt x="730808" y="943406"/>
                </a:lnTo>
                <a:lnTo>
                  <a:pt x="776351" y="928331"/>
                </a:lnTo>
                <a:lnTo>
                  <a:pt x="815759" y="904697"/>
                </a:lnTo>
                <a:lnTo>
                  <a:pt x="848715" y="873683"/>
                </a:lnTo>
                <a:lnTo>
                  <a:pt x="874903" y="836523"/>
                </a:lnTo>
                <a:lnTo>
                  <a:pt x="886726" y="810437"/>
                </a:lnTo>
                <a:lnTo>
                  <a:pt x="894003" y="794397"/>
                </a:lnTo>
                <a:lnTo>
                  <a:pt x="905687" y="748525"/>
                </a:lnTo>
                <a:lnTo>
                  <a:pt x="909548" y="701471"/>
                </a:lnTo>
                <a:lnTo>
                  <a:pt x="909662" y="698741"/>
                </a:lnTo>
                <a:close/>
              </a:path>
              <a:path w="1791334" h="8775065">
                <a:moveTo>
                  <a:pt x="977379" y="8117179"/>
                </a:moveTo>
                <a:lnTo>
                  <a:pt x="957376" y="8105876"/>
                </a:lnTo>
                <a:lnTo>
                  <a:pt x="873518" y="8058518"/>
                </a:lnTo>
                <a:lnTo>
                  <a:pt x="860831" y="8077721"/>
                </a:lnTo>
                <a:lnTo>
                  <a:pt x="845464" y="8092694"/>
                </a:lnTo>
                <a:lnTo>
                  <a:pt x="826363" y="8102409"/>
                </a:lnTo>
                <a:lnTo>
                  <a:pt x="802474" y="8105876"/>
                </a:lnTo>
                <a:lnTo>
                  <a:pt x="773988" y="8099730"/>
                </a:lnTo>
                <a:lnTo>
                  <a:pt x="751687" y="8082534"/>
                </a:lnTo>
                <a:lnTo>
                  <a:pt x="737171" y="8056156"/>
                </a:lnTo>
                <a:lnTo>
                  <a:pt x="731977" y="8022450"/>
                </a:lnTo>
                <a:lnTo>
                  <a:pt x="731977" y="8021383"/>
                </a:lnTo>
                <a:lnTo>
                  <a:pt x="737019" y="7989443"/>
                </a:lnTo>
                <a:lnTo>
                  <a:pt x="751281" y="7963255"/>
                </a:lnTo>
                <a:lnTo>
                  <a:pt x="773531" y="7945552"/>
                </a:lnTo>
                <a:lnTo>
                  <a:pt x="802474" y="7939049"/>
                </a:lnTo>
                <a:lnTo>
                  <a:pt x="825728" y="7942415"/>
                </a:lnTo>
                <a:lnTo>
                  <a:pt x="844321" y="7951825"/>
                </a:lnTo>
                <a:lnTo>
                  <a:pt x="859091" y="7966291"/>
                </a:lnTo>
                <a:lnTo>
                  <a:pt x="870826" y="7984782"/>
                </a:lnTo>
                <a:lnTo>
                  <a:pt x="948956" y="7939049"/>
                </a:lnTo>
                <a:lnTo>
                  <a:pt x="946302" y="7884376"/>
                </a:lnTo>
                <a:lnTo>
                  <a:pt x="908570" y="7853413"/>
                </a:lnTo>
                <a:lnTo>
                  <a:pt x="861250" y="7833233"/>
                </a:lnTo>
                <a:lnTo>
                  <a:pt x="804087" y="7826032"/>
                </a:lnTo>
                <a:lnTo>
                  <a:pt x="757593" y="7831010"/>
                </a:lnTo>
                <a:lnTo>
                  <a:pt x="715213" y="7845298"/>
                </a:lnTo>
                <a:lnTo>
                  <a:pt x="678078" y="7867929"/>
                </a:lnTo>
                <a:lnTo>
                  <a:pt x="647280" y="7897927"/>
                </a:lnTo>
                <a:lnTo>
                  <a:pt x="623912" y="7934325"/>
                </a:lnTo>
                <a:lnTo>
                  <a:pt x="609079" y="7976159"/>
                </a:lnTo>
                <a:lnTo>
                  <a:pt x="604024" y="8021383"/>
                </a:lnTo>
                <a:lnTo>
                  <a:pt x="603897" y="8023530"/>
                </a:lnTo>
                <a:lnTo>
                  <a:pt x="609244" y="8071129"/>
                </a:lnTo>
                <a:lnTo>
                  <a:pt x="624370" y="8113331"/>
                </a:lnTo>
                <a:lnTo>
                  <a:pt x="647915" y="8149450"/>
                </a:lnTo>
                <a:lnTo>
                  <a:pt x="678535" y="8178774"/>
                </a:lnTo>
                <a:lnTo>
                  <a:pt x="714870" y="8200593"/>
                </a:lnTo>
                <a:lnTo>
                  <a:pt x="755561" y="8214195"/>
                </a:lnTo>
                <a:lnTo>
                  <a:pt x="799249" y="8218894"/>
                </a:lnTo>
                <a:lnTo>
                  <a:pt x="862126" y="8210867"/>
                </a:lnTo>
                <a:lnTo>
                  <a:pt x="911529" y="8189023"/>
                </a:lnTo>
                <a:lnTo>
                  <a:pt x="949325" y="8156676"/>
                </a:lnTo>
                <a:lnTo>
                  <a:pt x="977379" y="8117179"/>
                </a:lnTo>
                <a:close/>
              </a:path>
              <a:path w="1791334" h="8775065">
                <a:moveTo>
                  <a:pt x="977379" y="6999173"/>
                </a:moveTo>
                <a:lnTo>
                  <a:pt x="957376" y="6987870"/>
                </a:lnTo>
                <a:lnTo>
                  <a:pt x="873518" y="6940512"/>
                </a:lnTo>
                <a:lnTo>
                  <a:pt x="860831" y="6959714"/>
                </a:lnTo>
                <a:lnTo>
                  <a:pt x="845464" y="6974687"/>
                </a:lnTo>
                <a:lnTo>
                  <a:pt x="826363" y="6984403"/>
                </a:lnTo>
                <a:lnTo>
                  <a:pt x="802474" y="6987870"/>
                </a:lnTo>
                <a:lnTo>
                  <a:pt x="773988" y="6981723"/>
                </a:lnTo>
                <a:lnTo>
                  <a:pt x="751687" y="6964527"/>
                </a:lnTo>
                <a:lnTo>
                  <a:pt x="737171" y="6938150"/>
                </a:lnTo>
                <a:lnTo>
                  <a:pt x="731977" y="6904456"/>
                </a:lnTo>
                <a:lnTo>
                  <a:pt x="731977" y="6903377"/>
                </a:lnTo>
                <a:lnTo>
                  <a:pt x="737019" y="6871436"/>
                </a:lnTo>
                <a:lnTo>
                  <a:pt x="751281" y="6845249"/>
                </a:lnTo>
                <a:lnTo>
                  <a:pt x="773531" y="6827545"/>
                </a:lnTo>
                <a:lnTo>
                  <a:pt x="802474" y="6821043"/>
                </a:lnTo>
                <a:lnTo>
                  <a:pt x="825728" y="6824408"/>
                </a:lnTo>
                <a:lnTo>
                  <a:pt x="844321" y="6833819"/>
                </a:lnTo>
                <a:lnTo>
                  <a:pt x="859091" y="6848284"/>
                </a:lnTo>
                <a:lnTo>
                  <a:pt x="870826" y="6866776"/>
                </a:lnTo>
                <a:lnTo>
                  <a:pt x="948956" y="6821043"/>
                </a:lnTo>
                <a:lnTo>
                  <a:pt x="946302" y="6766369"/>
                </a:lnTo>
                <a:lnTo>
                  <a:pt x="908570" y="6735407"/>
                </a:lnTo>
                <a:lnTo>
                  <a:pt x="861250" y="6715226"/>
                </a:lnTo>
                <a:lnTo>
                  <a:pt x="804087" y="6708026"/>
                </a:lnTo>
                <a:lnTo>
                  <a:pt x="757593" y="6713004"/>
                </a:lnTo>
                <a:lnTo>
                  <a:pt x="715213" y="6727291"/>
                </a:lnTo>
                <a:lnTo>
                  <a:pt x="678078" y="6749923"/>
                </a:lnTo>
                <a:lnTo>
                  <a:pt x="647280" y="6779920"/>
                </a:lnTo>
                <a:lnTo>
                  <a:pt x="623912" y="6816318"/>
                </a:lnTo>
                <a:lnTo>
                  <a:pt x="609079" y="6858152"/>
                </a:lnTo>
                <a:lnTo>
                  <a:pt x="604024" y="6903377"/>
                </a:lnTo>
                <a:lnTo>
                  <a:pt x="603897" y="6905523"/>
                </a:lnTo>
                <a:lnTo>
                  <a:pt x="609244" y="6953123"/>
                </a:lnTo>
                <a:lnTo>
                  <a:pt x="624370" y="6995325"/>
                </a:lnTo>
                <a:lnTo>
                  <a:pt x="647915" y="7031444"/>
                </a:lnTo>
                <a:lnTo>
                  <a:pt x="678535" y="7060768"/>
                </a:lnTo>
                <a:lnTo>
                  <a:pt x="714870" y="7082587"/>
                </a:lnTo>
                <a:lnTo>
                  <a:pt x="755561" y="7096188"/>
                </a:lnTo>
                <a:lnTo>
                  <a:pt x="799249" y="7100887"/>
                </a:lnTo>
                <a:lnTo>
                  <a:pt x="862126" y="7092861"/>
                </a:lnTo>
                <a:lnTo>
                  <a:pt x="911529" y="7071017"/>
                </a:lnTo>
                <a:lnTo>
                  <a:pt x="949325" y="7038670"/>
                </a:lnTo>
                <a:lnTo>
                  <a:pt x="977379" y="6999173"/>
                </a:lnTo>
                <a:close/>
              </a:path>
              <a:path w="1791334" h="8775065">
                <a:moveTo>
                  <a:pt x="977379" y="5881167"/>
                </a:moveTo>
                <a:lnTo>
                  <a:pt x="957376" y="5869864"/>
                </a:lnTo>
                <a:lnTo>
                  <a:pt x="873518" y="5822505"/>
                </a:lnTo>
                <a:lnTo>
                  <a:pt x="860831" y="5841708"/>
                </a:lnTo>
                <a:lnTo>
                  <a:pt x="845464" y="5856681"/>
                </a:lnTo>
                <a:lnTo>
                  <a:pt x="826363" y="5866396"/>
                </a:lnTo>
                <a:lnTo>
                  <a:pt x="802474" y="5869864"/>
                </a:lnTo>
                <a:lnTo>
                  <a:pt x="773988" y="5863717"/>
                </a:lnTo>
                <a:lnTo>
                  <a:pt x="751687" y="5846521"/>
                </a:lnTo>
                <a:lnTo>
                  <a:pt x="737171" y="5820143"/>
                </a:lnTo>
                <a:lnTo>
                  <a:pt x="731977" y="5786450"/>
                </a:lnTo>
                <a:lnTo>
                  <a:pt x="731977" y="5785370"/>
                </a:lnTo>
                <a:lnTo>
                  <a:pt x="737019" y="5753430"/>
                </a:lnTo>
                <a:lnTo>
                  <a:pt x="751281" y="5727255"/>
                </a:lnTo>
                <a:lnTo>
                  <a:pt x="773531" y="5709539"/>
                </a:lnTo>
                <a:lnTo>
                  <a:pt x="802474" y="5703036"/>
                </a:lnTo>
                <a:lnTo>
                  <a:pt x="825728" y="5706402"/>
                </a:lnTo>
                <a:lnTo>
                  <a:pt x="844321" y="5715813"/>
                </a:lnTo>
                <a:lnTo>
                  <a:pt x="859091" y="5730278"/>
                </a:lnTo>
                <a:lnTo>
                  <a:pt x="870826" y="5748769"/>
                </a:lnTo>
                <a:lnTo>
                  <a:pt x="948956" y="5703036"/>
                </a:lnTo>
                <a:lnTo>
                  <a:pt x="946302" y="5648363"/>
                </a:lnTo>
                <a:lnTo>
                  <a:pt x="908570" y="5617400"/>
                </a:lnTo>
                <a:lnTo>
                  <a:pt x="861250" y="5597233"/>
                </a:lnTo>
                <a:lnTo>
                  <a:pt x="804087" y="5590019"/>
                </a:lnTo>
                <a:lnTo>
                  <a:pt x="757593" y="5594997"/>
                </a:lnTo>
                <a:lnTo>
                  <a:pt x="715213" y="5609285"/>
                </a:lnTo>
                <a:lnTo>
                  <a:pt x="678078" y="5631916"/>
                </a:lnTo>
                <a:lnTo>
                  <a:pt x="647280" y="5661914"/>
                </a:lnTo>
                <a:lnTo>
                  <a:pt x="623912" y="5698312"/>
                </a:lnTo>
                <a:lnTo>
                  <a:pt x="609079" y="5740146"/>
                </a:lnTo>
                <a:lnTo>
                  <a:pt x="604024" y="5785370"/>
                </a:lnTo>
                <a:lnTo>
                  <a:pt x="603897" y="5787529"/>
                </a:lnTo>
                <a:lnTo>
                  <a:pt x="609244" y="5835116"/>
                </a:lnTo>
                <a:lnTo>
                  <a:pt x="624370" y="5877318"/>
                </a:lnTo>
                <a:lnTo>
                  <a:pt x="647915" y="5913437"/>
                </a:lnTo>
                <a:lnTo>
                  <a:pt x="678535" y="5942762"/>
                </a:lnTo>
                <a:lnTo>
                  <a:pt x="714870" y="5964580"/>
                </a:lnTo>
                <a:lnTo>
                  <a:pt x="755561" y="5978182"/>
                </a:lnTo>
                <a:lnTo>
                  <a:pt x="799249" y="5982881"/>
                </a:lnTo>
                <a:lnTo>
                  <a:pt x="862126" y="5974854"/>
                </a:lnTo>
                <a:lnTo>
                  <a:pt x="911529" y="5953010"/>
                </a:lnTo>
                <a:lnTo>
                  <a:pt x="949325" y="5920664"/>
                </a:lnTo>
                <a:lnTo>
                  <a:pt x="977379" y="5881167"/>
                </a:lnTo>
                <a:close/>
              </a:path>
              <a:path w="1791334" h="8775065">
                <a:moveTo>
                  <a:pt x="977379" y="4763160"/>
                </a:moveTo>
                <a:lnTo>
                  <a:pt x="957376" y="4751857"/>
                </a:lnTo>
                <a:lnTo>
                  <a:pt x="873518" y="4704499"/>
                </a:lnTo>
                <a:lnTo>
                  <a:pt x="860831" y="4723701"/>
                </a:lnTo>
                <a:lnTo>
                  <a:pt x="845464" y="4738675"/>
                </a:lnTo>
                <a:lnTo>
                  <a:pt x="826363" y="4748390"/>
                </a:lnTo>
                <a:lnTo>
                  <a:pt x="802474" y="4751857"/>
                </a:lnTo>
                <a:lnTo>
                  <a:pt x="773988" y="4745710"/>
                </a:lnTo>
                <a:lnTo>
                  <a:pt x="751687" y="4728515"/>
                </a:lnTo>
                <a:lnTo>
                  <a:pt x="737171" y="4702137"/>
                </a:lnTo>
                <a:lnTo>
                  <a:pt x="731977" y="4668444"/>
                </a:lnTo>
                <a:lnTo>
                  <a:pt x="731977" y="4667364"/>
                </a:lnTo>
                <a:lnTo>
                  <a:pt x="737019" y="4635424"/>
                </a:lnTo>
                <a:lnTo>
                  <a:pt x="751281" y="4609249"/>
                </a:lnTo>
                <a:lnTo>
                  <a:pt x="773531" y="4591532"/>
                </a:lnTo>
                <a:lnTo>
                  <a:pt x="802474" y="4585030"/>
                </a:lnTo>
                <a:lnTo>
                  <a:pt x="825728" y="4588395"/>
                </a:lnTo>
                <a:lnTo>
                  <a:pt x="844321" y="4597806"/>
                </a:lnTo>
                <a:lnTo>
                  <a:pt x="859091" y="4612271"/>
                </a:lnTo>
                <a:lnTo>
                  <a:pt x="870826" y="4630763"/>
                </a:lnTo>
                <a:lnTo>
                  <a:pt x="948956" y="4585030"/>
                </a:lnTo>
                <a:lnTo>
                  <a:pt x="946302" y="4530356"/>
                </a:lnTo>
                <a:lnTo>
                  <a:pt x="908570" y="4499394"/>
                </a:lnTo>
                <a:lnTo>
                  <a:pt x="861250" y="4479226"/>
                </a:lnTo>
                <a:lnTo>
                  <a:pt x="804087" y="4472013"/>
                </a:lnTo>
                <a:lnTo>
                  <a:pt x="757593" y="4476991"/>
                </a:lnTo>
                <a:lnTo>
                  <a:pt x="715213" y="4491279"/>
                </a:lnTo>
                <a:lnTo>
                  <a:pt x="678078" y="4513910"/>
                </a:lnTo>
                <a:lnTo>
                  <a:pt x="647280" y="4543907"/>
                </a:lnTo>
                <a:lnTo>
                  <a:pt x="623912" y="4580306"/>
                </a:lnTo>
                <a:lnTo>
                  <a:pt x="609079" y="4622139"/>
                </a:lnTo>
                <a:lnTo>
                  <a:pt x="604024" y="4667364"/>
                </a:lnTo>
                <a:lnTo>
                  <a:pt x="603897" y="4669523"/>
                </a:lnTo>
                <a:lnTo>
                  <a:pt x="609244" y="4717110"/>
                </a:lnTo>
                <a:lnTo>
                  <a:pt x="624370" y="4759312"/>
                </a:lnTo>
                <a:lnTo>
                  <a:pt x="647915" y="4795431"/>
                </a:lnTo>
                <a:lnTo>
                  <a:pt x="678535" y="4824755"/>
                </a:lnTo>
                <a:lnTo>
                  <a:pt x="714870" y="4846574"/>
                </a:lnTo>
                <a:lnTo>
                  <a:pt x="755561" y="4860175"/>
                </a:lnTo>
                <a:lnTo>
                  <a:pt x="799249" y="4864874"/>
                </a:lnTo>
                <a:lnTo>
                  <a:pt x="862126" y="4856848"/>
                </a:lnTo>
                <a:lnTo>
                  <a:pt x="911529" y="4835004"/>
                </a:lnTo>
                <a:lnTo>
                  <a:pt x="949325" y="4802657"/>
                </a:lnTo>
                <a:lnTo>
                  <a:pt x="977379" y="4763160"/>
                </a:lnTo>
                <a:close/>
              </a:path>
              <a:path w="1791334" h="8775065">
                <a:moveTo>
                  <a:pt x="977379" y="3645154"/>
                </a:moveTo>
                <a:lnTo>
                  <a:pt x="957376" y="3633851"/>
                </a:lnTo>
                <a:lnTo>
                  <a:pt x="873518" y="3586492"/>
                </a:lnTo>
                <a:lnTo>
                  <a:pt x="860831" y="3605695"/>
                </a:lnTo>
                <a:lnTo>
                  <a:pt x="845464" y="3620668"/>
                </a:lnTo>
                <a:lnTo>
                  <a:pt x="826363" y="3630384"/>
                </a:lnTo>
                <a:lnTo>
                  <a:pt x="802474" y="3633851"/>
                </a:lnTo>
                <a:lnTo>
                  <a:pt x="773988" y="3627704"/>
                </a:lnTo>
                <a:lnTo>
                  <a:pt x="751687" y="3610508"/>
                </a:lnTo>
                <a:lnTo>
                  <a:pt x="737171" y="3584130"/>
                </a:lnTo>
                <a:lnTo>
                  <a:pt x="731977" y="3550437"/>
                </a:lnTo>
                <a:lnTo>
                  <a:pt x="731977" y="3549358"/>
                </a:lnTo>
                <a:lnTo>
                  <a:pt x="737019" y="3517417"/>
                </a:lnTo>
                <a:lnTo>
                  <a:pt x="751281" y="3491242"/>
                </a:lnTo>
                <a:lnTo>
                  <a:pt x="773531" y="3473526"/>
                </a:lnTo>
                <a:lnTo>
                  <a:pt x="802474" y="3467023"/>
                </a:lnTo>
                <a:lnTo>
                  <a:pt x="825728" y="3470389"/>
                </a:lnTo>
                <a:lnTo>
                  <a:pt x="844321" y="3479800"/>
                </a:lnTo>
                <a:lnTo>
                  <a:pt x="859091" y="3494265"/>
                </a:lnTo>
                <a:lnTo>
                  <a:pt x="870826" y="3512756"/>
                </a:lnTo>
                <a:lnTo>
                  <a:pt x="948956" y="3467023"/>
                </a:lnTo>
                <a:lnTo>
                  <a:pt x="946302" y="3412350"/>
                </a:lnTo>
                <a:lnTo>
                  <a:pt x="908570" y="3381387"/>
                </a:lnTo>
                <a:lnTo>
                  <a:pt x="861250" y="3361220"/>
                </a:lnTo>
                <a:lnTo>
                  <a:pt x="804087" y="3354006"/>
                </a:lnTo>
                <a:lnTo>
                  <a:pt x="757593" y="3358985"/>
                </a:lnTo>
                <a:lnTo>
                  <a:pt x="715213" y="3373272"/>
                </a:lnTo>
                <a:lnTo>
                  <a:pt x="678078" y="3395903"/>
                </a:lnTo>
                <a:lnTo>
                  <a:pt x="647280" y="3425901"/>
                </a:lnTo>
                <a:lnTo>
                  <a:pt x="623912" y="3462299"/>
                </a:lnTo>
                <a:lnTo>
                  <a:pt x="609079" y="3504133"/>
                </a:lnTo>
                <a:lnTo>
                  <a:pt x="604024" y="3549358"/>
                </a:lnTo>
                <a:lnTo>
                  <a:pt x="603897" y="3551517"/>
                </a:lnTo>
                <a:lnTo>
                  <a:pt x="609244" y="3599103"/>
                </a:lnTo>
                <a:lnTo>
                  <a:pt x="624370" y="3641306"/>
                </a:lnTo>
                <a:lnTo>
                  <a:pt x="647915" y="3677424"/>
                </a:lnTo>
                <a:lnTo>
                  <a:pt x="678535" y="3706749"/>
                </a:lnTo>
                <a:lnTo>
                  <a:pt x="714870" y="3728567"/>
                </a:lnTo>
                <a:lnTo>
                  <a:pt x="755561" y="3742169"/>
                </a:lnTo>
                <a:lnTo>
                  <a:pt x="799249" y="3746868"/>
                </a:lnTo>
                <a:lnTo>
                  <a:pt x="862126" y="3738842"/>
                </a:lnTo>
                <a:lnTo>
                  <a:pt x="911529" y="3716998"/>
                </a:lnTo>
                <a:lnTo>
                  <a:pt x="949325" y="3684651"/>
                </a:lnTo>
                <a:lnTo>
                  <a:pt x="977379" y="3645154"/>
                </a:lnTo>
                <a:close/>
              </a:path>
              <a:path w="1791334" h="8775065">
                <a:moveTo>
                  <a:pt x="977379" y="2527147"/>
                </a:moveTo>
                <a:lnTo>
                  <a:pt x="957376" y="2515844"/>
                </a:lnTo>
                <a:lnTo>
                  <a:pt x="873518" y="2468486"/>
                </a:lnTo>
                <a:lnTo>
                  <a:pt x="860831" y="2487688"/>
                </a:lnTo>
                <a:lnTo>
                  <a:pt x="845464" y="2502662"/>
                </a:lnTo>
                <a:lnTo>
                  <a:pt x="826363" y="2512377"/>
                </a:lnTo>
                <a:lnTo>
                  <a:pt x="802474" y="2515844"/>
                </a:lnTo>
                <a:lnTo>
                  <a:pt x="773988" y="2509697"/>
                </a:lnTo>
                <a:lnTo>
                  <a:pt x="751687" y="2492502"/>
                </a:lnTo>
                <a:lnTo>
                  <a:pt x="737171" y="2466124"/>
                </a:lnTo>
                <a:lnTo>
                  <a:pt x="731977" y="2432431"/>
                </a:lnTo>
                <a:lnTo>
                  <a:pt x="731977" y="2431351"/>
                </a:lnTo>
                <a:lnTo>
                  <a:pt x="737019" y="2399411"/>
                </a:lnTo>
                <a:lnTo>
                  <a:pt x="751281" y="2373236"/>
                </a:lnTo>
                <a:lnTo>
                  <a:pt x="773531" y="2355519"/>
                </a:lnTo>
                <a:lnTo>
                  <a:pt x="802474" y="2349017"/>
                </a:lnTo>
                <a:lnTo>
                  <a:pt x="825728" y="2352383"/>
                </a:lnTo>
                <a:lnTo>
                  <a:pt x="844321" y="2361793"/>
                </a:lnTo>
                <a:lnTo>
                  <a:pt x="859091" y="2376259"/>
                </a:lnTo>
                <a:lnTo>
                  <a:pt x="870826" y="2394750"/>
                </a:lnTo>
                <a:lnTo>
                  <a:pt x="948956" y="2349017"/>
                </a:lnTo>
                <a:lnTo>
                  <a:pt x="946302" y="2294344"/>
                </a:lnTo>
                <a:lnTo>
                  <a:pt x="908570" y="2263381"/>
                </a:lnTo>
                <a:lnTo>
                  <a:pt x="861250" y="2243213"/>
                </a:lnTo>
                <a:lnTo>
                  <a:pt x="804087" y="2236000"/>
                </a:lnTo>
                <a:lnTo>
                  <a:pt x="757593" y="2240978"/>
                </a:lnTo>
                <a:lnTo>
                  <a:pt x="715213" y="2255266"/>
                </a:lnTo>
                <a:lnTo>
                  <a:pt x="678078" y="2277897"/>
                </a:lnTo>
                <a:lnTo>
                  <a:pt x="647280" y="2307894"/>
                </a:lnTo>
                <a:lnTo>
                  <a:pt x="623912" y="2344293"/>
                </a:lnTo>
                <a:lnTo>
                  <a:pt x="609079" y="2386126"/>
                </a:lnTo>
                <a:lnTo>
                  <a:pt x="604024" y="2431351"/>
                </a:lnTo>
                <a:lnTo>
                  <a:pt x="603897" y="2433510"/>
                </a:lnTo>
                <a:lnTo>
                  <a:pt x="609244" y="2481097"/>
                </a:lnTo>
                <a:lnTo>
                  <a:pt x="624370" y="2523312"/>
                </a:lnTo>
                <a:lnTo>
                  <a:pt x="647915" y="2559418"/>
                </a:lnTo>
                <a:lnTo>
                  <a:pt x="678535" y="2588742"/>
                </a:lnTo>
                <a:lnTo>
                  <a:pt x="714870" y="2610561"/>
                </a:lnTo>
                <a:lnTo>
                  <a:pt x="755561" y="2624163"/>
                </a:lnTo>
                <a:lnTo>
                  <a:pt x="799249" y="2628862"/>
                </a:lnTo>
                <a:lnTo>
                  <a:pt x="862126" y="2620835"/>
                </a:lnTo>
                <a:lnTo>
                  <a:pt x="911529" y="2598991"/>
                </a:lnTo>
                <a:lnTo>
                  <a:pt x="949325" y="2566657"/>
                </a:lnTo>
                <a:lnTo>
                  <a:pt x="977379" y="2527147"/>
                </a:lnTo>
                <a:close/>
              </a:path>
              <a:path w="1791334" h="8775065">
                <a:moveTo>
                  <a:pt x="977379" y="1409141"/>
                </a:moveTo>
                <a:lnTo>
                  <a:pt x="957376" y="1397850"/>
                </a:lnTo>
                <a:lnTo>
                  <a:pt x="873518" y="1350479"/>
                </a:lnTo>
                <a:lnTo>
                  <a:pt x="860831" y="1369682"/>
                </a:lnTo>
                <a:lnTo>
                  <a:pt x="845464" y="1384655"/>
                </a:lnTo>
                <a:lnTo>
                  <a:pt x="826363" y="1394383"/>
                </a:lnTo>
                <a:lnTo>
                  <a:pt x="802474" y="1397850"/>
                </a:lnTo>
                <a:lnTo>
                  <a:pt x="773988" y="1391691"/>
                </a:lnTo>
                <a:lnTo>
                  <a:pt x="751687" y="1374495"/>
                </a:lnTo>
                <a:lnTo>
                  <a:pt x="737171" y="1348117"/>
                </a:lnTo>
                <a:lnTo>
                  <a:pt x="731977" y="1314424"/>
                </a:lnTo>
                <a:lnTo>
                  <a:pt x="731977" y="1313345"/>
                </a:lnTo>
                <a:lnTo>
                  <a:pt x="737019" y="1281404"/>
                </a:lnTo>
                <a:lnTo>
                  <a:pt x="751281" y="1255229"/>
                </a:lnTo>
                <a:lnTo>
                  <a:pt x="773531" y="1237526"/>
                </a:lnTo>
                <a:lnTo>
                  <a:pt x="802474" y="1231011"/>
                </a:lnTo>
                <a:lnTo>
                  <a:pt x="825728" y="1234376"/>
                </a:lnTo>
                <a:lnTo>
                  <a:pt x="844321" y="1243787"/>
                </a:lnTo>
                <a:lnTo>
                  <a:pt x="859091" y="1258252"/>
                </a:lnTo>
                <a:lnTo>
                  <a:pt x="870826" y="1276743"/>
                </a:lnTo>
                <a:lnTo>
                  <a:pt x="948956" y="1231011"/>
                </a:lnTo>
                <a:lnTo>
                  <a:pt x="946302" y="1176350"/>
                </a:lnTo>
                <a:lnTo>
                  <a:pt x="908570" y="1145374"/>
                </a:lnTo>
                <a:lnTo>
                  <a:pt x="861250" y="1125207"/>
                </a:lnTo>
                <a:lnTo>
                  <a:pt x="804087" y="1117993"/>
                </a:lnTo>
                <a:lnTo>
                  <a:pt x="757593" y="1122972"/>
                </a:lnTo>
                <a:lnTo>
                  <a:pt x="715213" y="1137259"/>
                </a:lnTo>
                <a:lnTo>
                  <a:pt x="678078" y="1159891"/>
                </a:lnTo>
                <a:lnTo>
                  <a:pt x="647280" y="1189888"/>
                </a:lnTo>
                <a:lnTo>
                  <a:pt x="623912" y="1226299"/>
                </a:lnTo>
                <a:lnTo>
                  <a:pt x="609079" y="1268120"/>
                </a:lnTo>
                <a:lnTo>
                  <a:pt x="604024" y="1313345"/>
                </a:lnTo>
                <a:lnTo>
                  <a:pt x="603897" y="1315504"/>
                </a:lnTo>
                <a:lnTo>
                  <a:pt x="609244" y="1363091"/>
                </a:lnTo>
                <a:lnTo>
                  <a:pt x="624370" y="1405305"/>
                </a:lnTo>
                <a:lnTo>
                  <a:pt x="647915" y="1441424"/>
                </a:lnTo>
                <a:lnTo>
                  <a:pt x="678535" y="1470736"/>
                </a:lnTo>
                <a:lnTo>
                  <a:pt x="714870" y="1492554"/>
                </a:lnTo>
                <a:lnTo>
                  <a:pt x="755561" y="1506169"/>
                </a:lnTo>
                <a:lnTo>
                  <a:pt x="799249" y="1510855"/>
                </a:lnTo>
                <a:lnTo>
                  <a:pt x="862126" y="1502829"/>
                </a:lnTo>
                <a:lnTo>
                  <a:pt x="911529" y="1480985"/>
                </a:lnTo>
                <a:lnTo>
                  <a:pt x="949325" y="1448650"/>
                </a:lnTo>
                <a:lnTo>
                  <a:pt x="977379" y="1409141"/>
                </a:lnTo>
                <a:close/>
              </a:path>
              <a:path w="1791334" h="8775065">
                <a:moveTo>
                  <a:pt x="977379" y="291134"/>
                </a:moveTo>
                <a:lnTo>
                  <a:pt x="957376" y="279844"/>
                </a:lnTo>
                <a:lnTo>
                  <a:pt x="873518" y="232473"/>
                </a:lnTo>
                <a:lnTo>
                  <a:pt x="860831" y="251688"/>
                </a:lnTo>
                <a:lnTo>
                  <a:pt x="845464" y="266649"/>
                </a:lnTo>
                <a:lnTo>
                  <a:pt x="826363" y="276377"/>
                </a:lnTo>
                <a:lnTo>
                  <a:pt x="802474" y="279844"/>
                </a:lnTo>
                <a:lnTo>
                  <a:pt x="773988" y="273685"/>
                </a:lnTo>
                <a:lnTo>
                  <a:pt x="751687" y="256489"/>
                </a:lnTo>
                <a:lnTo>
                  <a:pt x="737171" y="230111"/>
                </a:lnTo>
                <a:lnTo>
                  <a:pt x="731977" y="196418"/>
                </a:lnTo>
                <a:lnTo>
                  <a:pt x="731977" y="195338"/>
                </a:lnTo>
                <a:lnTo>
                  <a:pt x="737019" y="163398"/>
                </a:lnTo>
                <a:lnTo>
                  <a:pt x="751281" y="137223"/>
                </a:lnTo>
                <a:lnTo>
                  <a:pt x="773531" y="119519"/>
                </a:lnTo>
                <a:lnTo>
                  <a:pt x="802474" y="113004"/>
                </a:lnTo>
                <a:lnTo>
                  <a:pt x="825728" y="116370"/>
                </a:lnTo>
                <a:lnTo>
                  <a:pt x="844321" y="125793"/>
                </a:lnTo>
                <a:lnTo>
                  <a:pt x="859091" y="140246"/>
                </a:lnTo>
                <a:lnTo>
                  <a:pt x="870826" y="158737"/>
                </a:lnTo>
                <a:lnTo>
                  <a:pt x="948956" y="113004"/>
                </a:lnTo>
                <a:lnTo>
                  <a:pt x="946302" y="58343"/>
                </a:lnTo>
                <a:lnTo>
                  <a:pt x="908570" y="27368"/>
                </a:lnTo>
                <a:lnTo>
                  <a:pt x="861250" y="7200"/>
                </a:lnTo>
                <a:lnTo>
                  <a:pt x="804087" y="0"/>
                </a:lnTo>
                <a:lnTo>
                  <a:pt x="757593" y="4965"/>
                </a:lnTo>
                <a:lnTo>
                  <a:pt x="715213" y="19265"/>
                </a:lnTo>
                <a:lnTo>
                  <a:pt x="678078" y="41884"/>
                </a:lnTo>
                <a:lnTo>
                  <a:pt x="647280" y="71882"/>
                </a:lnTo>
                <a:lnTo>
                  <a:pt x="623912" y="108292"/>
                </a:lnTo>
                <a:lnTo>
                  <a:pt x="609079" y="150126"/>
                </a:lnTo>
                <a:lnTo>
                  <a:pt x="604024" y="195338"/>
                </a:lnTo>
                <a:lnTo>
                  <a:pt x="603897" y="197497"/>
                </a:lnTo>
                <a:lnTo>
                  <a:pt x="609244" y="245084"/>
                </a:lnTo>
                <a:lnTo>
                  <a:pt x="624370" y="287299"/>
                </a:lnTo>
                <a:lnTo>
                  <a:pt x="647915" y="323418"/>
                </a:lnTo>
                <a:lnTo>
                  <a:pt x="678535" y="352729"/>
                </a:lnTo>
                <a:lnTo>
                  <a:pt x="714870" y="374548"/>
                </a:lnTo>
                <a:lnTo>
                  <a:pt x="755561" y="388162"/>
                </a:lnTo>
                <a:lnTo>
                  <a:pt x="799249" y="392849"/>
                </a:lnTo>
                <a:lnTo>
                  <a:pt x="862126" y="384822"/>
                </a:lnTo>
                <a:lnTo>
                  <a:pt x="911529" y="362978"/>
                </a:lnTo>
                <a:lnTo>
                  <a:pt x="949325" y="330644"/>
                </a:lnTo>
                <a:lnTo>
                  <a:pt x="977379" y="291134"/>
                </a:lnTo>
                <a:close/>
              </a:path>
              <a:path w="1791334" h="8775065">
                <a:moveTo>
                  <a:pt x="1335328" y="8639873"/>
                </a:moveTo>
                <a:lnTo>
                  <a:pt x="1149388" y="8639873"/>
                </a:lnTo>
                <a:lnTo>
                  <a:pt x="1234516" y="8585390"/>
                </a:lnTo>
                <a:lnTo>
                  <a:pt x="1273657" y="8556828"/>
                </a:lnTo>
                <a:lnTo>
                  <a:pt x="1303985" y="8524354"/>
                </a:lnTo>
                <a:lnTo>
                  <a:pt x="1323594" y="8485124"/>
                </a:lnTo>
                <a:lnTo>
                  <a:pt x="1330553" y="8436254"/>
                </a:lnTo>
                <a:lnTo>
                  <a:pt x="1330553" y="8434883"/>
                </a:lnTo>
                <a:lnTo>
                  <a:pt x="1327454" y="8413775"/>
                </a:lnTo>
                <a:lnTo>
                  <a:pt x="1324241" y="8391880"/>
                </a:lnTo>
                <a:lnTo>
                  <a:pt x="1306207" y="8354200"/>
                </a:lnTo>
                <a:lnTo>
                  <a:pt x="1277772" y="8322932"/>
                </a:lnTo>
                <a:lnTo>
                  <a:pt x="1240243" y="8299234"/>
                </a:lnTo>
                <a:lnTo>
                  <a:pt x="1194968" y="8284184"/>
                </a:lnTo>
                <a:lnTo>
                  <a:pt x="1143266" y="8278927"/>
                </a:lnTo>
                <a:lnTo>
                  <a:pt x="1088491" y="8283295"/>
                </a:lnTo>
                <a:lnTo>
                  <a:pt x="1042123" y="8296237"/>
                </a:lnTo>
                <a:lnTo>
                  <a:pt x="1002093" y="8317471"/>
                </a:lnTo>
                <a:lnTo>
                  <a:pt x="966343" y="8346757"/>
                </a:lnTo>
                <a:lnTo>
                  <a:pt x="932827" y="8383816"/>
                </a:lnTo>
                <a:lnTo>
                  <a:pt x="1037704" y="8473021"/>
                </a:lnTo>
                <a:lnTo>
                  <a:pt x="1064907" y="8445957"/>
                </a:lnTo>
                <a:lnTo>
                  <a:pt x="1088275" y="8427568"/>
                </a:lnTo>
                <a:lnTo>
                  <a:pt x="1109345" y="8417103"/>
                </a:lnTo>
                <a:lnTo>
                  <a:pt x="1129639" y="8413775"/>
                </a:lnTo>
                <a:lnTo>
                  <a:pt x="1147838" y="8416442"/>
                </a:lnTo>
                <a:lnTo>
                  <a:pt x="1161313" y="8423821"/>
                </a:lnTo>
                <a:lnTo>
                  <a:pt x="1169682" y="8435035"/>
                </a:lnTo>
                <a:lnTo>
                  <a:pt x="1172552" y="8449196"/>
                </a:lnTo>
                <a:lnTo>
                  <a:pt x="1170279" y="8463026"/>
                </a:lnTo>
                <a:lnTo>
                  <a:pt x="1163015" y="8477110"/>
                </a:lnTo>
                <a:lnTo>
                  <a:pt x="1150137" y="8491715"/>
                </a:lnTo>
                <a:lnTo>
                  <a:pt x="1131011" y="8507070"/>
                </a:lnTo>
                <a:lnTo>
                  <a:pt x="933500" y="8648738"/>
                </a:lnTo>
                <a:lnTo>
                  <a:pt x="933500" y="8764511"/>
                </a:lnTo>
                <a:lnTo>
                  <a:pt x="1335328" y="8764511"/>
                </a:lnTo>
                <a:lnTo>
                  <a:pt x="1335328" y="8639873"/>
                </a:lnTo>
                <a:close/>
              </a:path>
              <a:path w="1791334" h="8775065">
                <a:moveTo>
                  <a:pt x="1335328" y="7521867"/>
                </a:moveTo>
                <a:lnTo>
                  <a:pt x="1149388" y="7521867"/>
                </a:lnTo>
                <a:lnTo>
                  <a:pt x="1234516" y="7467397"/>
                </a:lnTo>
                <a:lnTo>
                  <a:pt x="1273657" y="7438822"/>
                </a:lnTo>
                <a:lnTo>
                  <a:pt x="1303985" y="7406348"/>
                </a:lnTo>
                <a:lnTo>
                  <a:pt x="1323594" y="7367117"/>
                </a:lnTo>
                <a:lnTo>
                  <a:pt x="1330553" y="7318248"/>
                </a:lnTo>
                <a:lnTo>
                  <a:pt x="1330553" y="7316876"/>
                </a:lnTo>
                <a:lnTo>
                  <a:pt x="1327454" y="7295769"/>
                </a:lnTo>
                <a:lnTo>
                  <a:pt x="1324241" y="7273874"/>
                </a:lnTo>
                <a:lnTo>
                  <a:pt x="1306207" y="7236193"/>
                </a:lnTo>
                <a:lnTo>
                  <a:pt x="1277772" y="7204926"/>
                </a:lnTo>
                <a:lnTo>
                  <a:pt x="1240243" y="7181228"/>
                </a:lnTo>
                <a:lnTo>
                  <a:pt x="1194968" y="7166178"/>
                </a:lnTo>
                <a:lnTo>
                  <a:pt x="1143266" y="7160920"/>
                </a:lnTo>
                <a:lnTo>
                  <a:pt x="1088491" y="7165289"/>
                </a:lnTo>
                <a:lnTo>
                  <a:pt x="1042123" y="7178230"/>
                </a:lnTo>
                <a:lnTo>
                  <a:pt x="1002093" y="7199465"/>
                </a:lnTo>
                <a:lnTo>
                  <a:pt x="966343" y="7228751"/>
                </a:lnTo>
                <a:lnTo>
                  <a:pt x="932827" y="7265810"/>
                </a:lnTo>
                <a:lnTo>
                  <a:pt x="1037704" y="7355014"/>
                </a:lnTo>
                <a:lnTo>
                  <a:pt x="1064907" y="7327951"/>
                </a:lnTo>
                <a:lnTo>
                  <a:pt x="1088275" y="7309561"/>
                </a:lnTo>
                <a:lnTo>
                  <a:pt x="1109345" y="7299096"/>
                </a:lnTo>
                <a:lnTo>
                  <a:pt x="1129639" y="7295769"/>
                </a:lnTo>
                <a:lnTo>
                  <a:pt x="1147838" y="7298436"/>
                </a:lnTo>
                <a:lnTo>
                  <a:pt x="1161313" y="7305815"/>
                </a:lnTo>
                <a:lnTo>
                  <a:pt x="1169682" y="7317029"/>
                </a:lnTo>
                <a:lnTo>
                  <a:pt x="1172552" y="7331189"/>
                </a:lnTo>
                <a:lnTo>
                  <a:pt x="1170279" y="7345019"/>
                </a:lnTo>
                <a:lnTo>
                  <a:pt x="1163015" y="7359104"/>
                </a:lnTo>
                <a:lnTo>
                  <a:pt x="1150137" y="7373709"/>
                </a:lnTo>
                <a:lnTo>
                  <a:pt x="1131011" y="7389063"/>
                </a:lnTo>
                <a:lnTo>
                  <a:pt x="933500" y="7530732"/>
                </a:lnTo>
                <a:lnTo>
                  <a:pt x="933500" y="7646505"/>
                </a:lnTo>
                <a:lnTo>
                  <a:pt x="1335328" y="7646505"/>
                </a:lnTo>
                <a:lnTo>
                  <a:pt x="1335328" y="7521867"/>
                </a:lnTo>
                <a:close/>
              </a:path>
              <a:path w="1791334" h="8775065">
                <a:moveTo>
                  <a:pt x="1335328" y="6403861"/>
                </a:moveTo>
                <a:lnTo>
                  <a:pt x="1149388" y="6403861"/>
                </a:lnTo>
                <a:lnTo>
                  <a:pt x="1234516" y="6349390"/>
                </a:lnTo>
                <a:lnTo>
                  <a:pt x="1273657" y="6320815"/>
                </a:lnTo>
                <a:lnTo>
                  <a:pt x="1303985" y="6288341"/>
                </a:lnTo>
                <a:lnTo>
                  <a:pt x="1323594" y="6249111"/>
                </a:lnTo>
                <a:lnTo>
                  <a:pt x="1330553" y="6200241"/>
                </a:lnTo>
                <a:lnTo>
                  <a:pt x="1330553" y="6198882"/>
                </a:lnTo>
                <a:lnTo>
                  <a:pt x="1324241" y="6155868"/>
                </a:lnTo>
                <a:lnTo>
                  <a:pt x="1306207" y="6118187"/>
                </a:lnTo>
                <a:lnTo>
                  <a:pt x="1277772" y="6086919"/>
                </a:lnTo>
                <a:lnTo>
                  <a:pt x="1240243" y="6063221"/>
                </a:lnTo>
                <a:lnTo>
                  <a:pt x="1194968" y="6048172"/>
                </a:lnTo>
                <a:lnTo>
                  <a:pt x="1143266" y="6042914"/>
                </a:lnTo>
                <a:lnTo>
                  <a:pt x="1088491" y="6047283"/>
                </a:lnTo>
                <a:lnTo>
                  <a:pt x="1042123" y="6060224"/>
                </a:lnTo>
                <a:lnTo>
                  <a:pt x="1002093" y="6081458"/>
                </a:lnTo>
                <a:lnTo>
                  <a:pt x="966343" y="6110744"/>
                </a:lnTo>
                <a:lnTo>
                  <a:pt x="932827" y="6147803"/>
                </a:lnTo>
                <a:lnTo>
                  <a:pt x="1037704" y="6237008"/>
                </a:lnTo>
                <a:lnTo>
                  <a:pt x="1064907" y="6209944"/>
                </a:lnTo>
                <a:lnTo>
                  <a:pt x="1088275" y="6191555"/>
                </a:lnTo>
                <a:lnTo>
                  <a:pt x="1109345" y="6181090"/>
                </a:lnTo>
                <a:lnTo>
                  <a:pt x="1129639" y="6177762"/>
                </a:lnTo>
                <a:lnTo>
                  <a:pt x="1147838" y="6180429"/>
                </a:lnTo>
                <a:lnTo>
                  <a:pt x="1161313" y="6187808"/>
                </a:lnTo>
                <a:lnTo>
                  <a:pt x="1169682" y="6199022"/>
                </a:lnTo>
                <a:lnTo>
                  <a:pt x="1172552" y="6213183"/>
                </a:lnTo>
                <a:lnTo>
                  <a:pt x="1170279" y="6227013"/>
                </a:lnTo>
                <a:lnTo>
                  <a:pt x="1163015" y="6241097"/>
                </a:lnTo>
                <a:lnTo>
                  <a:pt x="1150137" y="6255702"/>
                </a:lnTo>
                <a:lnTo>
                  <a:pt x="1131011" y="6271057"/>
                </a:lnTo>
                <a:lnTo>
                  <a:pt x="933500" y="6412725"/>
                </a:lnTo>
                <a:lnTo>
                  <a:pt x="933500" y="6528498"/>
                </a:lnTo>
                <a:lnTo>
                  <a:pt x="1335328" y="6528498"/>
                </a:lnTo>
                <a:lnTo>
                  <a:pt x="1335328" y="6403861"/>
                </a:lnTo>
                <a:close/>
              </a:path>
              <a:path w="1791334" h="8775065">
                <a:moveTo>
                  <a:pt x="1335328" y="5285854"/>
                </a:moveTo>
                <a:lnTo>
                  <a:pt x="1149388" y="5285854"/>
                </a:lnTo>
                <a:lnTo>
                  <a:pt x="1234516" y="5231384"/>
                </a:lnTo>
                <a:lnTo>
                  <a:pt x="1273657" y="5202809"/>
                </a:lnTo>
                <a:lnTo>
                  <a:pt x="1303985" y="5170335"/>
                </a:lnTo>
                <a:lnTo>
                  <a:pt x="1323594" y="5131105"/>
                </a:lnTo>
                <a:lnTo>
                  <a:pt x="1330553" y="5082235"/>
                </a:lnTo>
                <a:lnTo>
                  <a:pt x="1330553" y="5080876"/>
                </a:lnTo>
                <a:lnTo>
                  <a:pt x="1324241" y="5037861"/>
                </a:lnTo>
                <a:lnTo>
                  <a:pt x="1306207" y="5000180"/>
                </a:lnTo>
                <a:lnTo>
                  <a:pt x="1277772" y="4968926"/>
                </a:lnTo>
                <a:lnTo>
                  <a:pt x="1240243" y="4945215"/>
                </a:lnTo>
                <a:lnTo>
                  <a:pt x="1194968" y="4930165"/>
                </a:lnTo>
                <a:lnTo>
                  <a:pt x="1143266" y="4924907"/>
                </a:lnTo>
                <a:lnTo>
                  <a:pt x="1088491" y="4929276"/>
                </a:lnTo>
                <a:lnTo>
                  <a:pt x="1042123" y="4942217"/>
                </a:lnTo>
                <a:lnTo>
                  <a:pt x="1002093" y="4963452"/>
                </a:lnTo>
                <a:lnTo>
                  <a:pt x="966343" y="4992738"/>
                </a:lnTo>
                <a:lnTo>
                  <a:pt x="932827" y="5029797"/>
                </a:lnTo>
                <a:lnTo>
                  <a:pt x="1037704" y="5119001"/>
                </a:lnTo>
                <a:lnTo>
                  <a:pt x="1064907" y="5091938"/>
                </a:lnTo>
                <a:lnTo>
                  <a:pt x="1088275" y="5073548"/>
                </a:lnTo>
                <a:lnTo>
                  <a:pt x="1109345" y="5063083"/>
                </a:lnTo>
                <a:lnTo>
                  <a:pt x="1129639" y="5059756"/>
                </a:lnTo>
                <a:lnTo>
                  <a:pt x="1147838" y="5062423"/>
                </a:lnTo>
                <a:lnTo>
                  <a:pt x="1161313" y="5069802"/>
                </a:lnTo>
                <a:lnTo>
                  <a:pt x="1169682" y="5081028"/>
                </a:lnTo>
                <a:lnTo>
                  <a:pt x="1172552" y="5095176"/>
                </a:lnTo>
                <a:lnTo>
                  <a:pt x="1170279" y="5109007"/>
                </a:lnTo>
                <a:lnTo>
                  <a:pt x="1163015" y="5123091"/>
                </a:lnTo>
                <a:lnTo>
                  <a:pt x="1150137" y="5137696"/>
                </a:lnTo>
                <a:lnTo>
                  <a:pt x="1131011" y="5153063"/>
                </a:lnTo>
                <a:lnTo>
                  <a:pt x="933500" y="5294719"/>
                </a:lnTo>
                <a:lnTo>
                  <a:pt x="933500" y="5410492"/>
                </a:lnTo>
                <a:lnTo>
                  <a:pt x="1335328" y="5410492"/>
                </a:lnTo>
                <a:lnTo>
                  <a:pt x="1335328" y="5285854"/>
                </a:lnTo>
                <a:close/>
              </a:path>
              <a:path w="1791334" h="8775065">
                <a:moveTo>
                  <a:pt x="1335328" y="4167848"/>
                </a:moveTo>
                <a:lnTo>
                  <a:pt x="1149388" y="4167848"/>
                </a:lnTo>
                <a:lnTo>
                  <a:pt x="1234516" y="4113377"/>
                </a:lnTo>
                <a:lnTo>
                  <a:pt x="1273657" y="4084802"/>
                </a:lnTo>
                <a:lnTo>
                  <a:pt x="1303985" y="4052328"/>
                </a:lnTo>
                <a:lnTo>
                  <a:pt x="1323594" y="4013098"/>
                </a:lnTo>
                <a:lnTo>
                  <a:pt x="1330553" y="3964228"/>
                </a:lnTo>
                <a:lnTo>
                  <a:pt x="1330553" y="3962870"/>
                </a:lnTo>
                <a:lnTo>
                  <a:pt x="1324241" y="3919855"/>
                </a:lnTo>
                <a:lnTo>
                  <a:pt x="1306207" y="3882174"/>
                </a:lnTo>
                <a:lnTo>
                  <a:pt x="1277772" y="3850919"/>
                </a:lnTo>
                <a:lnTo>
                  <a:pt x="1240243" y="3827208"/>
                </a:lnTo>
                <a:lnTo>
                  <a:pt x="1194968" y="3812159"/>
                </a:lnTo>
                <a:lnTo>
                  <a:pt x="1143266" y="3806901"/>
                </a:lnTo>
                <a:lnTo>
                  <a:pt x="1088491" y="3811270"/>
                </a:lnTo>
                <a:lnTo>
                  <a:pt x="1042123" y="3824211"/>
                </a:lnTo>
                <a:lnTo>
                  <a:pt x="1002093" y="3845445"/>
                </a:lnTo>
                <a:lnTo>
                  <a:pt x="966343" y="3874732"/>
                </a:lnTo>
                <a:lnTo>
                  <a:pt x="932827" y="3911790"/>
                </a:lnTo>
                <a:lnTo>
                  <a:pt x="1037704" y="4000995"/>
                </a:lnTo>
                <a:lnTo>
                  <a:pt x="1064907" y="3973931"/>
                </a:lnTo>
                <a:lnTo>
                  <a:pt x="1088275" y="3955542"/>
                </a:lnTo>
                <a:lnTo>
                  <a:pt x="1109345" y="3945077"/>
                </a:lnTo>
                <a:lnTo>
                  <a:pt x="1129639" y="3941749"/>
                </a:lnTo>
                <a:lnTo>
                  <a:pt x="1147838" y="3944416"/>
                </a:lnTo>
                <a:lnTo>
                  <a:pt x="1161313" y="3951795"/>
                </a:lnTo>
                <a:lnTo>
                  <a:pt x="1169682" y="3963009"/>
                </a:lnTo>
                <a:lnTo>
                  <a:pt x="1172552" y="3977170"/>
                </a:lnTo>
                <a:lnTo>
                  <a:pt x="1170279" y="3991000"/>
                </a:lnTo>
                <a:lnTo>
                  <a:pt x="1163015" y="4005084"/>
                </a:lnTo>
                <a:lnTo>
                  <a:pt x="1150137" y="4019689"/>
                </a:lnTo>
                <a:lnTo>
                  <a:pt x="1131011" y="4035056"/>
                </a:lnTo>
                <a:lnTo>
                  <a:pt x="933500" y="4176712"/>
                </a:lnTo>
                <a:lnTo>
                  <a:pt x="933500" y="4292485"/>
                </a:lnTo>
                <a:lnTo>
                  <a:pt x="1335328" y="4292485"/>
                </a:lnTo>
                <a:lnTo>
                  <a:pt x="1335328" y="4167848"/>
                </a:lnTo>
                <a:close/>
              </a:path>
              <a:path w="1791334" h="8775065">
                <a:moveTo>
                  <a:pt x="1335328" y="3049841"/>
                </a:moveTo>
                <a:lnTo>
                  <a:pt x="1149388" y="3049841"/>
                </a:lnTo>
                <a:lnTo>
                  <a:pt x="1234516" y="2995371"/>
                </a:lnTo>
                <a:lnTo>
                  <a:pt x="1273657" y="2966796"/>
                </a:lnTo>
                <a:lnTo>
                  <a:pt x="1303985" y="2934335"/>
                </a:lnTo>
                <a:lnTo>
                  <a:pt x="1323594" y="2895092"/>
                </a:lnTo>
                <a:lnTo>
                  <a:pt x="1330553" y="2846222"/>
                </a:lnTo>
                <a:lnTo>
                  <a:pt x="1330553" y="2844863"/>
                </a:lnTo>
                <a:lnTo>
                  <a:pt x="1327454" y="2823756"/>
                </a:lnTo>
                <a:lnTo>
                  <a:pt x="1324241" y="2801848"/>
                </a:lnTo>
                <a:lnTo>
                  <a:pt x="1306207" y="2764167"/>
                </a:lnTo>
                <a:lnTo>
                  <a:pt x="1277772" y="2732913"/>
                </a:lnTo>
                <a:lnTo>
                  <a:pt x="1240243" y="2709202"/>
                </a:lnTo>
                <a:lnTo>
                  <a:pt x="1194968" y="2694152"/>
                </a:lnTo>
                <a:lnTo>
                  <a:pt x="1143266" y="2688894"/>
                </a:lnTo>
                <a:lnTo>
                  <a:pt x="1088491" y="2693263"/>
                </a:lnTo>
                <a:lnTo>
                  <a:pt x="1042123" y="2706205"/>
                </a:lnTo>
                <a:lnTo>
                  <a:pt x="1002093" y="2727439"/>
                </a:lnTo>
                <a:lnTo>
                  <a:pt x="966343" y="2756725"/>
                </a:lnTo>
                <a:lnTo>
                  <a:pt x="932827" y="2793784"/>
                </a:lnTo>
                <a:lnTo>
                  <a:pt x="1037704" y="2882989"/>
                </a:lnTo>
                <a:lnTo>
                  <a:pt x="1064907" y="2855925"/>
                </a:lnTo>
                <a:lnTo>
                  <a:pt x="1088275" y="2837535"/>
                </a:lnTo>
                <a:lnTo>
                  <a:pt x="1109345" y="2827070"/>
                </a:lnTo>
                <a:lnTo>
                  <a:pt x="1129639" y="2823756"/>
                </a:lnTo>
                <a:lnTo>
                  <a:pt x="1147838" y="2826410"/>
                </a:lnTo>
                <a:lnTo>
                  <a:pt x="1161313" y="2833789"/>
                </a:lnTo>
                <a:lnTo>
                  <a:pt x="1169682" y="2845016"/>
                </a:lnTo>
                <a:lnTo>
                  <a:pt x="1172552" y="2859163"/>
                </a:lnTo>
                <a:lnTo>
                  <a:pt x="1170279" y="2872994"/>
                </a:lnTo>
                <a:lnTo>
                  <a:pt x="1163015" y="2887078"/>
                </a:lnTo>
                <a:lnTo>
                  <a:pt x="1150137" y="2901683"/>
                </a:lnTo>
                <a:lnTo>
                  <a:pt x="1131011" y="2917050"/>
                </a:lnTo>
                <a:lnTo>
                  <a:pt x="933500" y="3058706"/>
                </a:lnTo>
                <a:lnTo>
                  <a:pt x="933500" y="3174479"/>
                </a:lnTo>
                <a:lnTo>
                  <a:pt x="1335328" y="3174479"/>
                </a:lnTo>
                <a:lnTo>
                  <a:pt x="1335328" y="3049841"/>
                </a:lnTo>
                <a:close/>
              </a:path>
              <a:path w="1791334" h="8775065">
                <a:moveTo>
                  <a:pt x="1335328" y="1931847"/>
                </a:moveTo>
                <a:lnTo>
                  <a:pt x="1149388" y="1931847"/>
                </a:lnTo>
                <a:lnTo>
                  <a:pt x="1234516" y="1877364"/>
                </a:lnTo>
                <a:lnTo>
                  <a:pt x="1273657" y="1848789"/>
                </a:lnTo>
                <a:lnTo>
                  <a:pt x="1303985" y="1816328"/>
                </a:lnTo>
                <a:lnTo>
                  <a:pt x="1323594" y="1777085"/>
                </a:lnTo>
                <a:lnTo>
                  <a:pt x="1330553" y="1728216"/>
                </a:lnTo>
                <a:lnTo>
                  <a:pt x="1330553" y="1726857"/>
                </a:lnTo>
                <a:lnTo>
                  <a:pt x="1327454" y="1705749"/>
                </a:lnTo>
                <a:lnTo>
                  <a:pt x="1324241" y="1683854"/>
                </a:lnTo>
                <a:lnTo>
                  <a:pt x="1306207" y="1646161"/>
                </a:lnTo>
                <a:lnTo>
                  <a:pt x="1277772" y="1614906"/>
                </a:lnTo>
                <a:lnTo>
                  <a:pt x="1240243" y="1591195"/>
                </a:lnTo>
                <a:lnTo>
                  <a:pt x="1194968" y="1576158"/>
                </a:lnTo>
                <a:lnTo>
                  <a:pt x="1143266" y="1570888"/>
                </a:lnTo>
                <a:lnTo>
                  <a:pt x="1088491" y="1575257"/>
                </a:lnTo>
                <a:lnTo>
                  <a:pt x="1042123" y="1588198"/>
                </a:lnTo>
                <a:lnTo>
                  <a:pt x="1002093" y="1609432"/>
                </a:lnTo>
                <a:lnTo>
                  <a:pt x="966343" y="1638719"/>
                </a:lnTo>
                <a:lnTo>
                  <a:pt x="932827" y="1675777"/>
                </a:lnTo>
                <a:lnTo>
                  <a:pt x="1037704" y="1764995"/>
                </a:lnTo>
                <a:lnTo>
                  <a:pt x="1064907" y="1737918"/>
                </a:lnTo>
                <a:lnTo>
                  <a:pt x="1088275" y="1719529"/>
                </a:lnTo>
                <a:lnTo>
                  <a:pt x="1109345" y="1709064"/>
                </a:lnTo>
                <a:lnTo>
                  <a:pt x="1129639" y="1705749"/>
                </a:lnTo>
                <a:lnTo>
                  <a:pt x="1147838" y="1708404"/>
                </a:lnTo>
                <a:lnTo>
                  <a:pt x="1161313" y="1715795"/>
                </a:lnTo>
                <a:lnTo>
                  <a:pt x="1169682" y="1727009"/>
                </a:lnTo>
                <a:lnTo>
                  <a:pt x="1172552" y="1741157"/>
                </a:lnTo>
                <a:lnTo>
                  <a:pt x="1170279" y="1754987"/>
                </a:lnTo>
                <a:lnTo>
                  <a:pt x="1163015" y="1769084"/>
                </a:lnTo>
                <a:lnTo>
                  <a:pt x="1150137" y="1783676"/>
                </a:lnTo>
                <a:lnTo>
                  <a:pt x="1131011" y="1799043"/>
                </a:lnTo>
                <a:lnTo>
                  <a:pt x="933500" y="1940699"/>
                </a:lnTo>
                <a:lnTo>
                  <a:pt x="933500" y="2056472"/>
                </a:lnTo>
                <a:lnTo>
                  <a:pt x="1335328" y="2056472"/>
                </a:lnTo>
                <a:lnTo>
                  <a:pt x="1335328" y="1931847"/>
                </a:lnTo>
                <a:close/>
              </a:path>
              <a:path w="1791334" h="8775065">
                <a:moveTo>
                  <a:pt x="1335328" y="813841"/>
                </a:moveTo>
                <a:lnTo>
                  <a:pt x="1149388" y="813841"/>
                </a:lnTo>
                <a:lnTo>
                  <a:pt x="1234516" y="759358"/>
                </a:lnTo>
                <a:lnTo>
                  <a:pt x="1273657" y="730783"/>
                </a:lnTo>
                <a:lnTo>
                  <a:pt x="1303985" y="698322"/>
                </a:lnTo>
                <a:lnTo>
                  <a:pt x="1323594" y="659079"/>
                </a:lnTo>
                <a:lnTo>
                  <a:pt x="1330553" y="610209"/>
                </a:lnTo>
                <a:lnTo>
                  <a:pt x="1330553" y="608850"/>
                </a:lnTo>
                <a:lnTo>
                  <a:pt x="1327454" y="587743"/>
                </a:lnTo>
                <a:lnTo>
                  <a:pt x="1324241" y="565848"/>
                </a:lnTo>
                <a:lnTo>
                  <a:pt x="1306207" y="528154"/>
                </a:lnTo>
                <a:lnTo>
                  <a:pt x="1277772" y="496900"/>
                </a:lnTo>
                <a:lnTo>
                  <a:pt x="1240243" y="473189"/>
                </a:lnTo>
                <a:lnTo>
                  <a:pt x="1194968" y="458152"/>
                </a:lnTo>
                <a:lnTo>
                  <a:pt x="1143266" y="452882"/>
                </a:lnTo>
                <a:lnTo>
                  <a:pt x="1088491" y="457250"/>
                </a:lnTo>
                <a:lnTo>
                  <a:pt x="1042123" y="470192"/>
                </a:lnTo>
                <a:lnTo>
                  <a:pt x="1002093" y="491426"/>
                </a:lnTo>
                <a:lnTo>
                  <a:pt x="966343" y="520712"/>
                </a:lnTo>
                <a:lnTo>
                  <a:pt x="932827" y="557771"/>
                </a:lnTo>
                <a:lnTo>
                  <a:pt x="1037704" y="646988"/>
                </a:lnTo>
                <a:lnTo>
                  <a:pt x="1064907" y="619912"/>
                </a:lnTo>
                <a:lnTo>
                  <a:pt x="1088275" y="601535"/>
                </a:lnTo>
                <a:lnTo>
                  <a:pt x="1109345" y="591058"/>
                </a:lnTo>
                <a:lnTo>
                  <a:pt x="1129639" y="587743"/>
                </a:lnTo>
                <a:lnTo>
                  <a:pt x="1147838" y="590397"/>
                </a:lnTo>
                <a:lnTo>
                  <a:pt x="1161313" y="597789"/>
                </a:lnTo>
                <a:lnTo>
                  <a:pt x="1169682" y="609003"/>
                </a:lnTo>
                <a:lnTo>
                  <a:pt x="1172552" y="623150"/>
                </a:lnTo>
                <a:lnTo>
                  <a:pt x="1170279" y="636981"/>
                </a:lnTo>
                <a:lnTo>
                  <a:pt x="1163015" y="651078"/>
                </a:lnTo>
                <a:lnTo>
                  <a:pt x="1150137" y="665670"/>
                </a:lnTo>
                <a:lnTo>
                  <a:pt x="1131011" y="681037"/>
                </a:lnTo>
                <a:lnTo>
                  <a:pt x="933500" y="822693"/>
                </a:lnTo>
                <a:lnTo>
                  <a:pt x="933500" y="938466"/>
                </a:lnTo>
                <a:lnTo>
                  <a:pt x="1335328" y="938466"/>
                </a:lnTo>
                <a:lnTo>
                  <a:pt x="1335328" y="813841"/>
                </a:lnTo>
                <a:close/>
              </a:path>
              <a:path w="1791334" h="8775065">
                <a:moveTo>
                  <a:pt x="1368399" y="7834096"/>
                </a:moveTo>
                <a:lnTo>
                  <a:pt x="1242466" y="7834096"/>
                </a:lnTo>
                <a:lnTo>
                  <a:pt x="1242466" y="7967027"/>
                </a:lnTo>
                <a:lnTo>
                  <a:pt x="1127290" y="7967027"/>
                </a:lnTo>
                <a:lnTo>
                  <a:pt x="1127290" y="7834096"/>
                </a:lnTo>
                <a:lnTo>
                  <a:pt x="1001369" y="7834096"/>
                </a:lnTo>
                <a:lnTo>
                  <a:pt x="1001369" y="8210817"/>
                </a:lnTo>
                <a:lnTo>
                  <a:pt x="1127290" y="8210817"/>
                </a:lnTo>
                <a:lnTo>
                  <a:pt x="1127290" y="8075727"/>
                </a:lnTo>
                <a:lnTo>
                  <a:pt x="1242466" y="8075727"/>
                </a:lnTo>
                <a:lnTo>
                  <a:pt x="1242466" y="8210817"/>
                </a:lnTo>
                <a:lnTo>
                  <a:pt x="1368399" y="8210817"/>
                </a:lnTo>
                <a:lnTo>
                  <a:pt x="1368399" y="8075727"/>
                </a:lnTo>
                <a:lnTo>
                  <a:pt x="1368399" y="7967027"/>
                </a:lnTo>
                <a:lnTo>
                  <a:pt x="1368399" y="7834096"/>
                </a:lnTo>
                <a:close/>
              </a:path>
              <a:path w="1791334" h="8775065">
                <a:moveTo>
                  <a:pt x="1368399" y="6716090"/>
                </a:moveTo>
                <a:lnTo>
                  <a:pt x="1242466" y="6716090"/>
                </a:lnTo>
                <a:lnTo>
                  <a:pt x="1242466" y="6849021"/>
                </a:lnTo>
                <a:lnTo>
                  <a:pt x="1127290" y="6849021"/>
                </a:lnTo>
                <a:lnTo>
                  <a:pt x="1127290" y="6716090"/>
                </a:lnTo>
                <a:lnTo>
                  <a:pt x="1001369" y="6716090"/>
                </a:lnTo>
                <a:lnTo>
                  <a:pt x="1001369" y="7092810"/>
                </a:lnTo>
                <a:lnTo>
                  <a:pt x="1127290" y="7092810"/>
                </a:lnTo>
                <a:lnTo>
                  <a:pt x="1127290" y="6957720"/>
                </a:lnTo>
                <a:lnTo>
                  <a:pt x="1242466" y="6957720"/>
                </a:lnTo>
                <a:lnTo>
                  <a:pt x="1242466" y="7092810"/>
                </a:lnTo>
                <a:lnTo>
                  <a:pt x="1368399" y="7092810"/>
                </a:lnTo>
                <a:lnTo>
                  <a:pt x="1368399" y="6957720"/>
                </a:lnTo>
                <a:lnTo>
                  <a:pt x="1368399" y="6849021"/>
                </a:lnTo>
                <a:lnTo>
                  <a:pt x="1368399" y="6716090"/>
                </a:lnTo>
                <a:close/>
              </a:path>
              <a:path w="1791334" h="8775065">
                <a:moveTo>
                  <a:pt x="1368399" y="5598084"/>
                </a:moveTo>
                <a:lnTo>
                  <a:pt x="1242466" y="5598084"/>
                </a:lnTo>
                <a:lnTo>
                  <a:pt x="1242466" y="5731014"/>
                </a:lnTo>
                <a:lnTo>
                  <a:pt x="1127290" y="5731014"/>
                </a:lnTo>
                <a:lnTo>
                  <a:pt x="1127290" y="5598084"/>
                </a:lnTo>
                <a:lnTo>
                  <a:pt x="1001369" y="5598084"/>
                </a:lnTo>
                <a:lnTo>
                  <a:pt x="1001369" y="5974804"/>
                </a:lnTo>
                <a:lnTo>
                  <a:pt x="1127290" y="5974804"/>
                </a:lnTo>
                <a:lnTo>
                  <a:pt x="1127290" y="5839726"/>
                </a:lnTo>
                <a:lnTo>
                  <a:pt x="1242466" y="5839726"/>
                </a:lnTo>
                <a:lnTo>
                  <a:pt x="1242466" y="5974804"/>
                </a:lnTo>
                <a:lnTo>
                  <a:pt x="1368399" y="5974804"/>
                </a:lnTo>
                <a:lnTo>
                  <a:pt x="1368399" y="5839726"/>
                </a:lnTo>
                <a:lnTo>
                  <a:pt x="1368399" y="5731014"/>
                </a:lnTo>
                <a:lnTo>
                  <a:pt x="1368399" y="5598084"/>
                </a:lnTo>
                <a:close/>
              </a:path>
              <a:path w="1791334" h="8775065">
                <a:moveTo>
                  <a:pt x="1368399" y="4480077"/>
                </a:moveTo>
                <a:lnTo>
                  <a:pt x="1242466" y="4480077"/>
                </a:lnTo>
                <a:lnTo>
                  <a:pt x="1242466" y="4613008"/>
                </a:lnTo>
                <a:lnTo>
                  <a:pt x="1127290" y="4613008"/>
                </a:lnTo>
                <a:lnTo>
                  <a:pt x="1127290" y="4480077"/>
                </a:lnTo>
                <a:lnTo>
                  <a:pt x="1001369" y="4480077"/>
                </a:lnTo>
                <a:lnTo>
                  <a:pt x="1001369" y="4856797"/>
                </a:lnTo>
                <a:lnTo>
                  <a:pt x="1127290" y="4856797"/>
                </a:lnTo>
                <a:lnTo>
                  <a:pt x="1127290" y="4721720"/>
                </a:lnTo>
                <a:lnTo>
                  <a:pt x="1242466" y="4721720"/>
                </a:lnTo>
                <a:lnTo>
                  <a:pt x="1242466" y="4856797"/>
                </a:lnTo>
                <a:lnTo>
                  <a:pt x="1368399" y="4856797"/>
                </a:lnTo>
                <a:lnTo>
                  <a:pt x="1368399" y="4721720"/>
                </a:lnTo>
                <a:lnTo>
                  <a:pt x="1368399" y="4613008"/>
                </a:lnTo>
                <a:lnTo>
                  <a:pt x="1368399" y="4480077"/>
                </a:lnTo>
                <a:close/>
              </a:path>
              <a:path w="1791334" h="8775065">
                <a:moveTo>
                  <a:pt x="1368399" y="3362083"/>
                </a:moveTo>
                <a:lnTo>
                  <a:pt x="1242466" y="3362083"/>
                </a:lnTo>
                <a:lnTo>
                  <a:pt x="1242466" y="3495002"/>
                </a:lnTo>
                <a:lnTo>
                  <a:pt x="1127290" y="3495002"/>
                </a:lnTo>
                <a:lnTo>
                  <a:pt x="1127290" y="3362083"/>
                </a:lnTo>
                <a:lnTo>
                  <a:pt x="1001369" y="3362083"/>
                </a:lnTo>
                <a:lnTo>
                  <a:pt x="1001369" y="3738791"/>
                </a:lnTo>
                <a:lnTo>
                  <a:pt x="1127290" y="3738791"/>
                </a:lnTo>
                <a:lnTo>
                  <a:pt x="1127290" y="3603714"/>
                </a:lnTo>
                <a:lnTo>
                  <a:pt x="1242466" y="3603714"/>
                </a:lnTo>
                <a:lnTo>
                  <a:pt x="1242466" y="3738791"/>
                </a:lnTo>
                <a:lnTo>
                  <a:pt x="1368399" y="3738791"/>
                </a:lnTo>
                <a:lnTo>
                  <a:pt x="1368399" y="3603714"/>
                </a:lnTo>
                <a:lnTo>
                  <a:pt x="1368399" y="3495002"/>
                </a:lnTo>
                <a:lnTo>
                  <a:pt x="1368399" y="3362083"/>
                </a:lnTo>
                <a:close/>
              </a:path>
              <a:path w="1791334" h="8775065">
                <a:moveTo>
                  <a:pt x="1368399" y="2244077"/>
                </a:moveTo>
                <a:lnTo>
                  <a:pt x="1242466" y="2244077"/>
                </a:lnTo>
                <a:lnTo>
                  <a:pt x="1242466" y="2376995"/>
                </a:lnTo>
                <a:lnTo>
                  <a:pt x="1127290" y="2376995"/>
                </a:lnTo>
                <a:lnTo>
                  <a:pt x="1127290" y="2244077"/>
                </a:lnTo>
                <a:lnTo>
                  <a:pt x="1001369" y="2244077"/>
                </a:lnTo>
                <a:lnTo>
                  <a:pt x="1001369" y="2620784"/>
                </a:lnTo>
                <a:lnTo>
                  <a:pt x="1127290" y="2620784"/>
                </a:lnTo>
                <a:lnTo>
                  <a:pt x="1127290" y="2485720"/>
                </a:lnTo>
                <a:lnTo>
                  <a:pt x="1242466" y="2485720"/>
                </a:lnTo>
                <a:lnTo>
                  <a:pt x="1242466" y="2620784"/>
                </a:lnTo>
                <a:lnTo>
                  <a:pt x="1368399" y="2620784"/>
                </a:lnTo>
                <a:lnTo>
                  <a:pt x="1368399" y="2485720"/>
                </a:lnTo>
                <a:lnTo>
                  <a:pt x="1368399" y="2376995"/>
                </a:lnTo>
                <a:lnTo>
                  <a:pt x="1368399" y="2244077"/>
                </a:lnTo>
                <a:close/>
              </a:path>
              <a:path w="1791334" h="8775065">
                <a:moveTo>
                  <a:pt x="1368399" y="1126070"/>
                </a:moveTo>
                <a:lnTo>
                  <a:pt x="1242466" y="1126070"/>
                </a:lnTo>
                <a:lnTo>
                  <a:pt x="1242466" y="1258989"/>
                </a:lnTo>
                <a:lnTo>
                  <a:pt x="1127290" y="1258989"/>
                </a:lnTo>
                <a:lnTo>
                  <a:pt x="1127290" y="1126070"/>
                </a:lnTo>
                <a:lnTo>
                  <a:pt x="1001369" y="1126070"/>
                </a:lnTo>
                <a:lnTo>
                  <a:pt x="1001369" y="1502778"/>
                </a:lnTo>
                <a:lnTo>
                  <a:pt x="1127290" y="1502778"/>
                </a:lnTo>
                <a:lnTo>
                  <a:pt x="1127290" y="1367713"/>
                </a:lnTo>
                <a:lnTo>
                  <a:pt x="1242466" y="1367713"/>
                </a:lnTo>
                <a:lnTo>
                  <a:pt x="1242466" y="1502778"/>
                </a:lnTo>
                <a:lnTo>
                  <a:pt x="1368399" y="1502778"/>
                </a:lnTo>
                <a:lnTo>
                  <a:pt x="1368399" y="1367713"/>
                </a:lnTo>
                <a:lnTo>
                  <a:pt x="1368399" y="1258989"/>
                </a:lnTo>
                <a:lnTo>
                  <a:pt x="1368399" y="1126070"/>
                </a:lnTo>
                <a:close/>
              </a:path>
              <a:path w="1791334" h="8775065">
                <a:moveTo>
                  <a:pt x="1368399" y="8064"/>
                </a:moveTo>
                <a:lnTo>
                  <a:pt x="1242466" y="8064"/>
                </a:lnTo>
                <a:lnTo>
                  <a:pt x="1242466" y="140982"/>
                </a:lnTo>
                <a:lnTo>
                  <a:pt x="1127290" y="140982"/>
                </a:lnTo>
                <a:lnTo>
                  <a:pt x="1127290" y="8064"/>
                </a:lnTo>
                <a:lnTo>
                  <a:pt x="1001369" y="8064"/>
                </a:lnTo>
                <a:lnTo>
                  <a:pt x="1001369" y="384771"/>
                </a:lnTo>
                <a:lnTo>
                  <a:pt x="1127290" y="384771"/>
                </a:lnTo>
                <a:lnTo>
                  <a:pt x="1127290" y="249707"/>
                </a:lnTo>
                <a:lnTo>
                  <a:pt x="1242466" y="249707"/>
                </a:lnTo>
                <a:lnTo>
                  <a:pt x="1242466" y="384771"/>
                </a:lnTo>
                <a:lnTo>
                  <a:pt x="1368399" y="384771"/>
                </a:lnTo>
                <a:lnTo>
                  <a:pt x="1368399" y="249707"/>
                </a:lnTo>
                <a:lnTo>
                  <a:pt x="1368399" y="140982"/>
                </a:lnTo>
                <a:lnTo>
                  <a:pt x="1368399" y="8064"/>
                </a:lnTo>
                <a:close/>
              </a:path>
              <a:path w="1791334" h="8775065">
                <a:moveTo>
                  <a:pt x="1761655" y="8613318"/>
                </a:moveTo>
                <a:lnTo>
                  <a:pt x="1753298" y="8563216"/>
                </a:lnTo>
                <a:lnTo>
                  <a:pt x="1729562" y="8524608"/>
                </a:lnTo>
                <a:lnTo>
                  <a:pt x="1692414" y="8496478"/>
                </a:lnTo>
                <a:lnTo>
                  <a:pt x="1643824" y="8477783"/>
                </a:lnTo>
                <a:lnTo>
                  <a:pt x="1750758" y="8397430"/>
                </a:lnTo>
                <a:lnTo>
                  <a:pt x="1750758" y="8287779"/>
                </a:lnTo>
                <a:lnTo>
                  <a:pt x="1384363" y="8287779"/>
                </a:lnTo>
                <a:lnTo>
                  <a:pt x="1384363" y="8411731"/>
                </a:lnTo>
                <a:lnTo>
                  <a:pt x="1561426" y="8411731"/>
                </a:lnTo>
                <a:lnTo>
                  <a:pt x="1456550" y="8494827"/>
                </a:lnTo>
                <a:lnTo>
                  <a:pt x="1477657" y="8565655"/>
                </a:lnTo>
                <a:lnTo>
                  <a:pt x="1545082" y="8565655"/>
                </a:lnTo>
                <a:lnTo>
                  <a:pt x="1572679" y="8568347"/>
                </a:lnTo>
                <a:lnTo>
                  <a:pt x="1592237" y="8576031"/>
                </a:lnTo>
                <a:lnTo>
                  <a:pt x="1603883" y="8588057"/>
                </a:lnTo>
                <a:lnTo>
                  <a:pt x="1607731" y="8603780"/>
                </a:lnTo>
                <a:lnTo>
                  <a:pt x="1607731" y="8605139"/>
                </a:lnTo>
                <a:lnTo>
                  <a:pt x="1604200" y="8620595"/>
                </a:lnTo>
                <a:lnTo>
                  <a:pt x="1593773" y="8632647"/>
                </a:lnTo>
                <a:lnTo>
                  <a:pt x="1576705" y="8640496"/>
                </a:lnTo>
                <a:lnTo>
                  <a:pt x="1553260" y="8643290"/>
                </a:lnTo>
                <a:lnTo>
                  <a:pt x="1524012" y="8639899"/>
                </a:lnTo>
                <a:lnTo>
                  <a:pt x="1495539" y="8629917"/>
                </a:lnTo>
                <a:lnTo>
                  <a:pt x="1467827" y="8613686"/>
                </a:lnTo>
                <a:lnTo>
                  <a:pt x="1440878" y="8591525"/>
                </a:lnTo>
                <a:lnTo>
                  <a:pt x="1346212" y="8688908"/>
                </a:lnTo>
                <a:lnTo>
                  <a:pt x="1379816" y="8718499"/>
                </a:lnTo>
                <a:lnTo>
                  <a:pt x="1418056" y="8742362"/>
                </a:lnTo>
                <a:lnTo>
                  <a:pt x="1461503" y="8760015"/>
                </a:lnTo>
                <a:lnTo>
                  <a:pt x="1510690" y="8770976"/>
                </a:lnTo>
                <a:lnTo>
                  <a:pt x="1566202" y="8774735"/>
                </a:lnTo>
                <a:lnTo>
                  <a:pt x="1617332" y="8770023"/>
                </a:lnTo>
                <a:lnTo>
                  <a:pt x="1663788" y="8756091"/>
                </a:lnTo>
                <a:lnTo>
                  <a:pt x="1703514" y="8733269"/>
                </a:lnTo>
                <a:lnTo>
                  <a:pt x="1734439" y="8701888"/>
                </a:lnTo>
                <a:lnTo>
                  <a:pt x="1754505" y="8662251"/>
                </a:lnTo>
                <a:lnTo>
                  <a:pt x="1761655" y="8614689"/>
                </a:lnTo>
                <a:lnTo>
                  <a:pt x="1761655" y="8613318"/>
                </a:lnTo>
                <a:close/>
              </a:path>
              <a:path w="1791334" h="8775065">
                <a:moveTo>
                  <a:pt x="1761655" y="7495311"/>
                </a:moveTo>
                <a:lnTo>
                  <a:pt x="1753298" y="7445210"/>
                </a:lnTo>
                <a:lnTo>
                  <a:pt x="1729562" y="7406614"/>
                </a:lnTo>
                <a:lnTo>
                  <a:pt x="1692414" y="7378471"/>
                </a:lnTo>
                <a:lnTo>
                  <a:pt x="1643824" y="7359777"/>
                </a:lnTo>
                <a:lnTo>
                  <a:pt x="1750758" y="7279424"/>
                </a:lnTo>
                <a:lnTo>
                  <a:pt x="1750758" y="7169772"/>
                </a:lnTo>
                <a:lnTo>
                  <a:pt x="1384363" y="7169772"/>
                </a:lnTo>
                <a:lnTo>
                  <a:pt x="1384363" y="7293724"/>
                </a:lnTo>
                <a:lnTo>
                  <a:pt x="1561426" y="7293724"/>
                </a:lnTo>
                <a:lnTo>
                  <a:pt x="1456550" y="7376820"/>
                </a:lnTo>
                <a:lnTo>
                  <a:pt x="1477657" y="7447648"/>
                </a:lnTo>
                <a:lnTo>
                  <a:pt x="1545082" y="7447648"/>
                </a:lnTo>
                <a:lnTo>
                  <a:pt x="1572679" y="7450341"/>
                </a:lnTo>
                <a:lnTo>
                  <a:pt x="1592237" y="7458024"/>
                </a:lnTo>
                <a:lnTo>
                  <a:pt x="1603883" y="7470051"/>
                </a:lnTo>
                <a:lnTo>
                  <a:pt x="1607731" y="7485774"/>
                </a:lnTo>
                <a:lnTo>
                  <a:pt x="1607731" y="7487132"/>
                </a:lnTo>
                <a:lnTo>
                  <a:pt x="1604200" y="7502588"/>
                </a:lnTo>
                <a:lnTo>
                  <a:pt x="1593773" y="7514641"/>
                </a:lnTo>
                <a:lnTo>
                  <a:pt x="1576705" y="7522489"/>
                </a:lnTo>
                <a:lnTo>
                  <a:pt x="1553260" y="7525283"/>
                </a:lnTo>
                <a:lnTo>
                  <a:pt x="1524012" y="7521892"/>
                </a:lnTo>
                <a:lnTo>
                  <a:pt x="1495539" y="7511910"/>
                </a:lnTo>
                <a:lnTo>
                  <a:pt x="1467827" y="7495680"/>
                </a:lnTo>
                <a:lnTo>
                  <a:pt x="1440878" y="7473518"/>
                </a:lnTo>
                <a:lnTo>
                  <a:pt x="1346212" y="7570902"/>
                </a:lnTo>
                <a:lnTo>
                  <a:pt x="1379816" y="7600493"/>
                </a:lnTo>
                <a:lnTo>
                  <a:pt x="1418056" y="7624356"/>
                </a:lnTo>
                <a:lnTo>
                  <a:pt x="1461503" y="7642009"/>
                </a:lnTo>
                <a:lnTo>
                  <a:pt x="1510690" y="7652969"/>
                </a:lnTo>
                <a:lnTo>
                  <a:pt x="1566202" y="7656728"/>
                </a:lnTo>
                <a:lnTo>
                  <a:pt x="1617332" y="7652017"/>
                </a:lnTo>
                <a:lnTo>
                  <a:pt x="1663788" y="7638085"/>
                </a:lnTo>
                <a:lnTo>
                  <a:pt x="1703514" y="7615263"/>
                </a:lnTo>
                <a:lnTo>
                  <a:pt x="1734439" y="7583881"/>
                </a:lnTo>
                <a:lnTo>
                  <a:pt x="1754505" y="7544244"/>
                </a:lnTo>
                <a:lnTo>
                  <a:pt x="1761655" y="7496683"/>
                </a:lnTo>
                <a:lnTo>
                  <a:pt x="1761655" y="7495311"/>
                </a:lnTo>
                <a:close/>
              </a:path>
              <a:path w="1791334" h="8775065">
                <a:moveTo>
                  <a:pt x="1761655" y="6377305"/>
                </a:moveTo>
                <a:lnTo>
                  <a:pt x="1753298" y="6327203"/>
                </a:lnTo>
                <a:lnTo>
                  <a:pt x="1729562" y="6288608"/>
                </a:lnTo>
                <a:lnTo>
                  <a:pt x="1692414" y="6260465"/>
                </a:lnTo>
                <a:lnTo>
                  <a:pt x="1643824" y="6241770"/>
                </a:lnTo>
                <a:lnTo>
                  <a:pt x="1750758" y="6161417"/>
                </a:lnTo>
                <a:lnTo>
                  <a:pt x="1750758" y="6051766"/>
                </a:lnTo>
                <a:lnTo>
                  <a:pt x="1384363" y="6051766"/>
                </a:lnTo>
                <a:lnTo>
                  <a:pt x="1384363" y="6175718"/>
                </a:lnTo>
                <a:lnTo>
                  <a:pt x="1561426" y="6175718"/>
                </a:lnTo>
                <a:lnTo>
                  <a:pt x="1456550" y="6258814"/>
                </a:lnTo>
                <a:lnTo>
                  <a:pt x="1477657" y="6329642"/>
                </a:lnTo>
                <a:lnTo>
                  <a:pt x="1545082" y="6329642"/>
                </a:lnTo>
                <a:lnTo>
                  <a:pt x="1572679" y="6332334"/>
                </a:lnTo>
                <a:lnTo>
                  <a:pt x="1592237" y="6340018"/>
                </a:lnTo>
                <a:lnTo>
                  <a:pt x="1603883" y="6352045"/>
                </a:lnTo>
                <a:lnTo>
                  <a:pt x="1607731" y="6367767"/>
                </a:lnTo>
                <a:lnTo>
                  <a:pt x="1607731" y="6369139"/>
                </a:lnTo>
                <a:lnTo>
                  <a:pt x="1604200" y="6384582"/>
                </a:lnTo>
                <a:lnTo>
                  <a:pt x="1593773" y="6396634"/>
                </a:lnTo>
                <a:lnTo>
                  <a:pt x="1576705" y="6404483"/>
                </a:lnTo>
                <a:lnTo>
                  <a:pt x="1553260" y="6407277"/>
                </a:lnTo>
                <a:lnTo>
                  <a:pt x="1524012" y="6403886"/>
                </a:lnTo>
                <a:lnTo>
                  <a:pt x="1495539" y="6393904"/>
                </a:lnTo>
                <a:lnTo>
                  <a:pt x="1467827" y="6377673"/>
                </a:lnTo>
                <a:lnTo>
                  <a:pt x="1440878" y="6355512"/>
                </a:lnTo>
                <a:lnTo>
                  <a:pt x="1346212" y="6452895"/>
                </a:lnTo>
                <a:lnTo>
                  <a:pt x="1379816" y="6482486"/>
                </a:lnTo>
                <a:lnTo>
                  <a:pt x="1418056" y="6506350"/>
                </a:lnTo>
                <a:lnTo>
                  <a:pt x="1461503" y="6524003"/>
                </a:lnTo>
                <a:lnTo>
                  <a:pt x="1510690" y="6534963"/>
                </a:lnTo>
                <a:lnTo>
                  <a:pt x="1566202" y="6538722"/>
                </a:lnTo>
                <a:lnTo>
                  <a:pt x="1617332" y="6534010"/>
                </a:lnTo>
                <a:lnTo>
                  <a:pt x="1663788" y="6520078"/>
                </a:lnTo>
                <a:lnTo>
                  <a:pt x="1703514" y="6497256"/>
                </a:lnTo>
                <a:lnTo>
                  <a:pt x="1734439" y="6465875"/>
                </a:lnTo>
                <a:lnTo>
                  <a:pt x="1754505" y="6426238"/>
                </a:lnTo>
                <a:lnTo>
                  <a:pt x="1761655" y="6378676"/>
                </a:lnTo>
                <a:lnTo>
                  <a:pt x="1761655" y="6377305"/>
                </a:lnTo>
                <a:close/>
              </a:path>
              <a:path w="1791334" h="8775065">
                <a:moveTo>
                  <a:pt x="1761655" y="5259311"/>
                </a:moveTo>
                <a:lnTo>
                  <a:pt x="1753298" y="5209210"/>
                </a:lnTo>
                <a:lnTo>
                  <a:pt x="1729562" y="5170602"/>
                </a:lnTo>
                <a:lnTo>
                  <a:pt x="1692414" y="5142458"/>
                </a:lnTo>
                <a:lnTo>
                  <a:pt x="1643824" y="5123764"/>
                </a:lnTo>
                <a:lnTo>
                  <a:pt x="1750758" y="5043411"/>
                </a:lnTo>
                <a:lnTo>
                  <a:pt x="1750758" y="4933759"/>
                </a:lnTo>
                <a:lnTo>
                  <a:pt x="1384363" y="4933759"/>
                </a:lnTo>
                <a:lnTo>
                  <a:pt x="1384363" y="5057711"/>
                </a:lnTo>
                <a:lnTo>
                  <a:pt x="1561426" y="5057711"/>
                </a:lnTo>
                <a:lnTo>
                  <a:pt x="1456550" y="5140807"/>
                </a:lnTo>
                <a:lnTo>
                  <a:pt x="1477657" y="5211635"/>
                </a:lnTo>
                <a:lnTo>
                  <a:pt x="1545082" y="5211635"/>
                </a:lnTo>
                <a:lnTo>
                  <a:pt x="1572679" y="5214328"/>
                </a:lnTo>
                <a:lnTo>
                  <a:pt x="1592237" y="5222011"/>
                </a:lnTo>
                <a:lnTo>
                  <a:pt x="1603883" y="5234038"/>
                </a:lnTo>
                <a:lnTo>
                  <a:pt x="1607731" y="5249761"/>
                </a:lnTo>
                <a:lnTo>
                  <a:pt x="1607731" y="5251132"/>
                </a:lnTo>
                <a:lnTo>
                  <a:pt x="1604200" y="5266575"/>
                </a:lnTo>
                <a:lnTo>
                  <a:pt x="1593773" y="5278628"/>
                </a:lnTo>
                <a:lnTo>
                  <a:pt x="1576705" y="5286476"/>
                </a:lnTo>
                <a:lnTo>
                  <a:pt x="1553260" y="5289270"/>
                </a:lnTo>
                <a:lnTo>
                  <a:pt x="1524012" y="5285879"/>
                </a:lnTo>
                <a:lnTo>
                  <a:pt x="1495539" y="5275910"/>
                </a:lnTo>
                <a:lnTo>
                  <a:pt x="1467827" y="5259679"/>
                </a:lnTo>
                <a:lnTo>
                  <a:pt x="1440878" y="5237505"/>
                </a:lnTo>
                <a:lnTo>
                  <a:pt x="1346212" y="5334889"/>
                </a:lnTo>
                <a:lnTo>
                  <a:pt x="1379816" y="5364480"/>
                </a:lnTo>
                <a:lnTo>
                  <a:pt x="1418056" y="5388343"/>
                </a:lnTo>
                <a:lnTo>
                  <a:pt x="1461503" y="5405996"/>
                </a:lnTo>
                <a:lnTo>
                  <a:pt x="1510690" y="5416956"/>
                </a:lnTo>
                <a:lnTo>
                  <a:pt x="1566202" y="5420715"/>
                </a:lnTo>
                <a:lnTo>
                  <a:pt x="1617332" y="5416004"/>
                </a:lnTo>
                <a:lnTo>
                  <a:pt x="1663788" y="5402072"/>
                </a:lnTo>
                <a:lnTo>
                  <a:pt x="1703514" y="5379250"/>
                </a:lnTo>
                <a:lnTo>
                  <a:pt x="1734439" y="5347868"/>
                </a:lnTo>
                <a:lnTo>
                  <a:pt x="1754505" y="5308231"/>
                </a:lnTo>
                <a:lnTo>
                  <a:pt x="1761655" y="5260670"/>
                </a:lnTo>
                <a:lnTo>
                  <a:pt x="1761655" y="5259311"/>
                </a:lnTo>
                <a:close/>
              </a:path>
              <a:path w="1791334" h="8775065">
                <a:moveTo>
                  <a:pt x="1761655" y="4141305"/>
                </a:moveTo>
                <a:lnTo>
                  <a:pt x="1753298" y="4091203"/>
                </a:lnTo>
                <a:lnTo>
                  <a:pt x="1729562" y="4052595"/>
                </a:lnTo>
                <a:lnTo>
                  <a:pt x="1692414" y="4024452"/>
                </a:lnTo>
                <a:lnTo>
                  <a:pt x="1643824" y="4005770"/>
                </a:lnTo>
                <a:lnTo>
                  <a:pt x="1750758" y="3925405"/>
                </a:lnTo>
                <a:lnTo>
                  <a:pt x="1750758" y="3815765"/>
                </a:lnTo>
                <a:lnTo>
                  <a:pt x="1384363" y="3815765"/>
                </a:lnTo>
                <a:lnTo>
                  <a:pt x="1384363" y="3939705"/>
                </a:lnTo>
                <a:lnTo>
                  <a:pt x="1561426" y="3939705"/>
                </a:lnTo>
                <a:lnTo>
                  <a:pt x="1456550" y="4022801"/>
                </a:lnTo>
                <a:lnTo>
                  <a:pt x="1477657" y="4093629"/>
                </a:lnTo>
                <a:lnTo>
                  <a:pt x="1545082" y="4093629"/>
                </a:lnTo>
                <a:lnTo>
                  <a:pt x="1572679" y="4096334"/>
                </a:lnTo>
                <a:lnTo>
                  <a:pt x="1592237" y="4104005"/>
                </a:lnTo>
                <a:lnTo>
                  <a:pt x="1603883" y="4116032"/>
                </a:lnTo>
                <a:lnTo>
                  <a:pt x="1607731" y="4131754"/>
                </a:lnTo>
                <a:lnTo>
                  <a:pt x="1607731" y="4133126"/>
                </a:lnTo>
                <a:lnTo>
                  <a:pt x="1604200" y="4148569"/>
                </a:lnTo>
                <a:lnTo>
                  <a:pt x="1593773" y="4160621"/>
                </a:lnTo>
                <a:lnTo>
                  <a:pt x="1576705" y="4168470"/>
                </a:lnTo>
                <a:lnTo>
                  <a:pt x="1553260" y="4171264"/>
                </a:lnTo>
                <a:lnTo>
                  <a:pt x="1524012" y="4167873"/>
                </a:lnTo>
                <a:lnTo>
                  <a:pt x="1495539" y="4157891"/>
                </a:lnTo>
                <a:lnTo>
                  <a:pt x="1467827" y="4141660"/>
                </a:lnTo>
                <a:lnTo>
                  <a:pt x="1440878" y="4119499"/>
                </a:lnTo>
                <a:lnTo>
                  <a:pt x="1346212" y="4216882"/>
                </a:lnTo>
                <a:lnTo>
                  <a:pt x="1379816" y="4246473"/>
                </a:lnTo>
                <a:lnTo>
                  <a:pt x="1418056" y="4270337"/>
                </a:lnTo>
                <a:lnTo>
                  <a:pt x="1461503" y="4288002"/>
                </a:lnTo>
                <a:lnTo>
                  <a:pt x="1510690" y="4298950"/>
                </a:lnTo>
                <a:lnTo>
                  <a:pt x="1566202" y="4302709"/>
                </a:lnTo>
                <a:lnTo>
                  <a:pt x="1617332" y="4297997"/>
                </a:lnTo>
                <a:lnTo>
                  <a:pt x="1663788" y="4284065"/>
                </a:lnTo>
                <a:lnTo>
                  <a:pt x="1703514" y="4261243"/>
                </a:lnTo>
                <a:lnTo>
                  <a:pt x="1734439" y="4229862"/>
                </a:lnTo>
                <a:lnTo>
                  <a:pt x="1754505" y="4190225"/>
                </a:lnTo>
                <a:lnTo>
                  <a:pt x="1761655" y="4142663"/>
                </a:lnTo>
                <a:lnTo>
                  <a:pt x="1761655" y="4141305"/>
                </a:lnTo>
                <a:close/>
              </a:path>
              <a:path w="1791334" h="8775065">
                <a:moveTo>
                  <a:pt x="1761655" y="3023298"/>
                </a:moveTo>
                <a:lnTo>
                  <a:pt x="1753298" y="2973197"/>
                </a:lnTo>
                <a:lnTo>
                  <a:pt x="1729562" y="2934589"/>
                </a:lnTo>
                <a:lnTo>
                  <a:pt x="1692414" y="2906445"/>
                </a:lnTo>
                <a:lnTo>
                  <a:pt x="1643824" y="2887764"/>
                </a:lnTo>
                <a:lnTo>
                  <a:pt x="1750758" y="2807411"/>
                </a:lnTo>
                <a:lnTo>
                  <a:pt x="1750758" y="2697759"/>
                </a:lnTo>
                <a:lnTo>
                  <a:pt x="1384363" y="2697759"/>
                </a:lnTo>
                <a:lnTo>
                  <a:pt x="1384363" y="2821698"/>
                </a:lnTo>
                <a:lnTo>
                  <a:pt x="1561426" y="2821698"/>
                </a:lnTo>
                <a:lnTo>
                  <a:pt x="1456550" y="2904794"/>
                </a:lnTo>
                <a:lnTo>
                  <a:pt x="1477657" y="2975622"/>
                </a:lnTo>
                <a:lnTo>
                  <a:pt x="1545082" y="2975622"/>
                </a:lnTo>
                <a:lnTo>
                  <a:pt x="1572679" y="2978327"/>
                </a:lnTo>
                <a:lnTo>
                  <a:pt x="1592237" y="2986011"/>
                </a:lnTo>
                <a:lnTo>
                  <a:pt x="1603883" y="2998025"/>
                </a:lnTo>
                <a:lnTo>
                  <a:pt x="1607731" y="3013760"/>
                </a:lnTo>
                <a:lnTo>
                  <a:pt x="1607731" y="3015119"/>
                </a:lnTo>
                <a:lnTo>
                  <a:pt x="1604200" y="3030563"/>
                </a:lnTo>
                <a:lnTo>
                  <a:pt x="1593773" y="3042615"/>
                </a:lnTo>
                <a:lnTo>
                  <a:pt x="1576705" y="3050463"/>
                </a:lnTo>
                <a:lnTo>
                  <a:pt x="1553260" y="3053257"/>
                </a:lnTo>
                <a:lnTo>
                  <a:pt x="1524012" y="3049867"/>
                </a:lnTo>
                <a:lnTo>
                  <a:pt x="1495539" y="3039897"/>
                </a:lnTo>
                <a:lnTo>
                  <a:pt x="1467827" y="3023654"/>
                </a:lnTo>
                <a:lnTo>
                  <a:pt x="1440878" y="3001492"/>
                </a:lnTo>
                <a:lnTo>
                  <a:pt x="1346212" y="3098889"/>
                </a:lnTo>
                <a:lnTo>
                  <a:pt x="1379816" y="3128467"/>
                </a:lnTo>
                <a:lnTo>
                  <a:pt x="1418056" y="3152343"/>
                </a:lnTo>
                <a:lnTo>
                  <a:pt x="1461503" y="3169996"/>
                </a:lnTo>
                <a:lnTo>
                  <a:pt x="1510690" y="3180943"/>
                </a:lnTo>
                <a:lnTo>
                  <a:pt x="1566202" y="3184702"/>
                </a:lnTo>
                <a:lnTo>
                  <a:pt x="1617332" y="3179991"/>
                </a:lnTo>
                <a:lnTo>
                  <a:pt x="1663788" y="3166059"/>
                </a:lnTo>
                <a:lnTo>
                  <a:pt x="1703514" y="3143237"/>
                </a:lnTo>
                <a:lnTo>
                  <a:pt x="1734439" y="3111855"/>
                </a:lnTo>
                <a:lnTo>
                  <a:pt x="1754505" y="3072219"/>
                </a:lnTo>
                <a:lnTo>
                  <a:pt x="1761655" y="3024657"/>
                </a:lnTo>
                <a:lnTo>
                  <a:pt x="1761655" y="3023298"/>
                </a:lnTo>
                <a:close/>
              </a:path>
              <a:path w="1791334" h="8775065">
                <a:moveTo>
                  <a:pt x="1761655" y="1905292"/>
                </a:moveTo>
                <a:lnTo>
                  <a:pt x="1753298" y="1855190"/>
                </a:lnTo>
                <a:lnTo>
                  <a:pt x="1729562" y="1816582"/>
                </a:lnTo>
                <a:lnTo>
                  <a:pt x="1692414" y="1788439"/>
                </a:lnTo>
                <a:lnTo>
                  <a:pt x="1643824" y="1769757"/>
                </a:lnTo>
                <a:lnTo>
                  <a:pt x="1750758" y="1689404"/>
                </a:lnTo>
                <a:lnTo>
                  <a:pt x="1750758" y="1579753"/>
                </a:lnTo>
                <a:lnTo>
                  <a:pt x="1384363" y="1579753"/>
                </a:lnTo>
                <a:lnTo>
                  <a:pt x="1384363" y="1703692"/>
                </a:lnTo>
                <a:lnTo>
                  <a:pt x="1561426" y="1703692"/>
                </a:lnTo>
                <a:lnTo>
                  <a:pt x="1456550" y="1786788"/>
                </a:lnTo>
                <a:lnTo>
                  <a:pt x="1477657" y="1857616"/>
                </a:lnTo>
                <a:lnTo>
                  <a:pt x="1545082" y="1857616"/>
                </a:lnTo>
                <a:lnTo>
                  <a:pt x="1572679" y="1860321"/>
                </a:lnTo>
                <a:lnTo>
                  <a:pt x="1592237" y="1868004"/>
                </a:lnTo>
                <a:lnTo>
                  <a:pt x="1603883" y="1880019"/>
                </a:lnTo>
                <a:lnTo>
                  <a:pt x="1607731" y="1895754"/>
                </a:lnTo>
                <a:lnTo>
                  <a:pt x="1607731" y="1897113"/>
                </a:lnTo>
                <a:lnTo>
                  <a:pt x="1604200" y="1912556"/>
                </a:lnTo>
                <a:lnTo>
                  <a:pt x="1593773" y="1924608"/>
                </a:lnTo>
                <a:lnTo>
                  <a:pt x="1576705" y="1932457"/>
                </a:lnTo>
                <a:lnTo>
                  <a:pt x="1553260" y="1935251"/>
                </a:lnTo>
                <a:lnTo>
                  <a:pt x="1524012" y="1931860"/>
                </a:lnTo>
                <a:lnTo>
                  <a:pt x="1495539" y="1921891"/>
                </a:lnTo>
                <a:lnTo>
                  <a:pt x="1467827" y="1905660"/>
                </a:lnTo>
                <a:lnTo>
                  <a:pt x="1440878" y="1883486"/>
                </a:lnTo>
                <a:lnTo>
                  <a:pt x="1346212" y="1980882"/>
                </a:lnTo>
                <a:lnTo>
                  <a:pt x="1379816" y="2010460"/>
                </a:lnTo>
                <a:lnTo>
                  <a:pt x="1418056" y="2034336"/>
                </a:lnTo>
                <a:lnTo>
                  <a:pt x="1461503" y="2051989"/>
                </a:lnTo>
                <a:lnTo>
                  <a:pt x="1510690" y="2062937"/>
                </a:lnTo>
                <a:lnTo>
                  <a:pt x="1566202" y="2066696"/>
                </a:lnTo>
                <a:lnTo>
                  <a:pt x="1617332" y="2061984"/>
                </a:lnTo>
                <a:lnTo>
                  <a:pt x="1663788" y="2048052"/>
                </a:lnTo>
                <a:lnTo>
                  <a:pt x="1703514" y="2025230"/>
                </a:lnTo>
                <a:lnTo>
                  <a:pt x="1734439" y="1993849"/>
                </a:lnTo>
                <a:lnTo>
                  <a:pt x="1754505" y="1954212"/>
                </a:lnTo>
                <a:lnTo>
                  <a:pt x="1761655" y="1906651"/>
                </a:lnTo>
                <a:lnTo>
                  <a:pt x="1761655" y="1905292"/>
                </a:lnTo>
                <a:close/>
              </a:path>
              <a:path w="1791334" h="8775065">
                <a:moveTo>
                  <a:pt x="1761655" y="787285"/>
                </a:moveTo>
                <a:lnTo>
                  <a:pt x="1753298" y="737184"/>
                </a:lnTo>
                <a:lnTo>
                  <a:pt x="1729562" y="698576"/>
                </a:lnTo>
                <a:lnTo>
                  <a:pt x="1692414" y="670433"/>
                </a:lnTo>
                <a:lnTo>
                  <a:pt x="1643824" y="651751"/>
                </a:lnTo>
                <a:lnTo>
                  <a:pt x="1750758" y="571398"/>
                </a:lnTo>
                <a:lnTo>
                  <a:pt x="1750758" y="461746"/>
                </a:lnTo>
                <a:lnTo>
                  <a:pt x="1384363" y="461746"/>
                </a:lnTo>
                <a:lnTo>
                  <a:pt x="1384363" y="585685"/>
                </a:lnTo>
                <a:lnTo>
                  <a:pt x="1561426" y="585685"/>
                </a:lnTo>
                <a:lnTo>
                  <a:pt x="1456550" y="668782"/>
                </a:lnTo>
                <a:lnTo>
                  <a:pt x="1477657" y="739609"/>
                </a:lnTo>
                <a:lnTo>
                  <a:pt x="1545082" y="739609"/>
                </a:lnTo>
                <a:lnTo>
                  <a:pt x="1572679" y="742315"/>
                </a:lnTo>
                <a:lnTo>
                  <a:pt x="1592237" y="749998"/>
                </a:lnTo>
                <a:lnTo>
                  <a:pt x="1603883" y="762012"/>
                </a:lnTo>
                <a:lnTo>
                  <a:pt x="1607731" y="777748"/>
                </a:lnTo>
                <a:lnTo>
                  <a:pt x="1607731" y="779106"/>
                </a:lnTo>
                <a:lnTo>
                  <a:pt x="1604200" y="794550"/>
                </a:lnTo>
                <a:lnTo>
                  <a:pt x="1593773" y="806602"/>
                </a:lnTo>
                <a:lnTo>
                  <a:pt x="1576705" y="814451"/>
                </a:lnTo>
                <a:lnTo>
                  <a:pt x="1553260" y="817245"/>
                </a:lnTo>
                <a:lnTo>
                  <a:pt x="1524012" y="813854"/>
                </a:lnTo>
                <a:lnTo>
                  <a:pt x="1495539" y="803884"/>
                </a:lnTo>
                <a:lnTo>
                  <a:pt x="1467827" y="787654"/>
                </a:lnTo>
                <a:lnTo>
                  <a:pt x="1440878" y="765479"/>
                </a:lnTo>
                <a:lnTo>
                  <a:pt x="1346212" y="862876"/>
                </a:lnTo>
                <a:lnTo>
                  <a:pt x="1379816" y="892454"/>
                </a:lnTo>
                <a:lnTo>
                  <a:pt x="1418056" y="916330"/>
                </a:lnTo>
                <a:lnTo>
                  <a:pt x="1461503" y="933983"/>
                </a:lnTo>
                <a:lnTo>
                  <a:pt x="1510690" y="944930"/>
                </a:lnTo>
                <a:lnTo>
                  <a:pt x="1566202" y="948690"/>
                </a:lnTo>
                <a:lnTo>
                  <a:pt x="1617332" y="943978"/>
                </a:lnTo>
                <a:lnTo>
                  <a:pt x="1663788" y="930046"/>
                </a:lnTo>
                <a:lnTo>
                  <a:pt x="1703514" y="907237"/>
                </a:lnTo>
                <a:lnTo>
                  <a:pt x="1734439" y="875842"/>
                </a:lnTo>
                <a:lnTo>
                  <a:pt x="1754505" y="836206"/>
                </a:lnTo>
                <a:lnTo>
                  <a:pt x="1761655" y="788644"/>
                </a:lnTo>
                <a:lnTo>
                  <a:pt x="1761655" y="787285"/>
                </a:lnTo>
                <a:close/>
              </a:path>
              <a:path w="1791334" h="8775065">
                <a:moveTo>
                  <a:pt x="1791157" y="7834096"/>
                </a:moveTo>
                <a:lnTo>
                  <a:pt x="1651787" y="7834096"/>
                </a:lnTo>
                <a:lnTo>
                  <a:pt x="1586661" y="7957883"/>
                </a:lnTo>
                <a:lnTo>
                  <a:pt x="1522082" y="7834096"/>
                </a:lnTo>
                <a:lnTo>
                  <a:pt x="1381074" y="7834096"/>
                </a:lnTo>
                <a:lnTo>
                  <a:pt x="1523161" y="8077352"/>
                </a:lnTo>
                <a:lnTo>
                  <a:pt x="1523161" y="8210817"/>
                </a:lnTo>
                <a:lnTo>
                  <a:pt x="1649095" y="8210817"/>
                </a:lnTo>
                <a:lnTo>
                  <a:pt x="1649095" y="8075727"/>
                </a:lnTo>
                <a:lnTo>
                  <a:pt x="1718386" y="7957883"/>
                </a:lnTo>
                <a:lnTo>
                  <a:pt x="1791157" y="7834096"/>
                </a:lnTo>
                <a:close/>
              </a:path>
              <a:path w="1791334" h="8775065">
                <a:moveTo>
                  <a:pt x="1791157" y="6716090"/>
                </a:moveTo>
                <a:lnTo>
                  <a:pt x="1651787" y="6716090"/>
                </a:lnTo>
                <a:lnTo>
                  <a:pt x="1586661" y="6839877"/>
                </a:lnTo>
                <a:lnTo>
                  <a:pt x="1522082" y="6716090"/>
                </a:lnTo>
                <a:lnTo>
                  <a:pt x="1381074" y="6716090"/>
                </a:lnTo>
                <a:lnTo>
                  <a:pt x="1523161" y="6959346"/>
                </a:lnTo>
                <a:lnTo>
                  <a:pt x="1523161" y="7092810"/>
                </a:lnTo>
                <a:lnTo>
                  <a:pt x="1649095" y="7092810"/>
                </a:lnTo>
                <a:lnTo>
                  <a:pt x="1649095" y="6957720"/>
                </a:lnTo>
                <a:lnTo>
                  <a:pt x="1718386" y="6839877"/>
                </a:lnTo>
                <a:lnTo>
                  <a:pt x="1791157" y="6716090"/>
                </a:lnTo>
                <a:close/>
              </a:path>
              <a:path w="1791334" h="8775065">
                <a:moveTo>
                  <a:pt x="1791157" y="5598084"/>
                </a:moveTo>
                <a:lnTo>
                  <a:pt x="1651787" y="5598084"/>
                </a:lnTo>
                <a:lnTo>
                  <a:pt x="1586661" y="5721870"/>
                </a:lnTo>
                <a:lnTo>
                  <a:pt x="1522082" y="5598084"/>
                </a:lnTo>
                <a:lnTo>
                  <a:pt x="1381074" y="5598084"/>
                </a:lnTo>
                <a:lnTo>
                  <a:pt x="1523161" y="5841339"/>
                </a:lnTo>
                <a:lnTo>
                  <a:pt x="1523161" y="5974804"/>
                </a:lnTo>
                <a:lnTo>
                  <a:pt x="1649095" y="5974804"/>
                </a:lnTo>
                <a:lnTo>
                  <a:pt x="1649095" y="5839726"/>
                </a:lnTo>
                <a:lnTo>
                  <a:pt x="1718386" y="5721870"/>
                </a:lnTo>
                <a:lnTo>
                  <a:pt x="1791157" y="5598084"/>
                </a:lnTo>
                <a:close/>
              </a:path>
              <a:path w="1791334" h="8775065">
                <a:moveTo>
                  <a:pt x="1791157" y="4480077"/>
                </a:moveTo>
                <a:lnTo>
                  <a:pt x="1651787" y="4480077"/>
                </a:lnTo>
                <a:lnTo>
                  <a:pt x="1586661" y="4603864"/>
                </a:lnTo>
                <a:lnTo>
                  <a:pt x="1522082" y="4480077"/>
                </a:lnTo>
                <a:lnTo>
                  <a:pt x="1381074" y="4480077"/>
                </a:lnTo>
                <a:lnTo>
                  <a:pt x="1523161" y="4723333"/>
                </a:lnTo>
                <a:lnTo>
                  <a:pt x="1523161" y="4856797"/>
                </a:lnTo>
                <a:lnTo>
                  <a:pt x="1649095" y="4856797"/>
                </a:lnTo>
                <a:lnTo>
                  <a:pt x="1649095" y="4721720"/>
                </a:lnTo>
                <a:lnTo>
                  <a:pt x="1718386" y="4603864"/>
                </a:lnTo>
                <a:lnTo>
                  <a:pt x="1791157" y="4480077"/>
                </a:lnTo>
                <a:close/>
              </a:path>
              <a:path w="1791334" h="8775065">
                <a:moveTo>
                  <a:pt x="1791157" y="3362083"/>
                </a:moveTo>
                <a:lnTo>
                  <a:pt x="1651787" y="3362083"/>
                </a:lnTo>
                <a:lnTo>
                  <a:pt x="1586661" y="3485858"/>
                </a:lnTo>
                <a:lnTo>
                  <a:pt x="1522082" y="3362083"/>
                </a:lnTo>
                <a:lnTo>
                  <a:pt x="1381074" y="3362083"/>
                </a:lnTo>
                <a:lnTo>
                  <a:pt x="1523161" y="3605326"/>
                </a:lnTo>
                <a:lnTo>
                  <a:pt x="1523161" y="3738791"/>
                </a:lnTo>
                <a:lnTo>
                  <a:pt x="1649095" y="3738791"/>
                </a:lnTo>
                <a:lnTo>
                  <a:pt x="1649095" y="3603714"/>
                </a:lnTo>
                <a:lnTo>
                  <a:pt x="1718386" y="3485858"/>
                </a:lnTo>
                <a:lnTo>
                  <a:pt x="1791157" y="3362083"/>
                </a:lnTo>
                <a:close/>
              </a:path>
              <a:path w="1791334" h="8775065">
                <a:moveTo>
                  <a:pt x="1791157" y="2244077"/>
                </a:moveTo>
                <a:lnTo>
                  <a:pt x="1651787" y="2244077"/>
                </a:lnTo>
                <a:lnTo>
                  <a:pt x="1586661" y="2367851"/>
                </a:lnTo>
                <a:lnTo>
                  <a:pt x="1522082" y="2244077"/>
                </a:lnTo>
                <a:lnTo>
                  <a:pt x="1381074" y="2244077"/>
                </a:lnTo>
                <a:lnTo>
                  <a:pt x="1523161" y="2487320"/>
                </a:lnTo>
                <a:lnTo>
                  <a:pt x="1523161" y="2620784"/>
                </a:lnTo>
                <a:lnTo>
                  <a:pt x="1649095" y="2620784"/>
                </a:lnTo>
                <a:lnTo>
                  <a:pt x="1649095" y="2485720"/>
                </a:lnTo>
                <a:lnTo>
                  <a:pt x="1718386" y="2367851"/>
                </a:lnTo>
                <a:lnTo>
                  <a:pt x="1791157" y="2244077"/>
                </a:lnTo>
                <a:close/>
              </a:path>
              <a:path w="1791334" h="8775065">
                <a:moveTo>
                  <a:pt x="1791157" y="1126070"/>
                </a:moveTo>
                <a:lnTo>
                  <a:pt x="1651787" y="1126070"/>
                </a:lnTo>
                <a:lnTo>
                  <a:pt x="1586661" y="1249845"/>
                </a:lnTo>
                <a:lnTo>
                  <a:pt x="1522082" y="1126070"/>
                </a:lnTo>
                <a:lnTo>
                  <a:pt x="1381074" y="1126070"/>
                </a:lnTo>
                <a:lnTo>
                  <a:pt x="1523161" y="1369326"/>
                </a:lnTo>
                <a:lnTo>
                  <a:pt x="1523161" y="1502778"/>
                </a:lnTo>
                <a:lnTo>
                  <a:pt x="1649095" y="1502778"/>
                </a:lnTo>
                <a:lnTo>
                  <a:pt x="1649095" y="1367713"/>
                </a:lnTo>
                <a:lnTo>
                  <a:pt x="1718386" y="1249845"/>
                </a:lnTo>
                <a:lnTo>
                  <a:pt x="1791157" y="1126070"/>
                </a:lnTo>
                <a:close/>
              </a:path>
              <a:path w="1791334" h="8775065">
                <a:moveTo>
                  <a:pt x="1791157" y="8064"/>
                </a:moveTo>
                <a:lnTo>
                  <a:pt x="1651787" y="8064"/>
                </a:lnTo>
                <a:lnTo>
                  <a:pt x="1586661" y="131838"/>
                </a:lnTo>
                <a:lnTo>
                  <a:pt x="1522082" y="8064"/>
                </a:lnTo>
                <a:lnTo>
                  <a:pt x="1381074" y="8064"/>
                </a:lnTo>
                <a:lnTo>
                  <a:pt x="1523161" y="251320"/>
                </a:lnTo>
                <a:lnTo>
                  <a:pt x="1523161" y="384771"/>
                </a:lnTo>
                <a:lnTo>
                  <a:pt x="1649095" y="384771"/>
                </a:lnTo>
                <a:lnTo>
                  <a:pt x="1649095" y="249707"/>
                </a:lnTo>
                <a:lnTo>
                  <a:pt x="1718386" y="131838"/>
                </a:lnTo>
                <a:lnTo>
                  <a:pt x="1791157" y="8064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19" name="object 19"/>
          <p:cNvSpPr/>
          <p:nvPr/>
        </p:nvSpPr>
        <p:spPr>
          <a:xfrm>
            <a:off x="6102587" y="1890717"/>
            <a:ext cx="1251941" cy="1251941"/>
          </a:xfrm>
          <a:custGeom>
            <a:avLst/>
            <a:gdLst/>
            <a:ahLst/>
            <a:cxnLst/>
            <a:rect l="l" t="t" r="r" b="b"/>
            <a:pathLst>
              <a:path w="2752725" h="2752725">
                <a:moveTo>
                  <a:pt x="4910" y="0"/>
                </a:moveTo>
                <a:lnTo>
                  <a:pt x="0" y="0"/>
                </a:lnTo>
                <a:lnTo>
                  <a:pt x="10" y="559553"/>
                </a:lnTo>
                <a:lnTo>
                  <a:pt x="50543" y="560132"/>
                </a:lnTo>
                <a:lnTo>
                  <a:pt x="100808" y="561850"/>
                </a:lnTo>
                <a:lnTo>
                  <a:pt x="150789" y="564694"/>
                </a:lnTo>
                <a:lnTo>
                  <a:pt x="200474" y="568653"/>
                </a:lnTo>
                <a:lnTo>
                  <a:pt x="249849" y="573713"/>
                </a:lnTo>
                <a:lnTo>
                  <a:pt x="298899" y="579863"/>
                </a:lnTo>
                <a:lnTo>
                  <a:pt x="347611" y="587089"/>
                </a:lnTo>
                <a:lnTo>
                  <a:pt x="395971" y="595381"/>
                </a:lnTo>
                <a:lnTo>
                  <a:pt x="443965" y="604724"/>
                </a:lnTo>
                <a:lnTo>
                  <a:pt x="491580" y="615107"/>
                </a:lnTo>
                <a:lnTo>
                  <a:pt x="538801" y="626518"/>
                </a:lnTo>
                <a:lnTo>
                  <a:pt x="585615" y="638943"/>
                </a:lnTo>
                <a:lnTo>
                  <a:pt x="637157" y="653860"/>
                </a:lnTo>
                <a:lnTo>
                  <a:pt x="688315" y="670045"/>
                </a:lnTo>
                <a:lnTo>
                  <a:pt x="739059" y="687495"/>
                </a:lnTo>
                <a:lnTo>
                  <a:pt x="789361" y="706203"/>
                </a:lnTo>
                <a:lnTo>
                  <a:pt x="839189" y="726166"/>
                </a:lnTo>
                <a:lnTo>
                  <a:pt x="885725" y="746072"/>
                </a:lnTo>
                <a:lnTo>
                  <a:pt x="931786" y="767066"/>
                </a:lnTo>
                <a:lnTo>
                  <a:pt x="977350" y="789132"/>
                </a:lnTo>
                <a:lnTo>
                  <a:pt x="1022395" y="812254"/>
                </a:lnTo>
                <a:lnTo>
                  <a:pt x="1066898" y="836416"/>
                </a:lnTo>
                <a:lnTo>
                  <a:pt x="1110838" y="861604"/>
                </a:lnTo>
                <a:lnTo>
                  <a:pt x="1154192" y="887801"/>
                </a:lnTo>
                <a:lnTo>
                  <a:pt x="1196937" y="914991"/>
                </a:lnTo>
                <a:lnTo>
                  <a:pt x="1239056" y="943162"/>
                </a:lnTo>
                <a:lnTo>
                  <a:pt x="1280515" y="972291"/>
                </a:lnTo>
                <a:lnTo>
                  <a:pt x="1321303" y="1002369"/>
                </a:lnTo>
                <a:lnTo>
                  <a:pt x="1361393" y="1033378"/>
                </a:lnTo>
                <a:lnTo>
                  <a:pt x="1400764" y="1065303"/>
                </a:lnTo>
                <a:lnTo>
                  <a:pt x="1439394" y="1098128"/>
                </a:lnTo>
                <a:lnTo>
                  <a:pt x="1477260" y="1131838"/>
                </a:lnTo>
                <a:lnTo>
                  <a:pt x="1514340" y="1166416"/>
                </a:lnTo>
                <a:lnTo>
                  <a:pt x="1550612" y="1201848"/>
                </a:lnTo>
                <a:lnTo>
                  <a:pt x="1586044" y="1238121"/>
                </a:lnTo>
                <a:lnTo>
                  <a:pt x="1620622" y="1275202"/>
                </a:lnTo>
                <a:lnTo>
                  <a:pt x="1654332" y="1313069"/>
                </a:lnTo>
                <a:lnTo>
                  <a:pt x="1687158" y="1351700"/>
                </a:lnTo>
                <a:lnTo>
                  <a:pt x="1719083" y="1391071"/>
                </a:lnTo>
                <a:lnTo>
                  <a:pt x="1750093" y="1431162"/>
                </a:lnTo>
                <a:lnTo>
                  <a:pt x="1780171" y="1471949"/>
                </a:lnTo>
                <a:lnTo>
                  <a:pt x="1809302" y="1513411"/>
                </a:lnTo>
                <a:lnTo>
                  <a:pt x="1837471" y="1555526"/>
                </a:lnTo>
                <a:lnTo>
                  <a:pt x="1864661" y="1598271"/>
                </a:lnTo>
                <a:lnTo>
                  <a:pt x="1890858" y="1641624"/>
                </a:lnTo>
                <a:lnTo>
                  <a:pt x="1916044" y="1685563"/>
                </a:lnTo>
                <a:lnTo>
                  <a:pt x="1940205" y="1730066"/>
                </a:lnTo>
                <a:lnTo>
                  <a:pt x="1963326" y="1775110"/>
                </a:lnTo>
                <a:lnTo>
                  <a:pt x="1985389" y="1820674"/>
                </a:lnTo>
                <a:lnTo>
                  <a:pt x="2006380" y="1866735"/>
                </a:lnTo>
                <a:lnTo>
                  <a:pt x="2026283" y="1913271"/>
                </a:lnTo>
                <a:lnTo>
                  <a:pt x="2045388" y="1960877"/>
                </a:lnTo>
                <a:lnTo>
                  <a:pt x="2063346" y="2008914"/>
                </a:lnTo>
                <a:lnTo>
                  <a:pt x="2080155" y="2057356"/>
                </a:lnTo>
                <a:lnTo>
                  <a:pt x="2095811" y="2106179"/>
                </a:lnTo>
                <a:lnTo>
                  <a:pt x="2110312" y="2155358"/>
                </a:lnTo>
                <a:lnTo>
                  <a:pt x="2123237" y="2203041"/>
                </a:lnTo>
                <a:lnTo>
                  <a:pt x="2135108" y="2251147"/>
                </a:lnTo>
                <a:lnTo>
                  <a:pt x="2145911" y="2299663"/>
                </a:lnTo>
                <a:lnTo>
                  <a:pt x="2155634" y="2348573"/>
                </a:lnTo>
                <a:lnTo>
                  <a:pt x="2164264" y="2397866"/>
                </a:lnTo>
                <a:lnTo>
                  <a:pt x="2171785" y="2447526"/>
                </a:lnTo>
                <a:lnTo>
                  <a:pt x="2178187" y="2497540"/>
                </a:lnTo>
                <a:lnTo>
                  <a:pt x="2183454" y="2547894"/>
                </a:lnTo>
                <a:lnTo>
                  <a:pt x="2187574" y="2598575"/>
                </a:lnTo>
                <a:lnTo>
                  <a:pt x="2190533" y="2649569"/>
                </a:lnTo>
                <a:lnTo>
                  <a:pt x="2192319" y="2700862"/>
                </a:lnTo>
                <a:lnTo>
                  <a:pt x="2192917" y="2752439"/>
                </a:lnTo>
                <a:lnTo>
                  <a:pt x="2752481" y="2752439"/>
                </a:lnTo>
                <a:lnTo>
                  <a:pt x="2752007" y="2702043"/>
                </a:lnTo>
                <a:lnTo>
                  <a:pt x="2750608" y="2651648"/>
                </a:lnTo>
                <a:lnTo>
                  <a:pt x="2748288" y="2601270"/>
                </a:lnTo>
                <a:lnTo>
                  <a:pt x="2745047" y="2550928"/>
                </a:lnTo>
                <a:lnTo>
                  <a:pt x="2740888" y="2500640"/>
                </a:lnTo>
                <a:lnTo>
                  <a:pt x="2735812" y="2450424"/>
                </a:lnTo>
                <a:lnTo>
                  <a:pt x="2729822" y="2400297"/>
                </a:lnTo>
                <a:lnTo>
                  <a:pt x="2722919" y="2350279"/>
                </a:lnTo>
                <a:lnTo>
                  <a:pt x="2715106" y="2300386"/>
                </a:lnTo>
                <a:lnTo>
                  <a:pt x="2706383" y="2250636"/>
                </a:lnTo>
                <a:lnTo>
                  <a:pt x="2696754" y="2201048"/>
                </a:lnTo>
                <a:lnTo>
                  <a:pt x="2686220" y="2151640"/>
                </a:lnTo>
                <a:lnTo>
                  <a:pt x="2674783" y="2102429"/>
                </a:lnTo>
                <a:lnTo>
                  <a:pt x="2662444" y="2053433"/>
                </a:lnTo>
                <a:lnTo>
                  <a:pt x="2649206" y="2004671"/>
                </a:lnTo>
                <a:lnTo>
                  <a:pt x="2635071" y="1956160"/>
                </a:lnTo>
                <a:lnTo>
                  <a:pt x="2620340" y="1909049"/>
                </a:lnTo>
                <a:lnTo>
                  <a:pt x="2604789" y="1862301"/>
                </a:lnTo>
                <a:lnTo>
                  <a:pt x="2588429" y="1815927"/>
                </a:lnTo>
                <a:lnTo>
                  <a:pt x="2571266" y="1769934"/>
                </a:lnTo>
                <a:lnTo>
                  <a:pt x="2553309" y="1724331"/>
                </a:lnTo>
                <a:lnTo>
                  <a:pt x="2534568" y="1679125"/>
                </a:lnTo>
                <a:lnTo>
                  <a:pt x="2515050" y="1634327"/>
                </a:lnTo>
                <a:lnTo>
                  <a:pt x="2494764" y="1589943"/>
                </a:lnTo>
                <a:lnTo>
                  <a:pt x="2473718" y="1545983"/>
                </a:lnTo>
                <a:lnTo>
                  <a:pt x="2451920" y="1502455"/>
                </a:lnTo>
                <a:lnTo>
                  <a:pt x="2429380" y="1459367"/>
                </a:lnTo>
                <a:lnTo>
                  <a:pt x="2406106" y="1416729"/>
                </a:lnTo>
                <a:lnTo>
                  <a:pt x="2382106" y="1374548"/>
                </a:lnTo>
                <a:lnTo>
                  <a:pt x="2357388" y="1332832"/>
                </a:lnTo>
                <a:lnTo>
                  <a:pt x="2331962" y="1291591"/>
                </a:lnTo>
                <a:lnTo>
                  <a:pt x="2305835" y="1250833"/>
                </a:lnTo>
                <a:lnTo>
                  <a:pt x="2279016" y="1210566"/>
                </a:lnTo>
                <a:lnTo>
                  <a:pt x="2251513" y="1170798"/>
                </a:lnTo>
                <a:lnTo>
                  <a:pt x="2223335" y="1131539"/>
                </a:lnTo>
                <a:lnTo>
                  <a:pt x="2194491" y="1092797"/>
                </a:lnTo>
                <a:lnTo>
                  <a:pt x="2164988" y="1054579"/>
                </a:lnTo>
                <a:lnTo>
                  <a:pt x="2134836" y="1016895"/>
                </a:lnTo>
                <a:lnTo>
                  <a:pt x="2104042" y="979753"/>
                </a:lnTo>
                <a:lnTo>
                  <a:pt x="2072613" y="943160"/>
                </a:lnTo>
                <a:lnTo>
                  <a:pt x="2040565" y="907130"/>
                </a:lnTo>
                <a:lnTo>
                  <a:pt x="2007898" y="871665"/>
                </a:lnTo>
                <a:lnTo>
                  <a:pt x="1974624" y="836776"/>
                </a:lnTo>
                <a:lnTo>
                  <a:pt x="1940751" y="802471"/>
                </a:lnTo>
                <a:lnTo>
                  <a:pt x="1906287" y="768759"/>
                </a:lnTo>
                <a:lnTo>
                  <a:pt x="1871241" y="735649"/>
                </a:lnTo>
                <a:lnTo>
                  <a:pt x="1835622" y="703148"/>
                </a:lnTo>
                <a:lnTo>
                  <a:pt x="1799437" y="671265"/>
                </a:lnTo>
                <a:lnTo>
                  <a:pt x="1762696" y="640009"/>
                </a:lnTo>
                <a:lnTo>
                  <a:pt x="1725407" y="609389"/>
                </a:lnTo>
                <a:lnTo>
                  <a:pt x="1687578" y="579412"/>
                </a:lnTo>
                <a:lnTo>
                  <a:pt x="1649217" y="550086"/>
                </a:lnTo>
                <a:lnTo>
                  <a:pt x="1610334" y="521422"/>
                </a:lnTo>
                <a:lnTo>
                  <a:pt x="1570936" y="493426"/>
                </a:lnTo>
                <a:lnTo>
                  <a:pt x="1531033" y="466108"/>
                </a:lnTo>
                <a:lnTo>
                  <a:pt x="1490632" y="439476"/>
                </a:lnTo>
                <a:lnTo>
                  <a:pt x="1449742" y="413538"/>
                </a:lnTo>
                <a:lnTo>
                  <a:pt x="1408371" y="388304"/>
                </a:lnTo>
                <a:lnTo>
                  <a:pt x="1366528" y="363780"/>
                </a:lnTo>
                <a:lnTo>
                  <a:pt x="1324222" y="339976"/>
                </a:lnTo>
                <a:lnTo>
                  <a:pt x="1281461" y="316901"/>
                </a:lnTo>
                <a:lnTo>
                  <a:pt x="1238252" y="294562"/>
                </a:lnTo>
                <a:lnTo>
                  <a:pt x="1194606" y="272968"/>
                </a:lnTo>
                <a:lnTo>
                  <a:pt x="1150530" y="252129"/>
                </a:lnTo>
                <a:lnTo>
                  <a:pt x="1106032" y="232051"/>
                </a:lnTo>
                <a:lnTo>
                  <a:pt x="1061122" y="212744"/>
                </a:lnTo>
                <a:lnTo>
                  <a:pt x="1015807" y="194215"/>
                </a:lnTo>
                <a:lnTo>
                  <a:pt x="970096" y="176475"/>
                </a:lnTo>
                <a:lnTo>
                  <a:pt x="923998" y="159530"/>
                </a:lnTo>
                <a:lnTo>
                  <a:pt x="877520" y="143390"/>
                </a:lnTo>
                <a:lnTo>
                  <a:pt x="830673" y="128062"/>
                </a:lnTo>
                <a:lnTo>
                  <a:pt x="783463" y="113556"/>
                </a:lnTo>
                <a:lnTo>
                  <a:pt x="733453" y="99263"/>
                </a:lnTo>
                <a:lnTo>
                  <a:pt x="683183" y="85922"/>
                </a:lnTo>
                <a:lnTo>
                  <a:pt x="632672" y="73534"/>
                </a:lnTo>
                <a:lnTo>
                  <a:pt x="581939" y="62101"/>
                </a:lnTo>
                <a:lnTo>
                  <a:pt x="531004" y="51627"/>
                </a:lnTo>
                <a:lnTo>
                  <a:pt x="479887" y="42112"/>
                </a:lnTo>
                <a:lnTo>
                  <a:pt x="428608" y="33560"/>
                </a:lnTo>
                <a:lnTo>
                  <a:pt x="377184" y="25972"/>
                </a:lnTo>
                <a:lnTo>
                  <a:pt x="325637" y="19350"/>
                </a:lnTo>
                <a:lnTo>
                  <a:pt x="273986" y="13697"/>
                </a:lnTo>
                <a:lnTo>
                  <a:pt x="222249" y="9014"/>
                </a:lnTo>
                <a:lnTo>
                  <a:pt x="170448" y="5304"/>
                </a:lnTo>
                <a:lnTo>
                  <a:pt x="118601" y="2568"/>
                </a:lnTo>
                <a:lnTo>
                  <a:pt x="66727" y="810"/>
                </a:lnTo>
                <a:lnTo>
                  <a:pt x="14847" y="31"/>
                </a:lnTo>
                <a:lnTo>
                  <a:pt x="4910" y="0"/>
                </a:lnTo>
                <a:close/>
              </a:path>
            </a:pathLst>
          </a:custGeom>
          <a:solidFill>
            <a:srgbClr val="FFFFFF">
              <a:alpha val="58998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21" name="object 21"/>
          <p:cNvSpPr/>
          <p:nvPr/>
        </p:nvSpPr>
        <p:spPr>
          <a:xfrm>
            <a:off x="3995974" y="3571214"/>
            <a:ext cx="3346885" cy="462366"/>
          </a:xfrm>
          <a:custGeom>
            <a:avLst/>
            <a:gdLst/>
            <a:ahLst/>
            <a:cxnLst/>
            <a:rect l="l" t="t" r="r" b="b"/>
            <a:pathLst>
              <a:path w="7359015" h="1016634">
                <a:moveTo>
                  <a:pt x="304985" y="20889"/>
                </a:moveTo>
                <a:lnTo>
                  <a:pt x="0" y="20889"/>
                </a:lnTo>
                <a:lnTo>
                  <a:pt x="0" y="995728"/>
                </a:lnTo>
                <a:lnTo>
                  <a:pt x="323089" y="995728"/>
                </a:lnTo>
                <a:lnTo>
                  <a:pt x="323089" y="545910"/>
                </a:lnTo>
                <a:lnTo>
                  <a:pt x="974839" y="545910"/>
                </a:lnTo>
                <a:lnTo>
                  <a:pt x="974839" y="451211"/>
                </a:lnTo>
                <a:lnTo>
                  <a:pt x="651749" y="451211"/>
                </a:lnTo>
                <a:lnTo>
                  <a:pt x="304985" y="20889"/>
                </a:lnTo>
                <a:close/>
              </a:path>
              <a:path w="7359015" h="1016634">
                <a:moveTo>
                  <a:pt x="974839" y="545910"/>
                </a:moveTo>
                <a:lnTo>
                  <a:pt x="323089" y="545910"/>
                </a:lnTo>
                <a:lnTo>
                  <a:pt x="685172" y="995728"/>
                </a:lnTo>
                <a:lnTo>
                  <a:pt x="974839" y="995728"/>
                </a:lnTo>
                <a:lnTo>
                  <a:pt x="974839" y="545910"/>
                </a:lnTo>
                <a:close/>
              </a:path>
              <a:path w="7359015" h="1016634">
                <a:moveTo>
                  <a:pt x="974839" y="20889"/>
                </a:moveTo>
                <a:lnTo>
                  <a:pt x="651749" y="20889"/>
                </a:lnTo>
                <a:lnTo>
                  <a:pt x="651749" y="451211"/>
                </a:lnTo>
                <a:lnTo>
                  <a:pt x="974839" y="451211"/>
                </a:lnTo>
                <a:lnTo>
                  <a:pt x="974839" y="20889"/>
                </a:lnTo>
                <a:close/>
              </a:path>
              <a:path w="7359015" h="1016634">
                <a:moveTo>
                  <a:pt x="1749140" y="13926"/>
                </a:moveTo>
                <a:lnTo>
                  <a:pt x="1426050" y="13926"/>
                </a:lnTo>
                <a:lnTo>
                  <a:pt x="1015225" y="995728"/>
                </a:lnTo>
                <a:lnTo>
                  <a:pt x="1363382" y="995728"/>
                </a:lnTo>
                <a:lnTo>
                  <a:pt x="1413517" y="864821"/>
                </a:lnTo>
                <a:lnTo>
                  <a:pt x="2105188" y="864821"/>
                </a:lnTo>
                <a:lnTo>
                  <a:pt x="2008455" y="633645"/>
                </a:lnTo>
                <a:lnTo>
                  <a:pt x="1495682" y="633645"/>
                </a:lnTo>
                <a:lnTo>
                  <a:pt x="1584810" y="396898"/>
                </a:lnTo>
                <a:lnTo>
                  <a:pt x="1909391" y="396898"/>
                </a:lnTo>
                <a:lnTo>
                  <a:pt x="1749140" y="13926"/>
                </a:lnTo>
                <a:close/>
              </a:path>
              <a:path w="7359015" h="1016634">
                <a:moveTo>
                  <a:pt x="2105188" y="864821"/>
                </a:moveTo>
                <a:lnTo>
                  <a:pt x="1754710" y="864821"/>
                </a:lnTo>
                <a:lnTo>
                  <a:pt x="1806238" y="995728"/>
                </a:lnTo>
                <a:lnTo>
                  <a:pt x="2159965" y="995728"/>
                </a:lnTo>
                <a:lnTo>
                  <a:pt x="2105188" y="864821"/>
                </a:lnTo>
                <a:close/>
              </a:path>
              <a:path w="7359015" h="1016634">
                <a:moveTo>
                  <a:pt x="2650160" y="296629"/>
                </a:moveTo>
                <a:lnTo>
                  <a:pt x="2324285" y="296629"/>
                </a:lnTo>
                <a:lnTo>
                  <a:pt x="2324285" y="995728"/>
                </a:lnTo>
                <a:lnTo>
                  <a:pt x="2650160" y="995728"/>
                </a:lnTo>
                <a:lnTo>
                  <a:pt x="2650160" y="296629"/>
                </a:lnTo>
                <a:close/>
              </a:path>
              <a:path w="7359015" h="1016634">
                <a:moveTo>
                  <a:pt x="3548405" y="13926"/>
                </a:moveTo>
                <a:lnTo>
                  <a:pt x="3225315" y="13926"/>
                </a:lnTo>
                <a:lnTo>
                  <a:pt x="2814490" y="995728"/>
                </a:lnTo>
                <a:lnTo>
                  <a:pt x="3162647" y="995728"/>
                </a:lnTo>
                <a:lnTo>
                  <a:pt x="3212781" y="864821"/>
                </a:lnTo>
                <a:lnTo>
                  <a:pt x="3904453" y="864821"/>
                </a:lnTo>
                <a:lnTo>
                  <a:pt x="3807720" y="633645"/>
                </a:lnTo>
                <a:lnTo>
                  <a:pt x="3294946" y="633645"/>
                </a:lnTo>
                <a:lnTo>
                  <a:pt x="3384074" y="396898"/>
                </a:lnTo>
                <a:lnTo>
                  <a:pt x="3708656" y="396898"/>
                </a:lnTo>
                <a:lnTo>
                  <a:pt x="3548405" y="13926"/>
                </a:lnTo>
                <a:close/>
              </a:path>
              <a:path w="7359015" h="1016634">
                <a:moveTo>
                  <a:pt x="3904453" y="864821"/>
                </a:moveTo>
                <a:lnTo>
                  <a:pt x="3553975" y="864821"/>
                </a:lnTo>
                <a:lnTo>
                  <a:pt x="3605502" y="995728"/>
                </a:lnTo>
                <a:lnTo>
                  <a:pt x="3959230" y="995728"/>
                </a:lnTo>
                <a:lnTo>
                  <a:pt x="3904453" y="864821"/>
                </a:lnTo>
                <a:close/>
              </a:path>
              <a:path w="7359015" h="1016634">
                <a:moveTo>
                  <a:pt x="4449424" y="296629"/>
                </a:moveTo>
                <a:lnTo>
                  <a:pt x="4123549" y="296629"/>
                </a:lnTo>
                <a:lnTo>
                  <a:pt x="4123549" y="995728"/>
                </a:lnTo>
                <a:lnTo>
                  <a:pt x="4449424" y="995728"/>
                </a:lnTo>
                <a:lnTo>
                  <a:pt x="4449424" y="296629"/>
                </a:lnTo>
                <a:close/>
              </a:path>
              <a:path w="7359015" h="1016634">
                <a:moveTo>
                  <a:pt x="1909391" y="396898"/>
                </a:moveTo>
                <a:lnTo>
                  <a:pt x="1584810" y="396898"/>
                </a:lnTo>
                <a:lnTo>
                  <a:pt x="1673938" y="633645"/>
                </a:lnTo>
                <a:lnTo>
                  <a:pt x="2008455" y="633645"/>
                </a:lnTo>
                <a:lnTo>
                  <a:pt x="1909391" y="396898"/>
                </a:lnTo>
                <a:close/>
              </a:path>
              <a:path w="7359015" h="1016634">
                <a:moveTo>
                  <a:pt x="3708656" y="396898"/>
                </a:moveTo>
                <a:lnTo>
                  <a:pt x="3384074" y="396898"/>
                </a:lnTo>
                <a:lnTo>
                  <a:pt x="3473203" y="633645"/>
                </a:lnTo>
                <a:lnTo>
                  <a:pt x="3807720" y="633645"/>
                </a:lnTo>
                <a:lnTo>
                  <a:pt x="3708656" y="396898"/>
                </a:lnTo>
                <a:close/>
              </a:path>
              <a:path w="7359015" h="1016634">
                <a:moveTo>
                  <a:pt x="2937041" y="20889"/>
                </a:moveTo>
                <a:lnTo>
                  <a:pt x="2037403" y="20889"/>
                </a:lnTo>
                <a:lnTo>
                  <a:pt x="2037403" y="296629"/>
                </a:lnTo>
                <a:lnTo>
                  <a:pt x="2937041" y="296629"/>
                </a:lnTo>
                <a:lnTo>
                  <a:pt x="2937041" y="20889"/>
                </a:lnTo>
                <a:close/>
              </a:path>
              <a:path w="7359015" h="1016634">
                <a:moveTo>
                  <a:pt x="4736306" y="20889"/>
                </a:moveTo>
                <a:lnTo>
                  <a:pt x="3836668" y="20889"/>
                </a:lnTo>
                <a:lnTo>
                  <a:pt x="3836668" y="296629"/>
                </a:lnTo>
                <a:lnTo>
                  <a:pt x="4736306" y="296629"/>
                </a:lnTo>
                <a:lnTo>
                  <a:pt x="4736306" y="20889"/>
                </a:lnTo>
                <a:close/>
              </a:path>
              <a:path w="7359015" h="1016634">
                <a:moveTo>
                  <a:pt x="5138764" y="20889"/>
                </a:moveTo>
                <a:lnTo>
                  <a:pt x="4812890" y="20889"/>
                </a:lnTo>
                <a:lnTo>
                  <a:pt x="4812890" y="995728"/>
                </a:lnTo>
                <a:lnTo>
                  <a:pt x="5138764" y="995728"/>
                </a:lnTo>
                <a:lnTo>
                  <a:pt x="5138764" y="20889"/>
                </a:lnTo>
                <a:close/>
              </a:path>
              <a:path w="7359015" h="1016634">
                <a:moveTo>
                  <a:pt x="5764044" y="0"/>
                </a:moveTo>
                <a:lnTo>
                  <a:pt x="5714569" y="2060"/>
                </a:lnTo>
                <a:lnTo>
                  <a:pt x="5666527" y="8124"/>
                </a:lnTo>
                <a:lnTo>
                  <a:pt x="5620087" y="18020"/>
                </a:lnTo>
                <a:lnTo>
                  <a:pt x="5575418" y="31573"/>
                </a:lnTo>
                <a:lnTo>
                  <a:pt x="5532689" y="48611"/>
                </a:lnTo>
                <a:lnTo>
                  <a:pt x="5492069" y="68960"/>
                </a:lnTo>
                <a:lnTo>
                  <a:pt x="5453727" y="92447"/>
                </a:lnTo>
                <a:lnTo>
                  <a:pt x="5417832" y="118898"/>
                </a:lnTo>
                <a:lnTo>
                  <a:pt x="5384553" y="148140"/>
                </a:lnTo>
                <a:lnTo>
                  <a:pt x="5354059" y="180000"/>
                </a:lnTo>
                <a:lnTo>
                  <a:pt x="5326520" y="214304"/>
                </a:lnTo>
                <a:lnTo>
                  <a:pt x="5302104" y="250879"/>
                </a:lnTo>
                <a:lnTo>
                  <a:pt x="5280981" y="289551"/>
                </a:lnTo>
                <a:lnTo>
                  <a:pt x="5263319" y="330148"/>
                </a:lnTo>
                <a:lnTo>
                  <a:pt x="5249287" y="372495"/>
                </a:lnTo>
                <a:lnTo>
                  <a:pt x="5239056" y="416420"/>
                </a:lnTo>
                <a:lnTo>
                  <a:pt x="5232793" y="461749"/>
                </a:lnTo>
                <a:lnTo>
                  <a:pt x="5230667" y="508309"/>
                </a:lnTo>
                <a:lnTo>
                  <a:pt x="5230667" y="511094"/>
                </a:lnTo>
                <a:lnTo>
                  <a:pt x="5232768" y="557629"/>
                </a:lnTo>
                <a:lnTo>
                  <a:pt x="5238960" y="602887"/>
                </a:lnTo>
                <a:lnTo>
                  <a:pt x="5249081" y="646701"/>
                </a:lnTo>
                <a:lnTo>
                  <a:pt x="5262967" y="688903"/>
                </a:lnTo>
                <a:lnTo>
                  <a:pt x="5280455" y="729326"/>
                </a:lnTo>
                <a:lnTo>
                  <a:pt x="5301382" y="767802"/>
                </a:lnTo>
                <a:lnTo>
                  <a:pt x="5325584" y="804163"/>
                </a:lnTo>
                <a:lnTo>
                  <a:pt x="5352898" y="838241"/>
                </a:lnTo>
                <a:lnTo>
                  <a:pt x="5383160" y="869870"/>
                </a:lnTo>
                <a:lnTo>
                  <a:pt x="5416208" y="898881"/>
                </a:lnTo>
                <a:lnTo>
                  <a:pt x="5451877" y="925106"/>
                </a:lnTo>
                <a:lnTo>
                  <a:pt x="5490006" y="948379"/>
                </a:lnTo>
                <a:lnTo>
                  <a:pt x="5530429" y="968531"/>
                </a:lnTo>
                <a:lnTo>
                  <a:pt x="5572985" y="985395"/>
                </a:lnTo>
                <a:lnTo>
                  <a:pt x="5617509" y="998804"/>
                </a:lnTo>
                <a:lnTo>
                  <a:pt x="5663838" y="1008589"/>
                </a:lnTo>
                <a:lnTo>
                  <a:pt x="5711809" y="1014583"/>
                </a:lnTo>
                <a:lnTo>
                  <a:pt x="5761259" y="1016618"/>
                </a:lnTo>
                <a:lnTo>
                  <a:pt x="5810733" y="1014558"/>
                </a:lnTo>
                <a:lnTo>
                  <a:pt x="5858775" y="1008493"/>
                </a:lnTo>
                <a:lnTo>
                  <a:pt x="5905215" y="998597"/>
                </a:lnTo>
                <a:lnTo>
                  <a:pt x="5949884" y="985044"/>
                </a:lnTo>
                <a:lnTo>
                  <a:pt x="5992613" y="968006"/>
                </a:lnTo>
                <a:lnTo>
                  <a:pt x="6033234" y="947657"/>
                </a:lnTo>
                <a:lnTo>
                  <a:pt x="6071576" y="924170"/>
                </a:lnTo>
                <a:lnTo>
                  <a:pt x="6107471" y="897719"/>
                </a:lnTo>
                <a:lnTo>
                  <a:pt x="6140750" y="868477"/>
                </a:lnTo>
                <a:lnTo>
                  <a:pt x="6171243" y="836617"/>
                </a:lnTo>
                <a:lnTo>
                  <a:pt x="6198783" y="802313"/>
                </a:lnTo>
                <a:lnTo>
                  <a:pt x="6223198" y="765738"/>
                </a:lnTo>
                <a:lnTo>
                  <a:pt x="6243624" y="728344"/>
                </a:lnTo>
                <a:lnTo>
                  <a:pt x="5764044" y="728344"/>
                </a:lnTo>
                <a:lnTo>
                  <a:pt x="5713239" y="722221"/>
                </a:lnTo>
                <a:lnTo>
                  <a:pt x="5668647" y="704941"/>
                </a:lnTo>
                <a:lnTo>
                  <a:pt x="5630851" y="678136"/>
                </a:lnTo>
                <a:lnTo>
                  <a:pt x="5600437" y="643438"/>
                </a:lnTo>
                <a:lnTo>
                  <a:pt x="5577988" y="602479"/>
                </a:lnTo>
                <a:lnTo>
                  <a:pt x="5564090" y="556892"/>
                </a:lnTo>
                <a:lnTo>
                  <a:pt x="5559328" y="508309"/>
                </a:lnTo>
                <a:lnTo>
                  <a:pt x="5559328" y="505523"/>
                </a:lnTo>
                <a:lnTo>
                  <a:pt x="5564009" y="457533"/>
                </a:lnTo>
                <a:lnTo>
                  <a:pt x="5577679" y="412514"/>
                </a:lnTo>
                <a:lnTo>
                  <a:pt x="5599779" y="372075"/>
                </a:lnTo>
                <a:lnTo>
                  <a:pt x="5629747" y="337823"/>
                </a:lnTo>
                <a:lnTo>
                  <a:pt x="5667023" y="311368"/>
                </a:lnTo>
                <a:lnTo>
                  <a:pt x="5711047" y="294315"/>
                </a:lnTo>
                <a:lnTo>
                  <a:pt x="5761259" y="288273"/>
                </a:lnTo>
                <a:lnTo>
                  <a:pt x="6245272" y="288273"/>
                </a:lnTo>
                <a:lnTo>
                  <a:pt x="6244847" y="287291"/>
                </a:lnTo>
                <a:lnTo>
                  <a:pt x="6223921" y="248816"/>
                </a:lnTo>
                <a:lnTo>
                  <a:pt x="6199719" y="212455"/>
                </a:lnTo>
                <a:lnTo>
                  <a:pt x="6172405" y="178376"/>
                </a:lnTo>
                <a:lnTo>
                  <a:pt x="6142142" y="146748"/>
                </a:lnTo>
                <a:lnTo>
                  <a:pt x="6109095" y="117737"/>
                </a:lnTo>
                <a:lnTo>
                  <a:pt x="6073425" y="91511"/>
                </a:lnTo>
                <a:lnTo>
                  <a:pt x="6035297" y="68238"/>
                </a:lnTo>
                <a:lnTo>
                  <a:pt x="5994873" y="48086"/>
                </a:lnTo>
                <a:lnTo>
                  <a:pt x="5952318" y="31222"/>
                </a:lnTo>
                <a:lnTo>
                  <a:pt x="5907794" y="17814"/>
                </a:lnTo>
                <a:lnTo>
                  <a:pt x="5861465" y="8029"/>
                </a:lnTo>
                <a:lnTo>
                  <a:pt x="5813494" y="2035"/>
                </a:lnTo>
                <a:lnTo>
                  <a:pt x="5764044" y="0"/>
                </a:lnTo>
                <a:close/>
              </a:path>
              <a:path w="7359015" h="1016634">
                <a:moveTo>
                  <a:pt x="6245272" y="288273"/>
                </a:moveTo>
                <a:lnTo>
                  <a:pt x="5761259" y="288273"/>
                </a:lnTo>
                <a:lnTo>
                  <a:pt x="5812063" y="294396"/>
                </a:lnTo>
                <a:lnTo>
                  <a:pt x="5856656" y="311676"/>
                </a:lnTo>
                <a:lnTo>
                  <a:pt x="5894452" y="338481"/>
                </a:lnTo>
                <a:lnTo>
                  <a:pt x="5924866" y="373179"/>
                </a:lnTo>
                <a:lnTo>
                  <a:pt x="5947315" y="414138"/>
                </a:lnTo>
                <a:lnTo>
                  <a:pt x="5961212" y="459725"/>
                </a:lnTo>
                <a:lnTo>
                  <a:pt x="5965975" y="508309"/>
                </a:lnTo>
                <a:lnTo>
                  <a:pt x="5965975" y="511094"/>
                </a:lnTo>
                <a:lnTo>
                  <a:pt x="5961294" y="559085"/>
                </a:lnTo>
                <a:lnTo>
                  <a:pt x="5947623" y="604104"/>
                </a:lnTo>
                <a:lnTo>
                  <a:pt x="5925524" y="644543"/>
                </a:lnTo>
                <a:lnTo>
                  <a:pt x="5895556" y="678794"/>
                </a:lnTo>
                <a:lnTo>
                  <a:pt x="5858280" y="705250"/>
                </a:lnTo>
                <a:lnTo>
                  <a:pt x="5814256" y="722302"/>
                </a:lnTo>
                <a:lnTo>
                  <a:pt x="5764044" y="728344"/>
                </a:lnTo>
                <a:lnTo>
                  <a:pt x="6243624" y="728344"/>
                </a:lnTo>
                <a:lnTo>
                  <a:pt x="6261984" y="686469"/>
                </a:lnTo>
                <a:lnTo>
                  <a:pt x="6276015" y="644122"/>
                </a:lnTo>
                <a:lnTo>
                  <a:pt x="6286247" y="600197"/>
                </a:lnTo>
                <a:lnTo>
                  <a:pt x="6292510" y="554868"/>
                </a:lnTo>
                <a:lnTo>
                  <a:pt x="6294635" y="508309"/>
                </a:lnTo>
                <a:lnTo>
                  <a:pt x="6294635" y="505523"/>
                </a:lnTo>
                <a:lnTo>
                  <a:pt x="6292535" y="458989"/>
                </a:lnTo>
                <a:lnTo>
                  <a:pt x="6286342" y="413730"/>
                </a:lnTo>
                <a:lnTo>
                  <a:pt x="6276221" y="369916"/>
                </a:lnTo>
                <a:lnTo>
                  <a:pt x="6262335" y="327714"/>
                </a:lnTo>
                <a:lnTo>
                  <a:pt x="6245272" y="288273"/>
                </a:lnTo>
                <a:close/>
              </a:path>
              <a:path w="7359015" h="1016634">
                <a:moveTo>
                  <a:pt x="6688749" y="20889"/>
                </a:moveTo>
                <a:lnTo>
                  <a:pt x="6383763" y="20889"/>
                </a:lnTo>
                <a:lnTo>
                  <a:pt x="6383763" y="995728"/>
                </a:lnTo>
                <a:lnTo>
                  <a:pt x="6706853" y="995728"/>
                </a:lnTo>
                <a:lnTo>
                  <a:pt x="6706853" y="545910"/>
                </a:lnTo>
                <a:lnTo>
                  <a:pt x="7358603" y="545910"/>
                </a:lnTo>
                <a:lnTo>
                  <a:pt x="7358603" y="451211"/>
                </a:lnTo>
                <a:lnTo>
                  <a:pt x="7035513" y="451211"/>
                </a:lnTo>
                <a:lnTo>
                  <a:pt x="6688749" y="20889"/>
                </a:lnTo>
                <a:close/>
              </a:path>
              <a:path w="7359015" h="1016634">
                <a:moveTo>
                  <a:pt x="7358603" y="545910"/>
                </a:moveTo>
                <a:lnTo>
                  <a:pt x="6706853" y="545910"/>
                </a:lnTo>
                <a:lnTo>
                  <a:pt x="7068936" y="995728"/>
                </a:lnTo>
                <a:lnTo>
                  <a:pt x="7358603" y="995728"/>
                </a:lnTo>
                <a:lnTo>
                  <a:pt x="7358603" y="545910"/>
                </a:lnTo>
                <a:close/>
              </a:path>
              <a:path w="7359015" h="1016634">
                <a:moveTo>
                  <a:pt x="7358603" y="20889"/>
                </a:moveTo>
                <a:lnTo>
                  <a:pt x="7035513" y="20889"/>
                </a:lnTo>
                <a:lnTo>
                  <a:pt x="7035513" y="451211"/>
                </a:lnTo>
                <a:lnTo>
                  <a:pt x="7358603" y="451211"/>
                </a:lnTo>
                <a:lnTo>
                  <a:pt x="7358603" y="20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110686" y="4963218"/>
            <a:ext cx="129338" cy="69117"/>
          </a:xfrm>
          <a:prstGeom prst="rect">
            <a:avLst/>
          </a:prstGeom>
        </p:spPr>
        <p:txBody>
          <a:bodyPr vert="horz" wrap="square" lIns="0" tIns="2599" rIns="0" bIns="0" rtlCol="0">
            <a:spAutoFit/>
          </a:bodyPr>
          <a:lstStyle/>
          <a:p>
            <a:pPr marL="17328">
              <a:spcBef>
                <a:spcPts val="20"/>
              </a:spcBef>
            </a:pPr>
            <a:fld id="{81D60167-4931-47E6-BA6A-407CBD079E47}" type="slidenum">
              <a:rPr spc="9" dirty="0"/>
              <a:pPr marL="17328">
                <a:spcBef>
                  <a:spcPts val="20"/>
                </a:spcBef>
              </a:pPr>
              <a:t>4</a:t>
            </a:fld>
            <a:endParaRPr spc="9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81067D6-3322-964E-B796-71E7097773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537" y="0"/>
            <a:ext cx="963142" cy="973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ciel, extérieur&#10;&#10;Description générée automatiquement">
            <a:extLst>
              <a:ext uri="{FF2B5EF4-FFF2-40B4-BE49-F238E27FC236}">
                <a16:creationId xmlns:a16="http://schemas.microsoft.com/office/drawing/2014/main" id="{55E88078-8FF6-914D-AED6-0419D9D7FD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" y="0"/>
            <a:ext cx="9142443" cy="51435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04157" y="262422"/>
            <a:ext cx="1567020" cy="20757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1296" spc="2" dirty="0">
                <a:solidFill>
                  <a:srgbClr val="FFFFFF"/>
                </a:solidFill>
                <a:latin typeface="Arial"/>
                <a:cs typeface="Arial"/>
              </a:rPr>
              <a:t>Vichy</a:t>
            </a:r>
            <a:r>
              <a:rPr sz="1296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11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r>
              <a:rPr sz="1296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7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296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8938632" y="4963218"/>
            <a:ext cx="129338" cy="69117"/>
          </a:xfrm>
          <a:prstGeom prst="rect">
            <a:avLst/>
          </a:prstGeom>
        </p:spPr>
        <p:txBody>
          <a:bodyPr vert="horz" wrap="square" lIns="0" tIns="2599" rIns="0" bIns="0" rtlCol="0">
            <a:spAutoFit/>
          </a:bodyPr>
          <a:lstStyle/>
          <a:p>
            <a:pPr marL="17328">
              <a:spcBef>
                <a:spcPts val="20"/>
              </a:spcBef>
            </a:pPr>
            <a:fld id="{81D60167-4931-47E6-BA6A-407CBD079E47}" type="slidenum">
              <a:rPr spc="9" dirty="0"/>
              <a:pPr marL="17328">
                <a:spcBef>
                  <a:spcPts val="20"/>
                </a:spcBef>
              </a:pPr>
              <a:t>5</a:t>
            </a:fld>
            <a:endParaRPr spc="9" dirty="0"/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55865B8D-33E3-D140-B6AC-98266F26230A}"/>
              </a:ext>
            </a:extLst>
          </p:cNvPr>
          <p:cNvSpPr/>
          <p:nvPr/>
        </p:nvSpPr>
        <p:spPr>
          <a:xfrm>
            <a:off x="74219" y="1074021"/>
            <a:ext cx="814700" cy="3990905"/>
          </a:xfrm>
          <a:custGeom>
            <a:avLst/>
            <a:gdLst/>
            <a:ahLst/>
            <a:cxnLst/>
            <a:rect l="l" t="t" r="r" b="b"/>
            <a:pathLst>
              <a:path w="1791335" h="8775065">
                <a:moveTo>
                  <a:pt x="419328" y="8639873"/>
                </a:moveTo>
                <a:lnTo>
                  <a:pt x="233400" y="8639873"/>
                </a:lnTo>
                <a:lnTo>
                  <a:pt x="318528" y="8585390"/>
                </a:lnTo>
                <a:lnTo>
                  <a:pt x="357670" y="8556828"/>
                </a:lnTo>
                <a:lnTo>
                  <a:pt x="387997" y="8524354"/>
                </a:lnTo>
                <a:lnTo>
                  <a:pt x="407593" y="8485124"/>
                </a:lnTo>
                <a:lnTo>
                  <a:pt x="414553" y="8436254"/>
                </a:lnTo>
                <a:lnTo>
                  <a:pt x="414553" y="8434883"/>
                </a:lnTo>
                <a:lnTo>
                  <a:pt x="411454" y="8413775"/>
                </a:lnTo>
                <a:lnTo>
                  <a:pt x="408241" y="8391880"/>
                </a:lnTo>
                <a:lnTo>
                  <a:pt x="390207" y="8354200"/>
                </a:lnTo>
                <a:lnTo>
                  <a:pt x="361772" y="8322932"/>
                </a:lnTo>
                <a:lnTo>
                  <a:pt x="324256" y="8299234"/>
                </a:lnTo>
                <a:lnTo>
                  <a:pt x="278980" y="8284184"/>
                </a:lnTo>
                <a:lnTo>
                  <a:pt x="227266" y="8278927"/>
                </a:lnTo>
                <a:lnTo>
                  <a:pt x="172491" y="8283295"/>
                </a:lnTo>
                <a:lnTo>
                  <a:pt x="126123" y="8296237"/>
                </a:lnTo>
                <a:lnTo>
                  <a:pt x="86093" y="8317471"/>
                </a:lnTo>
                <a:lnTo>
                  <a:pt x="50342" y="8346757"/>
                </a:lnTo>
                <a:lnTo>
                  <a:pt x="16827" y="8383816"/>
                </a:lnTo>
                <a:lnTo>
                  <a:pt x="121704" y="8473021"/>
                </a:lnTo>
                <a:lnTo>
                  <a:pt x="148907" y="8445957"/>
                </a:lnTo>
                <a:lnTo>
                  <a:pt x="172275" y="8427568"/>
                </a:lnTo>
                <a:lnTo>
                  <a:pt x="193344" y="8417103"/>
                </a:lnTo>
                <a:lnTo>
                  <a:pt x="213652" y="8413775"/>
                </a:lnTo>
                <a:lnTo>
                  <a:pt x="231851" y="8416442"/>
                </a:lnTo>
                <a:lnTo>
                  <a:pt x="245313" y="8423821"/>
                </a:lnTo>
                <a:lnTo>
                  <a:pt x="253682" y="8435035"/>
                </a:lnTo>
                <a:lnTo>
                  <a:pt x="256552" y="8449196"/>
                </a:lnTo>
                <a:lnTo>
                  <a:pt x="254279" y="8463026"/>
                </a:lnTo>
                <a:lnTo>
                  <a:pt x="247015" y="8477110"/>
                </a:lnTo>
                <a:lnTo>
                  <a:pt x="234137" y="8491715"/>
                </a:lnTo>
                <a:lnTo>
                  <a:pt x="215011" y="8507070"/>
                </a:lnTo>
                <a:lnTo>
                  <a:pt x="17500" y="8648738"/>
                </a:lnTo>
                <a:lnTo>
                  <a:pt x="17500" y="8764511"/>
                </a:lnTo>
                <a:lnTo>
                  <a:pt x="419328" y="8764511"/>
                </a:lnTo>
                <a:lnTo>
                  <a:pt x="419328" y="8639873"/>
                </a:lnTo>
                <a:close/>
              </a:path>
              <a:path w="1791335" h="8775065">
                <a:moveTo>
                  <a:pt x="419328" y="7521867"/>
                </a:moveTo>
                <a:lnTo>
                  <a:pt x="233400" y="7521867"/>
                </a:lnTo>
                <a:lnTo>
                  <a:pt x="318528" y="7467397"/>
                </a:lnTo>
                <a:lnTo>
                  <a:pt x="357670" y="7438822"/>
                </a:lnTo>
                <a:lnTo>
                  <a:pt x="387997" y="7406348"/>
                </a:lnTo>
                <a:lnTo>
                  <a:pt x="407593" y="7367117"/>
                </a:lnTo>
                <a:lnTo>
                  <a:pt x="414553" y="7318248"/>
                </a:lnTo>
                <a:lnTo>
                  <a:pt x="414553" y="7316876"/>
                </a:lnTo>
                <a:lnTo>
                  <a:pt x="411454" y="7295769"/>
                </a:lnTo>
                <a:lnTo>
                  <a:pt x="408241" y="7273874"/>
                </a:lnTo>
                <a:lnTo>
                  <a:pt x="390207" y="7236193"/>
                </a:lnTo>
                <a:lnTo>
                  <a:pt x="361772" y="7204926"/>
                </a:lnTo>
                <a:lnTo>
                  <a:pt x="324256" y="7181228"/>
                </a:lnTo>
                <a:lnTo>
                  <a:pt x="278980" y="7166178"/>
                </a:lnTo>
                <a:lnTo>
                  <a:pt x="227266" y="7160920"/>
                </a:lnTo>
                <a:lnTo>
                  <a:pt x="172491" y="7165289"/>
                </a:lnTo>
                <a:lnTo>
                  <a:pt x="126123" y="7178230"/>
                </a:lnTo>
                <a:lnTo>
                  <a:pt x="86093" y="7199465"/>
                </a:lnTo>
                <a:lnTo>
                  <a:pt x="50342" y="7228751"/>
                </a:lnTo>
                <a:lnTo>
                  <a:pt x="16827" y="7265810"/>
                </a:lnTo>
                <a:lnTo>
                  <a:pt x="121704" y="7355014"/>
                </a:lnTo>
                <a:lnTo>
                  <a:pt x="148907" y="7327951"/>
                </a:lnTo>
                <a:lnTo>
                  <a:pt x="172275" y="7309561"/>
                </a:lnTo>
                <a:lnTo>
                  <a:pt x="193344" y="7299096"/>
                </a:lnTo>
                <a:lnTo>
                  <a:pt x="213652" y="7295769"/>
                </a:lnTo>
                <a:lnTo>
                  <a:pt x="231851" y="7298436"/>
                </a:lnTo>
                <a:lnTo>
                  <a:pt x="245313" y="7305815"/>
                </a:lnTo>
                <a:lnTo>
                  <a:pt x="253682" y="7317029"/>
                </a:lnTo>
                <a:lnTo>
                  <a:pt x="256552" y="7331189"/>
                </a:lnTo>
                <a:lnTo>
                  <a:pt x="254279" y="7345019"/>
                </a:lnTo>
                <a:lnTo>
                  <a:pt x="247015" y="7359104"/>
                </a:lnTo>
                <a:lnTo>
                  <a:pt x="234137" y="7373709"/>
                </a:lnTo>
                <a:lnTo>
                  <a:pt x="215011" y="7389063"/>
                </a:lnTo>
                <a:lnTo>
                  <a:pt x="17500" y="7530732"/>
                </a:lnTo>
                <a:lnTo>
                  <a:pt x="17500" y="7646505"/>
                </a:lnTo>
                <a:lnTo>
                  <a:pt x="419328" y="7646505"/>
                </a:lnTo>
                <a:lnTo>
                  <a:pt x="419328" y="7521867"/>
                </a:lnTo>
                <a:close/>
              </a:path>
              <a:path w="1791335" h="8775065">
                <a:moveTo>
                  <a:pt x="419328" y="6403861"/>
                </a:moveTo>
                <a:lnTo>
                  <a:pt x="233400" y="6403861"/>
                </a:lnTo>
                <a:lnTo>
                  <a:pt x="318528" y="6349390"/>
                </a:lnTo>
                <a:lnTo>
                  <a:pt x="357670" y="6320815"/>
                </a:lnTo>
                <a:lnTo>
                  <a:pt x="387997" y="6288341"/>
                </a:lnTo>
                <a:lnTo>
                  <a:pt x="407593" y="6249111"/>
                </a:lnTo>
                <a:lnTo>
                  <a:pt x="414553" y="6200241"/>
                </a:lnTo>
                <a:lnTo>
                  <a:pt x="414553" y="6198882"/>
                </a:lnTo>
                <a:lnTo>
                  <a:pt x="408241" y="6155868"/>
                </a:lnTo>
                <a:lnTo>
                  <a:pt x="390207" y="6118187"/>
                </a:lnTo>
                <a:lnTo>
                  <a:pt x="361772" y="6086919"/>
                </a:lnTo>
                <a:lnTo>
                  <a:pt x="324256" y="6063221"/>
                </a:lnTo>
                <a:lnTo>
                  <a:pt x="278980" y="6048172"/>
                </a:lnTo>
                <a:lnTo>
                  <a:pt x="227266" y="6042914"/>
                </a:lnTo>
                <a:lnTo>
                  <a:pt x="172491" y="6047283"/>
                </a:lnTo>
                <a:lnTo>
                  <a:pt x="126123" y="6060224"/>
                </a:lnTo>
                <a:lnTo>
                  <a:pt x="86093" y="6081458"/>
                </a:lnTo>
                <a:lnTo>
                  <a:pt x="50342" y="6110744"/>
                </a:lnTo>
                <a:lnTo>
                  <a:pt x="16827" y="6147803"/>
                </a:lnTo>
                <a:lnTo>
                  <a:pt x="121704" y="6237008"/>
                </a:lnTo>
                <a:lnTo>
                  <a:pt x="148907" y="6209944"/>
                </a:lnTo>
                <a:lnTo>
                  <a:pt x="172275" y="6191555"/>
                </a:lnTo>
                <a:lnTo>
                  <a:pt x="193344" y="6181090"/>
                </a:lnTo>
                <a:lnTo>
                  <a:pt x="213652" y="6177762"/>
                </a:lnTo>
                <a:lnTo>
                  <a:pt x="231851" y="6180429"/>
                </a:lnTo>
                <a:lnTo>
                  <a:pt x="245313" y="6187808"/>
                </a:lnTo>
                <a:lnTo>
                  <a:pt x="253682" y="6199022"/>
                </a:lnTo>
                <a:lnTo>
                  <a:pt x="256552" y="6213183"/>
                </a:lnTo>
                <a:lnTo>
                  <a:pt x="254279" y="6227013"/>
                </a:lnTo>
                <a:lnTo>
                  <a:pt x="247015" y="6241097"/>
                </a:lnTo>
                <a:lnTo>
                  <a:pt x="234137" y="6255702"/>
                </a:lnTo>
                <a:lnTo>
                  <a:pt x="215011" y="6271057"/>
                </a:lnTo>
                <a:lnTo>
                  <a:pt x="17500" y="6412725"/>
                </a:lnTo>
                <a:lnTo>
                  <a:pt x="17500" y="6528498"/>
                </a:lnTo>
                <a:lnTo>
                  <a:pt x="419328" y="6528498"/>
                </a:lnTo>
                <a:lnTo>
                  <a:pt x="419328" y="6403861"/>
                </a:lnTo>
                <a:close/>
              </a:path>
              <a:path w="1791335" h="8775065">
                <a:moveTo>
                  <a:pt x="419328" y="5285854"/>
                </a:moveTo>
                <a:lnTo>
                  <a:pt x="233400" y="5285854"/>
                </a:lnTo>
                <a:lnTo>
                  <a:pt x="318528" y="5231384"/>
                </a:lnTo>
                <a:lnTo>
                  <a:pt x="357670" y="5202809"/>
                </a:lnTo>
                <a:lnTo>
                  <a:pt x="387997" y="5170335"/>
                </a:lnTo>
                <a:lnTo>
                  <a:pt x="407593" y="5131105"/>
                </a:lnTo>
                <a:lnTo>
                  <a:pt x="414553" y="5082235"/>
                </a:lnTo>
                <a:lnTo>
                  <a:pt x="414553" y="5080876"/>
                </a:lnTo>
                <a:lnTo>
                  <a:pt x="408241" y="5037861"/>
                </a:lnTo>
                <a:lnTo>
                  <a:pt x="390207" y="5000180"/>
                </a:lnTo>
                <a:lnTo>
                  <a:pt x="361772" y="4968926"/>
                </a:lnTo>
                <a:lnTo>
                  <a:pt x="324256" y="4945215"/>
                </a:lnTo>
                <a:lnTo>
                  <a:pt x="278980" y="4930165"/>
                </a:lnTo>
                <a:lnTo>
                  <a:pt x="227266" y="4924907"/>
                </a:lnTo>
                <a:lnTo>
                  <a:pt x="172491" y="4929276"/>
                </a:lnTo>
                <a:lnTo>
                  <a:pt x="126123" y="4942217"/>
                </a:lnTo>
                <a:lnTo>
                  <a:pt x="86093" y="4963452"/>
                </a:lnTo>
                <a:lnTo>
                  <a:pt x="50342" y="4992738"/>
                </a:lnTo>
                <a:lnTo>
                  <a:pt x="16827" y="5029797"/>
                </a:lnTo>
                <a:lnTo>
                  <a:pt x="121704" y="5119001"/>
                </a:lnTo>
                <a:lnTo>
                  <a:pt x="148907" y="5091938"/>
                </a:lnTo>
                <a:lnTo>
                  <a:pt x="172275" y="5073548"/>
                </a:lnTo>
                <a:lnTo>
                  <a:pt x="193344" y="5063083"/>
                </a:lnTo>
                <a:lnTo>
                  <a:pt x="213652" y="5059756"/>
                </a:lnTo>
                <a:lnTo>
                  <a:pt x="231851" y="5062423"/>
                </a:lnTo>
                <a:lnTo>
                  <a:pt x="245313" y="5069802"/>
                </a:lnTo>
                <a:lnTo>
                  <a:pt x="253682" y="5081028"/>
                </a:lnTo>
                <a:lnTo>
                  <a:pt x="256552" y="5095176"/>
                </a:lnTo>
                <a:lnTo>
                  <a:pt x="254279" y="5109007"/>
                </a:lnTo>
                <a:lnTo>
                  <a:pt x="247015" y="5123091"/>
                </a:lnTo>
                <a:lnTo>
                  <a:pt x="234137" y="5137696"/>
                </a:lnTo>
                <a:lnTo>
                  <a:pt x="215011" y="5153063"/>
                </a:lnTo>
                <a:lnTo>
                  <a:pt x="17500" y="5294719"/>
                </a:lnTo>
                <a:lnTo>
                  <a:pt x="17500" y="5410492"/>
                </a:lnTo>
                <a:lnTo>
                  <a:pt x="419328" y="5410492"/>
                </a:lnTo>
                <a:lnTo>
                  <a:pt x="419328" y="5285854"/>
                </a:lnTo>
                <a:close/>
              </a:path>
              <a:path w="1791335" h="8775065">
                <a:moveTo>
                  <a:pt x="419328" y="4167848"/>
                </a:moveTo>
                <a:lnTo>
                  <a:pt x="233400" y="4167848"/>
                </a:lnTo>
                <a:lnTo>
                  <a:pt x="318528" y="4113377"/>
                </a:lnTo>
                <a:lnTo>
                  <a:pt x="357670" y="4084802"/>
                </a:lnTo>
                <a:lnTo>
                  <a:pt x="387997" y="4052328"/>
                </a:lnTo>
                <a:lnTo>
                  <a:pt x="407593" y="4013098"/>
                </a:lnTo>
                <a:lnTo>
                  <a:pt x="414553" y="3964228"/>
                </a:lnTo>
                <a:lnTo>
                  <a:pt x="414553" y="3962870"/>
                </a:lnTo>
                <a:lnTo>
                  <a:pt x="408241" y="3919855"/>
                </a:lnTo>
                <a:lnTo>
                  <a:pt x="390207" y="3882174"/>
                </a:lnTo>
                <a:lnTo>
                  <a:pt x="361772" y="3850919"/>
                </a:lnTo>
                <a:lnTo>
                  <a:pt x="324256" y="3827208"/>
                </a:lnTo>
                <a:lnTo>
                  <a:pt x="278980" y="3812159"/>
                </a:lnTo>
                <a:lnTo>
                  <a:pt x="227266" y="3806901"/>
                </a:lnTo>
                <a:lnTo>
                  <a:pt x="172491" y="3811270"/>
                </a:lnTo>
                <a:lnTo>
                  <a:pt x="126123" y="3824211"/>
                </a:lnTo>
                <a:lnTo>
                  <a:pt x="86093" y="3845445"/>
                </a:lnTo>
                <a:lnTo>
                  <a:pt x="50342" y="3874732"/>
                </a:lnTo>
                <a:lnTo>
                  <a:pt x="16827" y="3911790"/>
                </a:lnTo>
                <a:lnTo>
                  <a:pt x="121704" y="4000995"/>
                </a:lnTo>
                <a:lnTo>
                  <a:pt x="148907" y="3973931"/>
                </a:lnTo>
                <a:lnTo>
                  <a:pt x="172275" y="3955542"/>
                </a:lnTo>
                <a:lnTo>
                  <a:pt x="193344" y="3945077"/>
                </a:lnTo>
                <a:lnTo>
                  <a:pt x="213652" y="3941749"/>
                </a:lnTo>
                <a:lnTo>
                  <a:pt x="231851" y="3944416"/>
                </a:lnTo>
                <a:lnTo>
                  <a:pt x="245313" y="3951795"/>
                </a:lnTo>
                <a:lnTo>
                  <a:pt x="253682" y="3963009"/>
                </a:lnTo>
                <a:lnTo>
                  <a:pt x="256552" y="3977170"/>
                </a:lnTo>
                <a:lnTo>
                  <a:pt x="254279" y="3991000"/>
                </a:lnTo>
                <a:lnTo>
                  <a:pt x="247015" y="4005084"/>
                </a:lnTo>
                <a:lnTo>
                  <a:pt x="234137" y="4019689"/>
                </a:lnTo>
                <a:lnTo>
                  <a:pt x="215011" y="4035056"/>
                </a:lnTo>
                <a:lnTo>
                  <a:pt x="17500" y="4176712"/>
                </a:lnTo>
                <a:lnTo>
                  <a:pt x="17500" y="4292485"/>
                </a:lnTo>
                <a:lnTo>
                  <a:pt x="419328" y="4292485"/>
                </a:lnTo>
                <a:lnTo>
                  <a:pt x="419328" y="4167848"/>
                </a:lnTo>
                <a:close/>
              </a:path>
              <a:path w="1791335" h="8775065">
                <a:moveTo>
                  <a:pt x="419328" y="3049841"/>
                </a:moveTo>
                <a:lnTo>
                  <a:pt x="233400" y="3049841"/>
                </a:lnTo>
                <a:lnTo>
                  <a:pt x="318528" y="2995371"/>
                </a:lnTo>
                <a:lnTo>
                  <a:pt x="357670" y="2966796"/>
                </a:lnTo>
                <a:lnTo>
                  <a:pt x="387997" y="2934335"/>
                </a:lnTo>
                <a:lnTo>
                  <a:pt x="407593" y="2895092"/>
                </a:lnTo>
                <a:lnTo>
                  <a:pt x="414553" y="2846222"/>
                </a:lnTo>
                <a:lnTo>
                  <a:pt x="414553" y="2844863"/>
                </a:lnTo>
                <a:lnTo>
                  <a:pt x="411454" y="2823756"/>
                </a:lnTo>
                <a:lnTo>
                  <a:pt x="408241" y="2801848"/>
                </a:lnTo>
                <a:lnTo>
                  <a:pt x="390207" y="2764167"/>
                </a:lnTo>
                <a:lnTo>
                  <a:pt x="361772" y="2732913"/>
                </a:lnTo>
                <a:lnTo>
                  <a:pt x="324256" y="2709202"/>
                </a:lnTo>
                <a:lnTo>
                  <a:pt x="278980" y="2694152"/>
                </a:lnTo>
                <a:lnTo>
                  <a:pt x="227266" y="2688894"/>
                </a:lnTo>
                <a:lnTo>
                  <a:pt x="172491" y="2693263"/>
                </a:lnTo>
                <a:lnTo>
                  <a:pt x="126123" y="2706205"/>
                </a:lnTo>
                <a:lnTo>
                  <a:pt x="86093" y="2727439"/>
                </a:lnTo>
                <a:lnTo>
                  <a:pt x="50342" y="2756725"/>
                </a:lnTo>
                <a:lnTo>
                  <a:pt x="16827" y="2793784"/>
                </a:lnTo>
                <a:lnTo>
                  <a:pt x="121704" y="2882989"/>
                </a:lnTo>
                <a:lnTo>
                  <a:pt x="148907" y="2855925"/>
                </a:lnTo>
                <a:lnTo>
                  <a:pt x="172275" y="2837535"/>
                </a:lnTo>
                <a:lnTo>
                  <a:pt x="193344" y="2827070"/>
                </a:lnTo>
                <a:lnTo>
                  <a:pt x="213652" y="2823756"/>
                </a:lnTo>
                <a:lnTo>
                  <a:pt x="231851" y="2826410"/>
                </a:lnTo>
                <a:lnTo>
                  <a:pt x="245313" y="2833789"/>
                </a:lnTo>
                <a:lnTo>
                  <a:pt x="253682" y="2845016"/>
                </a:lnTo>
                <a:lnTo>
                  <a:pt x="256552" y="2859163"/>
                </a:lnTo>
                <a:lnTo>
                  <a:pt x="254279" y="2872994"/>
                </a:lnTo>
                <a:lnTo>
                  <a:pt x="247015" y="2887078"/>
                </a:lnTo>
                <a:lnTo>
                  <a:pt x="234137" y="2901683"/>
                </a:lnTo>
                <a:lnTo>
                  <a:pt x="215011" y="2917050"/>
                </a:lnTo>
                <a:lnTo>
                  <a:pt x="17500" y="3058706"/>
                </a:lnTo>
                <a:lnTo>
                  <a:pt x="17500" y="3174479"/>
                </a:lnTo>
                <a:lnTo>
                  <a:pt x="419328" y="3174479"/>
                </a:lnTo>
                <a:lnTo>
                  <a:pt x="419328" y="3049841"/>
                </a:lnTo>
                <a:close/>
              </a:path>
              <a:path w="1791335" h="8775065">
                <a:moveTo>
                  <a:pt x="419328" y="1931847"/>
                </a:moveTo>
                <a:lnTo>
                  <a:pt x="233400" y="1931847"/>
                </a:lnTo>
                <a:lnTo>
                  <a:pt x="318528" y="1877364"/>
                </a:lnTo>
                <a:lnTo>
                  <a:pt x="357670" y="1848789"/>
                </a:lnTo>
                <a:lnTo>
                  <a:pt x="387997" y="1816328"/>
                </a:lnTo>
                <a:lnTo>
                  <a:pt x="407593" y="1777085"/>
                </a:lnTo>
                <a:lnTo>
                  <a:pt x="414553" y="1728216"/>
                </a:lnTo>
                <a:lnTo>
                  <a:pt x="414553" y="1726857"/>
                </a:lnTo>
                <a:lnTo>
                  <a:pt x="411454" y="1705749"/>
                </a:lnTo>
                <a:lnTo>
                  <a:pt x="408241" y="1683854"/>
                </a:lnTo>
                <a:lnTo>
                  <a:pt x="390207" y="1646161"/>
                </a:lnTo>
                <a:lnTo>
                  <a:pt x="361772" y="1614906"/>
                </a:lnTo>
                <a:lnTo>
                  <a:pt x="324256" y="1591195"/>
                </a:lnTo>
                <a:lnTo>
                  <a:pt x="278980" y="1576158"/>
                </a:lnTo>
                <a:lnTo>
                  <a:pt x="227266" y="1570888"/>
                </a:lnTo>
                <a:lnTo>
                  <a:pt x="172491" y="1575257"/>
                </a:lnTo>
                <a:lnTo>
                  <a:pt x="126123" y="1588198"/>
                </a:lnTo>
                <a:lnTo>
                  <a:pt x="86093" y="1609432"/>
                </a:lnTo>
                <a:lnTo>
                  <a:pt x="50342" y="1638719"/>
                </a:lnTo>
                <a:lnTo>
                  <a:pt x="16827" y="1675777"/>
                </a:lnTo>
                <a:lnTo>
                  <a:pt x="121704" y="1764995"/>
                </a:lnTo>
                <a:lnTo>
                  <a:pt x="148907" y="1737918"/>
                </a:lnTo>
                <a:lnTo>
                  <a:pt x="172275" y="1719529"/>
                </a:lnTo>
                <a:lnTo>
                  <a:pt x="193344" y="1709064"/>
                </a:lnTo>
                <a:lnTo>
                  <a:pt x="213652" y="1705749"/>
                </a:lnTo>
                <a:lnTo>
                  <a:pt x="231851" y="1708404"/>
                </a:lnTo>
                <a:lnTo>
                  <a:pt x="245313" y="1715795"/>
                </a:lnTo>
                <a:lnTo>
                  <a:pt x="253682" y="1727009"/>
                </a:lnTo>
                <a:lnTo>
                  <a:pt x="256552" y="1741157"/>
                </a:lnTo>
                <a:lnTo>
                  <a:pt x="254279" y="1754987"/>
                </a:lnTo>
                <a:lnTo>
                  <a:pt x="247015" y="1769084"/>
                </a:lnTo>
                <a:lnTo>
                  <a:pt x="234137" y="1783676"/>
                </a:lnTo>
                <a:lnTo>
                  <a:pt x="215011" y="1799043"/>
                </a:lnTo>
                <a:lnTo>
                  <a:pt x="17500" y="1940699"/>
                </a:lnTo>
                <a:lnTo>
                  <a:pt x="17500" y="2056472"/>
                </a:lnTo>
                <a:lnTo>
                  <a:pt x="419328" y="2056472"/>
                </a:lnTo>
                <a:lnTo>
                  <a:pt x="419328" y="1931847"/>
                </a:lnTo>
                <a:close/>
              </a:path>
              <a:path w="1791335" h="8775065">
                <a:moveTo>
                  <a:pt x="419328" y="813841"/>
                </a:moveTo>
                <a:lnTo>
                  <a:pt x="233400" y="813841"/>
                </a:lnTo>
                <a:lnTo>
                  <a:pt x="318528" y="759358"/>
                </a:lnTo>
                <a:lnTo>
                  <a:pt x="357670" y="730783"/>
                </a:lnTo>
                <a:lnTo>
                  <a:pt x="387997" y="698322"/>
                </a:lnTo>
                <a:lnTo>
                  <a:pt x="407593" y="659079"/>
                </a:lnTo>
                <a:lnTo>
                  <a:pt x="414553" y="610209"/>
                </a:lnTo>
                <a:lnTo>
                  <a:pt x="414553" y="608850"/>
                </a:lnTo>
                <a:lnTo>
                  <a:pt x="411454" y="587743"/>
                </a:lnTo>
                <a:lnTo>
                  <a:pt x="408241" y="565848"/>
                </a:lnTo>
                <a:lnTo>
                  <a:pt x="390207" y="528154"/>
                </a:lnTo>
                <a:lnTo>
                  <a:pt x="361772" y="496900"/>
                </a:lnTo>
                <a:lnTo>
                  <a:pt x="324256" y="473189"/>
                </a:lnTo>
                <a:lnTo>
                  <a:pt x="278980" y="458152"/>
                </a:lnTo>
                <a:lnTo>
                  <a:pt x="227266" y="452882"/>
                </a:lnTo>
                <a:lnTo>
                  <a:pt x="172491" y="457250"/>
                </a:lnTo>
                <a:lnTo>
                  <a:pt x="126123" y="470192"/>
                </a:lnTo>
                <a:lnTo>
                  <a:pt x="86093" y="491426"/>
                </a:lnTo>
                <a:lnTo>
                  <a:pt x="50342" y="520712"/>
                </a:lnTo>
                <a:lnTo>
                  <a:pt x="16827" y="557771"/>
                </a:lnTo>
                <a:lnTo>
                  <a:pt x="121704" y="646988"/>
                </a:lnTo>
                <a:lnTo>
                  <a:pt x="148907" y="619912"/>
                </a:lnTo>
                <a:lnTo>
                  <a:pt x="172275" y="601535"/>
                </a:lnTo>
                <a:lnTo>
                  <a:pt x="193344" y="591058"/>
                </a:lnTo>
                <a:lnTo>
                  <a:pt x="213652" y="587743"/>
                </a:lnTo>
                <a:lnTo>
                  <a:pt x="231851" y="590397"/>
                </a:lnTo>
                <a:lnTo>
                  <a:pt x="245313" y="597789"/>
                </a:lnTo>
                <a:lnTo>
                  <a:pt x="253682" y="609003"/>
                </a:lnTo>
                <a:lnTo>
                  <a:pt x="256552" y="623150"/>
                </a:lnTo>
                <a:lnTo>
                  <a:pt x="254279" y="636981"/>
                </a:lnTo>
                <a:lnTo>
                  <a:pt x="247015" y="651078"/>
                </a:lnTo>
                <a:lnTo>
                  <a:pt x="234137" y="665670"/>
                </a:lnTo>
                <a:lnTo>
                  <a:pt x="215011" y="681037"/>
                </a:lnTo>
                <a:lnTo>
                  <a:pt x="17500" y="822693"/>
                </a:lnTo>
                <a:lnTo>
                  <a:pt x="17500" y="938466"/>
                </a:lnTo>
                <a:lnTo>
                  <a:pt x="419328" y="938466"/>
                </a:lnTo>
                <a:lnTo>
                  <a:pt x="419328" y="813841"/>
                </a:lnTo>
                <a:close/>
              </a:path>
              <a:path w="1791335" h="8775065">
                <a:moveTo>
                  <a:pt x="426237" y="7834096"/>
                </a:moveTo>
                <a:lnTo>
                  <a:pt x="287388" y="7834096"/>
                </a:lnTo>
                <a:lnTo>
                  <a:pt x="214198" y="8045602"/>
                </a:lnTo>
                <a:lnTo>
                  <a:pt x="141008" y="7834096"/>
                </a:lnTo>
                <a:lnTo>
                  <a:pt x="0" y="7834096"/>
                </a:lnTo>
                <a:lnTo>
                  <a:pt x="152844" y="8213509"/>
                </a:lnTo>
                <a:lnTo>
                  <a:pt x="273392" y="8213509"/>
                </a:lnTo>
                <a:lnTo>
                  <a:pt x="341033" y="8045602"/>
                </a:lnTo>
                <a:lnTo>
                  <a:pt x="426237" y="7834096"/>
                </a:lnTo>
                <a:close/>
              </a:path>
              <a:path w="1791335" h="8775065">
                <a:moveTo>
                  <a:pt x="426237" y="6716090"/>
                </a:moveTo>
                <a:lnTo>
                  <a:pt x="287388" y="6716090"/>
                </a:lnTo>
                <a:lnTo>
                  <a:pt x="214198" y="6927596"/>
                </a:lnTo>
                <a:lnTo>
                  <a:pt x="141008" y="6716090"/>
                </a:lnTo>
                <a:lnTo>
                  <a:pt x="0" y="6716090"/>
                </a:lnTo>
                <a:lnTo>
                  <a:pt x="152844" y="7095503"/>
                </a:lnTo>
                <a:lnTo>
                  <a:pt x="273392" y="7095503"/>
                </a:lnTo>
                <a:lnTo>
                  <a:pt x="341033" y="6927596"/>
                </a:lnTo>
                <a:lnTo>
                  <a:pt x="426237" y="6716090"/>
                </a:lnTo>
                <a:close/>
              </a:path>
              <a:path w="1791335" h="8775065">
                <a:moveTo>
                  <a:pt x="426237" y="5598084"/>
                </a:moveTo>
                <a:lnTo>
                  <a:pt x="287388" y="5598084"/>
                </a:lnTo>
                <a:lnTo>
                  <a:pt x="214198" y="5809589"/>
                </a:lnTo>
                <a:lnTo>
                  <a:pt x="141008" y="5598084"/>
                </a:lnTo>
                <a:lnTo>
                  <a:pt x="0" y="5598084"/>
                </a:lnTo>
                <a:lnTo>
                  <a:pt x="152844" y="5977496"/>
                </a:lnTo>
                <a:lnTo>
                  <a:pt x="273392" y="5977496"/>
                </a:lnTo>
                <a:lnTo>
                  <a:pt x="341033" y="5809589"/>
                </a:lnTo>
                <a:lnTo>
                  <a:pt x="426237" y="5598084"/>
                </a:lnTo>
                <a:close/>
              </a:path>
              <a:path w="1791335" h="8775065">
                <a:moveTo>
                  <a:pt x="426237" y="4480077"/>
                </a:moveTo>
                <a:lnTo>
                  <a:pt x="287388" y="4480077"/>
                </a:lnTo>
                <a:lnTo>
                  <a:pt x="214198" y="4691583"/>
                </a:lnTo>
                <a:lnTo>
                  <a:pt x="141008" y="4480077"/>
                </a:lnTo>
                <a:lnTo>
                  <a:pt x="0" y="4480077"/>
                </a:lnTo>
                <a:lnTo>
                  <a:pt x="152844" y="4859490"/>
                </a:lnTo>
                <a:lnTo>
                  <a:pt x="273392" y="4859490"/>
                </a:lnTo>
                <a:lnTo>
                  <a:pt x="341033" y="4691583"/>
                </a:lnTo>
                <a:lnTo>
                  <a:pt x="426237" y="4480077"/>
                </a:lnTo>
                <a:close/>
              </a:path>
              <a:path w="1791335" h="8775065">
                <a:moveTo>
                  <a:pt x="426237" y="3362083"/>
                </a:moveTo>
                <a:lnTo>
                  <a:pt x="287388" y="3362083"/>
                </a:lnTo>
                <a:lnTo>
                  <a:pt x="214198" y="3573576"/>
                </a:lnTo>
                <a:lnTo>
                  <a:pt x="141008" y="3362083"/>
                </a:lnTo>
                <a:lnTo>
                  <a:pt x="0" y="3362083"/>
                </a:lnTo>
                <a:lnTo>
                  <a:pt x="152844" y="3741483"/>
                </a:lnTo>
                <a:lnTo>
                  <a:pt x="273392" y="3741483"/>
                </a:lnTo>
                <a:lnTo>
                  <a:pt x="341033" y="3573576"/>
                </a:lnTo>
                <a:lnTo>
                  <a:pt x="426237" y="3362083"/>
                </a:lnTo>
                <a:close/>
              </a:path>
              <a:path w="1791335" h="8775065">
                <a:moveTo>
                  <a:pt x="426237" y="2244077"/>
                </a:moveTo>
                <a:lnTo>
                  <a:pt x="287388" y="2244077"/>
                </a:lnTo>
                <a:lnTo>
                  <a:pt x="214198" y="2455570"/>
                </a:lnTo>
                <a:lnTo>
                  <a:pt x="141008" y="2244077"/>
                </a:lnTo>
                <a:lnTo>
                  <a:pt x="0" y="2244077"/>
                </a:lnTo>
                <a:lnTo>
                  <a:pt x="152844" y="2623477"/>
                </a:lnTo>
                <a:lnTo>
                  <a:pt x="273392" y="2623477"/>
                </a:lnTo>
                <a:lnTo>
                  <a:pt x="341033" y="2455570"/>
                </a:lnTo>
                <a:lnTo>
                  <a:pt x="426237" y="2244077"/>
                </a:lnTo>
                <a:close/>
              </a:path>
              <a:path w="1791335" h="8775065">
                <a:moveTo>
                  <a:pt x="426237" y="1126070"/>
                </a:moveTo>
                <a:lnTo>
                  <a:pt x="287388" y="1126070"/>
                </a:lnTo>
                <a:lnTo>
                  <a:pt x="214198" y="1337564"/>
                </a:lnTo>
                <a:lnTo>
                  <a:pt x="141008" y="1126070"/>
                </a:lnTo>
                <a:lnTo>
                  <a:pt x="0" y="1126070"/>
                </a:lnTo>
                <a:lnTo>
                  <a:pt x="152844" y="1505470"/>
                </a:lnTo>
                <a:lnTo>
                  <a:pt x="273392" y="1505470"/>
                </a:lnTo>
                <a:lnTo>
                  <a:pt x="341033" y="1337564"/>
                </a:lnTo>
                <a:lnTo>
                  <a:pt x="426237" y="1126070"/>
                </a:lnTo>
                <a:close/>
              </a:path>
              <a:path w="1791335" h="8775065">
                <a:moveTo>
                  <a:pt x="426237" y="8064"/>
                </a:moveTo>
                <a:lnTo>
                  <a:pt x="287388" y="8064"/>
                </a:lnTo>
                <a:lnTo>
                  <a:pt x="214198" y="219557"/>
                </a:lnTo>
                <a:lnTo>
                  <a:pt x="141008" y="8064"/>
                </a:lnTo>
                <a:lnTo>
                  <a:pt x="0" y="8064"/>
                </a:lnTo>
                <a:lnTo>
                  <a:pt x="152844" y="387464"/>
                </a:lnTo>
                <a:lnTo>
                  <a:pt x="273392" y="387464"/>
                </a:lnTo>
                <a:lnTo>
                  <a:pt x="341033" y="219557"/>
                </a:lnTo>
                <a:lnTo>
                  <a:pt x="426237" y="8064"/>
                </a:lnTo>
                <a:close/>
              </a:path>
              <a:path w="1791335" h="8775065">
                <a:moveTo>
                  <a:pt x="568617" y="7834096"/>
                </a:moveTo>
                <a:lnTo>
                  <a:pt x="442683" y="7834096"/>
                </a:lnTo>
                <a:lnTo>
                  <a:pt x="442683" y="8210817"/>
                </a:lnTo>
                <a:lnTo>
                  <a:pt x="568617" y="8210817"/>
                </a:lnTo>
                <a:lnTo>
                  <a:pt x="568617" y="7834096"/>
                </a:lnTo>
                <a:close/>
              </a:path>
              <a:path w="1791335" h="8775065">
                <a:moveTo>
                  <a:pt x="568617" y="6716090"/>
                </a:moveTo>
                <a:lnTo>
                  <a:pt x="442683" y="6716090"/>
                </a:lnTo>
                <a:lnTo>
                  <a:pt x="442683" y="7092810"/>
                </a:lnTo>
                <a:lnTo>
                  <a:pt x="568617" y="7092810"/>
                </a:lnTo>
                <a:lnTo>
                  <a:pt x="568617" y="6716090"/>
                </a:lnTo>
                <a:close/>
              </a:path>
              <a:path w="1791335" h="8775065">
                <a:moveTo>
                  <a:pt x="568617" y="5598084"/>
                </a:moveTo>
                <a:lnTo>
                  <a:pt x="442683" y="5598084"/>
                </a:lnTo>
                <a:lnTo>
                  <a:pt x="442683" y="5974804"/>
                </a:lnTo>
                <a:lnTo>
                  <a:pt x="568617" y="5974804"/>
                </a:lnTo>
                <a:lnTo>
                  <a:pt x="568617" y="5598084"/>
                </a:lnTo>
                <a:close/>
              </a:path>
              <a:path w="1791335" h="8775065">
                <a:moveTo>
                  <a:pt x="568617" y="4480077"/>
                </a:moveTo>
                <a:lnTo>
                  <a:pt x="442683" y="4480077"/>
                </a:lnTo>
                <a:lnTo>
                  <a:pt x="442683" y="4856797"/>
                </a:lnTo>
                <a:lnTo>
                  <a:pt x="568617" y="4856797"/>
                </a:lnTo>
                <a:lnTo>
                  <a:pt x="568617" y="4480077"/>
                </a:lnTo>
                <a:close/>
              </a:path>
              <a:path w="1791335" h="8775065">
                <a:moveTo>
                  <a:pt x="568617" y="3362071"/>
                </a:moveTo>
                <a:lnTo>
                  <a:pt x="442683" y="3362071"/>
                </a:lnTo>
                <a:lnTo>
                  <a:pt x="442683" y="3738791"/>
                </a:lnTo>
                <a:lnTo>
                  <a:pt x="568617" y="3738791"/>
                </a:lnTo>
                <a:lnTo>
                  <a:pt x="568617" y="3362071"/>
                </a:lnTo>
                <a:close/>
              </a:path>
              <a:path w="1791335" h="8775065">
                <a:moveTo>
                  <a:pt x="568617" y="2244064"/>
                </a:moveTo>
                <a:lnTo>
                  <a:pt x="442683" y="2244064"/>
                </a:lnTo>
                <a:lnTo>
                  <a:pt x="442683" y="2620784"/>
                </a:lnTo>
                <a:lnTo>
                  <a:pt x="568617" y="2620784"/>
                </a:lnTo>
                <a:lnTo>
                  <a:pt x="568617" y="2244064"/>
                </a:lnTo>
                <a:close/>
              </a:path>
              <a:path w="1791335" h="8775065">
                <a:moveTo>
                  <a:pt x="568617" y="1126058"/>
                </a:moveTo>
                <a:lnTo>
                  <a:pt x="442683" y="1126058"/>
                </a:lnTo>
                <a:lnTo>
                  <a:pt x="442683" y="1502778"/>
                </a:lnTo>
                <a:lnTo>
                  <a:pt x="568617" y="1502778"/>
                </a:lnTo>
                <a:lnTo>
                  <a:pt x="568617" y="1126058"/>
                </a:lnTo>
                <a:close/>
              </a:path>
              <a:path w="1791335" h="8775065">
                <a:moveTo>
                  <a:pt x="568617" y="8051"/>
                </a:moveTo>
                <a:lnTo>
                  <a:pt x="442683" y="8051"/>
                </a:lnTo>
                <a:lnTo>
                  <a:pt x="442683" y="384771"/>
                </a:lnTo>
                <a:lnTo>
                  <a:pt x="568617" y="384771"/>
                </a:lnTo>
                <a:lnTo>
                  <a:pt x="568617" y="8051"/>
                </a:lnTo>
                <a:close/>
              </a:path>
              <a:path w="1791335" h="8775065">
                <a:moveTo>
                  <a:pt x="909662" y="8524786"/>
                </a:moveTo>
                <a:lnTo>
                  <a:pt x="905751" y="8476424"/>
                </a:lnTo>
                <a:lnTo>
                  <a:pt x="894219" y="8430704"/>
                </a:lnTo>
                <a:lnTo>
                  <a:pt x="875334" y="8388794"/>
                </a:lnTo>
                <a:lnTo>
                  <a:pt x="849401" y="8351875"/>
                </a:lnTo>
                <a:lnTo>
                  <a:pt x="816686" y="8321129"/>
                </a:lnTo>
                <a:lnTo>
                  <a:pt x="777506" y="8297710"/>
                </a:lnTo>
                <a:lnTo>
                  <a:pt x="751674" y="8289226"/>
                </a:lnTo>
                <a:lnTo>
                  <a:pt x="751674" y="8526145"/>
                </a:lnTo>
                <a:lnTo>
                  <a:pt x="751674" y="8527517"/>
                </a:lnTo>
                <a:lnTo>
                  <a:pt x="746633" y="8572119"/>
                </a:lnTo>
                <a:lnTo>
                  <a:pt x="732345" y="8606511"/>
                </a:lnTo>
                <a:lnTo>
                  <a:pt x="710006" y="8628647"/>
                </a:lnTo>
                <a:lnTo>
                  <a:pt x="680834" y="8636470"/>
                </a:lnTo>
                <a:lnTo>
                  <a:pt x="651459" y="8628431"/>
                </a:lnTo>
                <a:lnTo>
                  <a:pt x="628662" y="8605825"/>
                </a:lnTo>
                <a:lnTo>
                  <a:pt x="613892" y="8570963"/>
                </a:lnTo>
                <a:lnTo>
                  <a:pt x="608647" y="8526145"/>
                </a:lnTo>
                <a:lnTo>
                  <a:pt x="608647" y="8524786"/>
                </a:lnTo>
                <a:lnTo>
                  <a:pt x="613689" y="8480171"/>
                </a:lnTo>
                <a:lnTo>
                  <a:pt x="627976" y="8445779"/>
                </a:lnTo>
                <a:lnTo>
                  <a:pt x="650316" y="8423656"/>
                </a:lnTo>
                <a:lnTo>
                  <a:pt x="679475" y="8415820"/>
                </a:lnTo>
                <a:lnTo>
                  <a:pt x="708863" y="8423859"/>
                </a:lnTo>
                <a:lnTo>
                  <a:pt x="731659" y="8446465"/>
                </a:lnTo>
                <a:lnTo>
                  <a:pt x="746429" y="8481327"/>
                </a:lnTo>
                <a:lnTo>
                  <a:pt x="751674" y="8526145"/>
                </a:lnTo>
                <a:lnTo>
                  <a:pt x="751674" y="8289226"/>
                </a:lnTo>
                <a:lnTo>
                  <a:pt x="732129" y="8282800"/>
                </a:lnTo>
                <a:lnTo>
                  <a:pt x="680834" y="8277568"/>
                </a:lnTo>
                <a:lnTo>
                  <a:pt x="629500" y="8282851"/>
                </a:lnTo>
                <a:lnTo>
                  <a:pt x="583958" y="8297913"/>
                </a:lnTo>
                <a:lnTo>
                  <a:pt x="544563" y="8321561"/>
                </a:lnTo>
                <a:lnTo>
                  <a:pt x="511606" y="8352561"/>
                </a:lnTo>
                <a:lnTo>
                  <a:pt x="485406" y="8389721"/>
                </a:lnTo>
                <a:lnTo>
                  <a:pt x="466305" y="8431847"/>
                </a:lnTo>
                <a:lnTo>
                  <a:pt x="454609" y="8477720"/>
                </a:lnTo>
                <a:lnTo>
                  <a:pt x="450761" y="8524786"/>
                </a:lnTo>
                <a:lnTo>
                  <a:pt x="450646" y="8527517"/>
                </a:lnTo>
                <a:lnTo>
                  <a:pt x="454558" y="8575878"/>
                </a:lnTo>
                <a:lnTo>
                  <a:pt x="466102" y="8621598"/>
                </a:lnTo>
                <a:lnTo>
                  <a:pt x="484987" y="8663495"/>
                </a:lnTo>
                <a:lnTo>
                  <a:pt x="510921" y="8700414"/>
                </a:lnTo>
                <a:lnTo>
                  <a:pt x="543623" y="8731161"/>
                </a:lnTo>
                <a:lnTo>
                  <a:pt x="582815" y="8754593"/>
                </a:lnTo>
                <a:lnTo>
                  <a:pt x="628192" y="8769502"/>
                </a:lnTo>
                <a:lnTo>
                  <a:pt x="679475" y="8774735"/>
                </a:lnTo>
                <a:lnTo>
                  <a:pt x="730821" y="8769439"/>
                </a:lnTo>
                <a:lnTo>
                  <a:pt x="776351" y="8754377"/>
                </a:lnTo>
                <a:lnTo>
                  <a:pt x="815759" y="8730729"/>
                </a:lnTo>
                <a:lnTo>
                  <a:pt x="848715" y="8699729"/>
                </a:lnTo>
                <a:lnTo>
                  <a:pt x="874903" y="8662556"/>
                </a:lnTo>
                <a:lnTo>
                  <a:pt x="886726" y="8636470"/>
                </a:lnTo>
                <a:lnTo>
                  <a:pt x="894003" y="8620430"/>
                </a:lnTo>
                <a:lnTo>
                  <a:pt x="905700" y="8574557"/>
                </a:lnTo>
                <a:lnTo>
                  <a:pt x="909561" y="8527517"/>
                </a:lnTo>
                <a:lnTo>
                  <a:pt x="909662" y="8524786"/>
                </a:lnTo>
                <a:close/>
              </a:path>
              <a:path w="1791335" h="8775065">
                <a:moveTo>
                  <a:pt x="909662" y="7406780"/>
                </a:moveTo>
                <a:lnTo>
                  <a:pt x="905751" y="7358418"/>
                </a:lnTo>
                <a:lnTo>
                  <a:pt x="894219" y="7312698"/>
                </a:lnTo>
                <a:lnTo>
                  <a:pt x="875334" y="7270788"/>
                </a:lnTo>
                <a:lnTo>
                  <a:pt x="849401" y="7233882"/>
                </a:lnTo>
                <a:lnTo>
                  <a:pt x="816686" y="7203122"/>
                </a:lnTo>
                <a:lnTo>
                  <a:pt x="777506" y="7179704"/>
                </a:lnTo>
                <a:lnTo>
                  <a:pt x="751674" y="7171220"/>
                </a:lnTo>
                <a:lnTo>
                  <a:pt x="751674" y="7408138"/>
                </a:lnTo>
                <a:lnTo>
                  <a:pt x="751674" y="7409510"/>
                </a:lnTo>
                <a:lnTo>
                  <a:pt x="746633" y="7454112"/>
                </a:lnTo>
                <a:lnTo>
                  <a:pt x="732345" y="7488504"/>
                </a:lnTo>
                <a:lnTo>
                  <a:pt x="710006" y="7510640"/>
                </a:lnTo>
                <a:lnTo>
                  <a:pt x="680834" y="7518463"/>
                </a:lnTo>
                <a:lnTo>
                  <a:pt x="651459" y="7510424"/>
                </a:lnTo>
                <a:lnTo>
                  <a:pt x="628662" y="7487818"/>
                </a:lnTo>
                <a:lnTo>
                  <a:pt x="613892" y="7452957"/>
                </a:lnTo>
                <a:lnTo>
                  <a:pt x="608647" y="7408138"/>
                </a:lnTo>
                <a:lnTo>
                  <a:pt x="608647" y="7406780"/>
                </a:lnTo>
                <a:lnTo>
                  <a:pt x="613689" y="7362164"/>
                </a:lnTo>
                <a:lnTo>
                  <a:pt x="627976" y="7327773"/>
                </a:lnTo>
                <a:lnTo>
                  <a:pt x="650316" y="7305649"/>
                </a:lnTo>
                <a:lnTo>
                  <a:pt x="679475" y="7297814"/>
                </a:lnTo>
                <a:lnTo>
                  <a:pt x="708863" y="7305853"/>
                </a:lnTo>
                <a:lnTo>
                  <a:pt x="731659" y="7328459"/>
                </a:lnTo>
                <a:lnTo>
                  <a:pt x="746429" y="7363320"/>
                </a:lnTo>
                <a:lnTo>
                  <a:pt x="751674" y="7408138"/>
                </a:lnTo>
                <a:lnTo>
                  <a:pt x="751674" y="7171220"/>
                </a:lnTo>
                <a:lnTo>
                  <a:pt x="732129" y="7164794"/>
                </a:lnTo>
                <a:lnTo>
                  <a:pt x="680834" y="7159561"/>
                </a:lnTo>
                <a:lnTo>
                  <a:pt x="629500" y="7164845"/>
                </a:lnTo>
                <a:lnTo>
                  <a:pt x="583958" y="7179919"/>
                </a:lnTo>
                <a:lnTo>
                  <a:pt x="544563" y="7203554"/>
                </a:lnTo>
                <a:lnTo>
                  <a:pt x="511606" y="7234555"/>
                </a:lnTo>
                <a:lnTo>
                  <a:pt x="485406" y="7271728"/>
                </a:lnTo>
                <a:lnTo>
                  <a:pt x="466305" y="7313841"/>
                </a:lnTo>
                <a:lnTo>
                  <a:pt x="454609" y="7359713"/>
                </a:lnTo>
                <a:lnTo>
                  <a:pt x="450761" y="7406780"/>
                </a:lnTo>
                <a:lnTo>
                  <a:pt x="450646" y="7409510"/>
                </a:lnTo>
                <a:lnTo>
                  <a:pt x="454558" y="7457872"/>
                </a:lnTo>
                <a:lnTo>
                  <a:pt x="466102" y="7503592"/>
                </a:lnTo>
                <a:lnTo>
                  <a:pt x="484987" y="7545489"/>
                </a:lnTo>
                <a:lnTo>
                  <a:pt x="510921" y="7582408"/>
                </a:lnTo>
                <a:lnTo>
                  <a:pt x="543623" y="7613167"/>
                </a:lnTo>
                <a:lnTo>
                  <a:pt x="582815" y="7636586"/>
                </a:lnTo>
                <a:lnTo>
                  <a:pt x="628192" y="7651496"/>
                </a:lnTo>
                <a:lnTo>
                  <a:pt x="679475" y="7656728"/>
                </a:lnTo>
                <a:lnTo>
                  <a:pt x="730821" y="7651432"/>
                </a:lnTo>
                <a:lnTo>
                  <a:pt x="776351" y="7636370"/>
                </a:lnTo>
                <a:lnTo>
                  <a:pt x="815759" y="7612723"/>
                </a:lnTo>
                <a:lnTo>
                  <a:pt x="848715" y="7581722"/>
                </a:lnTo>
                <a:lnTo>
                  <a:pt x="874903" y="7544549"/>
                </a:lnTo>
                <a:lnTo>
                  <a:pt x="886726" y="7518463"/>
                </a:lnTo>
                <a:lnTo>
                  <a:pt x="894003" y="7502436"/>
                </a:lnTo>
                <a:lnTo>
                  <a:pt x="905700" y="7456551"/>
                </a:lnTo>
                <a:lnTo>
                  <a:pt x="909561" y="7409510"/>
                </a:lnTo>
                <a:lnTo>
                  <a:pt x="909662" y="7406780"/>
                </a:lnTo>
                <a:close/>
              </a:path>
              <a:path w="1791335" h="8775065">
                <a:moveTo>
                  <a:pt x="909662" y="6288773"/>
                </a:moveTo>
                <a:lnTo>
                  <a:pt x="905751" y="6240411"/>
                </a:lnTo>
                <a:lnTo>
                  <a:pt x="894219" y="6194691"/>
                </a:lnTo>
                <a:lnTo>
                  <a:pt x="875334" y="6152781"/>
                </a:lnTo>
                <a:lnTo>
                  <a:pt x="849401" y="6115875"/>
                </a:lnTo>
                <a:lnTo>
                  <a:pt x="816686" y="6085116"/>
                </a:lnTo>
                <a:lnTo>
                  <a:pt x="777506" y="6061697"/>
                </a:lnTo>
                <a:lnTo>
                  <a:pt x="751674" y="6053213"/>
                </a:lnTo>
                <a:lnTo>
                  <a:pt x="751674" y="6290132"/>
                </a:lnTo>
                <a:lnTo>
                  <a:pt x="751674" y="6291504"/>
                </a:lnTo>
                <a:lnTo>
                  <a:pt x="746633" y="6336106"/>
                </a:lnTo>
                <a:lnTo>
                  <a:pt x="732345" y="6370498"/>
                </a:lnTo>
                <a:lnTo>
                  <a:pt x="710006" y="6392634"/>
                </a:lnTo>
                <a:lnTo>
                  <a:pt x="680834" y="6400457"/>
                </a:lnTo>
                <a:lnTo>
                  <a:pt x="651459" y="6392418"/>
                </a:lnTo>
                <a:lnTo>
                  <a:pt x="628662" y="6369812"/>
                </a:lnTo>
                <a:lnTo>
                  <a:pt x="613892" y="6334950"/>
                </a:lnTo>
                <a:lnTo>
                  <a:pt x="608647" y="6290132"/>
                </a:lnTo>
                <a:lnTo>
                  <a:pt x="608647" y="6288773"/>
                </a:lnTo>
                <a:lnTo>
                  <a:pt x="613689" y="6244158"/>
                </a:lnTo>
                <a:lnTo>
                  <a:pt x="627976" y="6209766"/>
                </a:lnTo>
                <a:lnTo>
                  <a:pt x="650316" y="6187643"/>
                </a:lnTo>
                <a:lnTo>
                  <a:pt x="679475" y="6179807"/>
                </a:lnTo>
                <a:lnTo>
                  <a:pt x="708863" y="6187846"/>
                </a:lnTo>
                <a:lnTo>
                  <a:pt x="731659" y="6210452"/>
                </a:lnTo>
                <a:lnTo>
                  <a:pt x="746429" y="6245314"/>
                </a:lnTo>
                <a:lnTo>
                  <a:pt x="751674" y="6290132"/>
                </a:lnTo>
                <a:lnTo>
                  <a:pt x="751674" y="6053213"/>
                </a:lnTo>
                <a:lnTo>
                  <a:pt x="732129" y="6046787"/>
                </a:lnTo>
                <a:lnTo>
                  <a:pt x="680834" y="6041555"/>
                </a:lnTo>
                <a:lnTo>
                  <a:pt x="629500" y="6046838"/>
                </a:lnTo>
                <a:lnTo>
                  <a:pt x="583958" y="6061913"/>
                </a:lnTo>
                <a:lnTo>
                  <a:pt x="544563" y="6085548"/>
                </a:lnTo>
                <a:lnTo>
                  <a:pt x="511606" y="6116548"/>
                </a:lnTo>
                <a:lnTo>
                  <a:pt x="485406" y="6153721"/>
                </a:lnTo>
                <a:lnTo>
                  <a:pt x="466305" y="6195834"/>
                </a:lnTo>
                <a:lnTo>
                  <a:pt x="454609" y="6241707"/>
                </a:lnTo>
                <a:lnTo>
                  <a:pt x="450761" y="6288773"/>
                </a:lnTo>
                <a:lnTo>
                  <a:pt x="450646" y="6291504"/>
                </a:lnTo>
                <a:lnTo>
                  <a:pt x="454558" y="6339865"/>
                </a:lnTo>
                <a:lnTo>
                  <a:pt x="466102" y="6385585"/>
                </a:lnTo>
                <a:lnTo>
                  <a:pt x="484987" y="6427483"/>
                </a:lnTo>
                <a:lnTo>
                  <a:pt x="510921" y="6464401"/>
                </a:lnTo>
                <a:lnTo>
                  <a:pt x="543623" y="6495161"/>
                </a:lnTo>
                <a:lnTo>
                  <a:pt x="582815" y="6518580"/>
                </a:lnTo>
                <a:lnTo>
                  <a:pt x="628192" y="6533489"/>
                </a:lnTo>
                <a:lnTo>
                  <a:pt x="679475" y="6538722"/>
                </a:lnTo>
                <a:lnTo>
                  <a:pt x="730821" y="6533426"/>
                </a:lnTo>
                <a:lnTo>
                  <a:pt x="776351" y="6518364"/>
                </a:lnTo>
                <a:lnTo>
                  <a:pt x="815759" y="6494716"/>
                </a:lnTo>
                <a:lnTo>
                  <a:pt x="848715" y="6463716"/>
                </a:lnTo>
                <a:lnTo>
                  <a:pt x="874903" y="6426543"/>
                </a:lnTo>
                <a:lnTo>
                  <a:pt x="886726" y="6400457"/>
                </a:lnTo>
                <a:lnTo>
                  <a:pt x="894003" y="6384430"/>
                </a:lnTo>
                <a:lnTo>
                  <a:pt x="905700" y="6338544"/>
                </a:lnTo>
                <a:lnTo>
                  <a:pt x="909561" y="6291504"/>
                </a:lnTo>
                <a:lnTo>
                  <a:pt x="909662" y="6288773"/>
                </a:lnTo>
                <a:close/>
              </a:path>
              <a:path w="1791335" h="8775065">
                <a:moveTo>
                  <a:pt x="909662" y="5170767"/>
                </a:moveTo>
                <a:lnTo>
                  <a:pt x="905751" y="5122405"/>
                </a:lnTo>
                <a:lnTo>
                  <a:pt x="894219" y="5076685"/>
                </a:lnTo>
                <a:lnTo>
                  <a:pt x="875334" y="5034775"/>
                </a:lnTo>
                <a:lnTo>
                  <a:pt x="849401" y="4997869"/>
                </a:lnTo>
                <a:lnTo>
                  <a:pt x="816686" y="4967109"/>
                </a:lnTo>
                <a:lnTo>
                  <a:pt x="777506" y="4943691"/>
                </a:lnTo>
                <a:lnTo>
                  <a:pt x="751674" y="4935207"/>
                </a:lnTo>
                <a:lnTo>
                  <a:pt x="751674" y="5172126"/>
                </a:lnTo>
                <a:lnTo>
                  <a:pt x="751674" y="5173497"/>
                </a:lnTo>
                <a:lnTo>
                  <a:pt x="746633" y="5218100"/>
                </a:lnTo>
                <a:lnTo>
                  <a:pt x="732345" y="5252491"/>
                </a:lnTo>
                <a:lnTo>
                  <a:pt x="710006" y="5274627"/>
                </a:lnTo>
                <a:lnTo>
                  <a:pt x="680834" y="5282450"/>
                </a:lnTo>
                <a:lnTo>
                  <a:pt x="651459" y="5274411"/>
                </a:lnTo>
                <a:lnTo>
                  <a:pt x="628662" y="5251805"/>
                </a:lnTo>
                <a:lnTo>
                  <a:pt x="613892" y="5216944"/>
                </a:lnTo>
                <a:lnTo>
                  <a:pt x="608647" y="5172126"/>
                </a:lnTo>
                <a:lnTo>
                  <a:pt x="608647" y="5170767"/>
                </a:lnTo>
                <a:lnTo>
                  <a:pt x="613689" y="5126152"/>
                </a:lnTo>
                <a:lnTo>
                  <a:pt x="627976" y="5091760"/>
                </a:lnTo>
                <a:lnTo>
                  <a:pt x="650316" y="5069637"/>
                </a:lnTo>
                <a:lnTo>
                  <a:pt x="679475" y="5061801"/>
                </a:lnTo>
                <a:lnTo>
                  <a:pt x="708863" y="5069852"/>
                </a:lnTo>
                <a:lnTo>
                  <a:pt x="731659" y="5092446"/>
                </a:lnTo>
                <a:lnTo>
                  <a:pt x="746429" y="5127307"/>
                </a:lnTo>
                <a:lnTo>
                  <a:pt x="751674" y="5172126"/>
                </a:lnTo>
                <a:lnTo>
                  <a:pt x="751674" y="4935207"/>
                </a:lnTo>
                <a:lnTo>
                  <a:pt x="732129" y="4928781"/>
                </a:lnTo>
                <a:lnTo>
                  <a:pt x="680834" y="4923548"/>
                </a:lnTo>
                <a:lnTo>
                  <a:pt x="629500" y="4928832"/>
                </a:lnTo>
                <a:lnTo>
                  <a:pt x="583958" y="4943907"/>
                </a:lnTo>
                <a:lnTo>
                  <a:pt x="544563" y="4967541"/>
                </a:lnTo>
                <a:lnTo>
                  <a:pt x="511606" y="4998542"/>
                </a:lnTo>
                <a:lnTo>
                  <a:pt x="485406" y="5035715"/>
                </a:lnTo>
                <a:lnTo>
                  <a:pt x="466305" y="5077828"/>
                </a:lnTo>
                <a:lnTo>
                  <a:pt x="454609" y="5123700"/>
                </a:lnTo>
                <a:lnTo>
                  <a:pt x="450761" y="5170767"/>
                </a:lnTo>
                <a:lnTo>
                  <a:pt x="450646" y="5173497"/>
                </a:lnTo>
                <a:lnTo>
                  <a:pt x="454558" y="5221859"/>
                </a:lnTo>
                <a:lnTo>
                  <a:pt x="466102" y="5267579"/>
                </a:lnTo>
                <a:lnTo>
                  <a:pt x="484987" y="5309476"/>
                </a:lnTo>
                <a:lnTo>
                  <a:pt x="510921" y="5346395"/>
                </a:lnTo>
                <a:lnTo>
                  <a:pt x="543623" y="5377154"/>
                </a:lnTo>
                <a:lnTo>
                  <a:pt x="582815" y="5400573"/>
                </a:lnTo>
                <a:lnTo>
                  <a:pt x="628192" y="5415483"/>
                </a:lnTo>
                <a:lnTo>
                  <a:pt x="679475" y="5420715"/>
                </a:lnTo>
                <a:lnTo>
                  <a:pt x="730821" y="5415419"/>
                </a:lnTo>
                <a:lnTo>
                  <a:pt x="776351" y="5400357"/>
                </a:lnTo>
                <a:lnTo>
                  <a:pt x="815759" y="5376710"/>
                </a:lnTo>
                <a:lnTo>
                  <a:pt x="848715" y="5345709"/>
                </a:lnTo>
                <a:lnTo>
                  <a:pt x="874903" y="5308536"/>
                </a:lnTo>
                <a:lnTo>
                  <a:pt x="886726" y="5282450"/>
                </a:lnTo>
                <a:lnTo>
                  <a:pt x="894003" y="5266423"/>
                </a:lnTo>
                <a:lnTo>
                  <a:pt x="905700" y="5220538"/>
                </a:lnTo>
                <a:lnTo>
                  <a:pt x="909561" y="5173497"/>
                </a:lnTo>
                <a:lnTo>
                  <a:pt x="909662" y="5170767"/>
                </a:lnTo>
                <a:close/>
              </a:path>
              <a:path w="1791335" h="8775065">
                <a:moveTo>
                  <a:pt x="909662" y="4052760"/>
                </a:moveTo>
                <a:lnTo>
                  <a:pt x="905751" y="4004399"/>
                </a:lnTo>
                <a:lnTo>
                  <a:pt x="894219" y="3958679"/>
                </a:lnTo>
                <a:lnTo>
                  <a:pt x="875334" y="3916769"/>
                </a:lnTo>
                <a:lnTo>
                  <a:pt x="849401" y="3879862"/>
                </a:lnTo>
                <a:lnTo>
                  <a:pt x="816686" y="3849103"/>
                </a:lnTo>
                <a:lnTo>
                  <a:pt x="777506" y="3825684"/>
                </a:lnTo>
                <a:lnTo>
                  <a:pt x="751674" y="3817201"/>
                </a:lnTo>
                <a:lnTo>
                  <a:pt x="751674" y="4054119"/>
                </a:lnTo>
                <a:lnTo>
                  <a:pt x="751674" y="4055491"/>
                </a:lnTo>
                <a:lnTo>
                  <a:pt x="746633" y="4100093"/>
                </a:lnTo>
                <a:lnTo>
                  <a:pt x="732345" y="4134485"/>
                </a:lnTo>
                <a:lnTo>
                  <a:pt x="710006" y="4156621"/>
                </a:lnTo>
                <a:lnTo>
                  <a:pt x="680834" y="4164444"/>
                </a:lnTo>
                <a:lnTo>
                  <a:pt x="651459" y="4156405"/>
                </a:lnTo>
                <a:lnTo>
                  <a:pt x="628662" y="4133799"/>
                </a:lnTo>
                <a:lnTo>
                  <a:pt x="613892" y="4098937"/>
                </a:lnTo>
                <a:lnTo>
                  <a:pt x="608647" y="4054119"/>
                </a:lnTo>
                <a:lnTo>
                  <a:pt x="608647" y="4052760"/>
                </a:lnTo>
                <a:lnTo>
                  <a:pt x="613689" y="4008145"/>
                </a:lnTo>
                <a:lnTo>
                  <a:pt x="627976" y="3973753"/>
                </a:lnTo>
                <a:lnTo>
                  <a:pt x="650316" y="3951630"/>
                </a:lnTo>
                <a:lnTo>
                  <a:pt x="679475" y="3943794"/>
                </a:lnTo>
                <a:lnTo>
                  <a:pt x="708863" y="3951846"/>
                </a:lnTo>
                <a:lnTo>
                  <a:pt x="731659" y="3974439"/>
                </a:lnTo>
                <a:lnTo>
                  <a:pt x="746429" y="4009301"/>
                </a:lnTo>
                <a:lnTo>
                  <a:pt x="751674" y="4054119"/>
                </a:lnTo>
                <a:lnTo>
                  <a:pt x="751674" y="3817201"/>
                </a:lnTo>
                <a:lnTo>
                  <a:pt x="732129" y="3810774"/>
                </a:lnTo>
                <a:lnTo>
                  <a:pt x="680834" y="3805542"/>
                </a:lnTo>
                <a:lnTo>
                  <a:pt x="629500" y="3810825"/>
                </a:lnTo>
                <a:lnTo>
                  <a:pt x="583958" y="3825900"/>
                </a:lnTo>
                <a:lnTo>
                  <a:pt x="544563" y="3849535"/>
                </a:lnTo>
                <a:lnTo>
                  <a:pt x="511606" y="3880535"/>
                </a:lnTo>
                <a:lnTo>
                  <a:pt x="485406" y="3917708"/>
                </a:lnTo>
                <a:lnTo>
                  <a:pt x="466305" y="3959822"/>
                </a:lnTo>
                <a:lnTo>
                  <a:pt x="454609" y="4005694"/>
                </a:lnTo>
                <a:lnTo>
                  <a:pt x="450761" y="4052760"/>
                </a:lnTo>
                <a:lnTo>
                  <a:pt x="450646" y="4055491"/>
                </a:lnTo>
                <a:lnTo>
                  <a:pt x="454558" y="4103852"/>
                </a:lnTo>
                <a:lnTo>
                  <a:pt x="466102" y="4149572"/>
                </a:lnTo>
                <a:lnTo>
                  <a:pt x="484987" y="4191470"/>
                </a:lnTo>
                <a:lnTo>
                  <a:pt x="510921" y="4228389"/>
                </a:lnTo>
                <a:lnTo>
                  <a:pt x="543623" y="4259148"/>
                </a:lnTo>
                <a:lnTo>
                  <a:pt x="582815" y="4282567"/>
                </a:lnTo>
                <a:lnTo>
                  <a:pt x="628192" y="4297477"/>
                </a:lnTo>
                <a:lnTo>
                  <a:pt x="679475" y="4302709"/>
                </a:lnTo>
                <a:lnTo>
                  <a:pt x="730821" y="4297413"/>
                </a:lnTo>
                <a:lnTo>
                  <a:pt x="776351" y="4282351"/>
                </a:lnTo>
                <a:lnTo>
                  <a:pt x="815759" y="4258716"/>
                </a:lnTo>
                <a:lnTo>
                  <a:pt x="848715" y="4227703"/>
                </a:lnTo>
                <a:lnTo>
                  <a:pt x="874903" y="4190530"/>
                </a:lnTo>
                <a:lnTo>
                  <a:pt x="886726" y="4164444"/>
                </a:lnTo>
                <a:lnTo>
                  <a:pt x="894003" y="4148417"/>
                </a:lnTo>
                <a:lnTo>
                  <a:pt x="905700" y="4102544"/>
                </a:lnTo>
                <a:lnTo>
                  <a:pt x="909561" y="4055491"/>
                </a:lnTo>
                <a:lnTo>
                  <a:pt x="909662" y="4052760"/>
                </a:lnTo>
                <a:close/>
              </a:path>
              <a:path w="1791335" h="8775065">
                <a:moveTo>
                  <a:pt x="909662" y="2934754"/>
                </a:moveTo>
                <a:lnTo>
                  <a:pt x="905751" y="2886392"/>
                </a:lnTo>
                <a:lnTo>
                  <a:pt x="894219" y="2840672"/>
                </a:lnTo>
                <a:lnTo>
                  <a:pt x="875334" y="2798762"/>
                </a:lnTo>
                <a:lnTo>
                  <a:pt x="849401" y="2761856"/>
                </a:lnTo>
                <a:lnTo>
                  <a:pt x="816686" y="2731097"/>
                </a:lnTo>
                <a:lnTo>
                  <a:pt x="777506" y="2707678"/>
                </a:lnTo>
                <a:lnTo>
                  <a:pt x="751674" y="2699194"/>
                </a:lnTo>
                <a:lnTo>
                  <a:pt x="751674" y="2936113"/>
                </a:lnTo>
                <a:lnTo>
                  <a:pt x="751674" y="2937484"/>
                </a:lnTo>
                <a:lnTo>
                  <a:pt x="746633" y="2982087"/>
                </a:lnTo>
                <a:lnTo>
                  <a:pt x="732345" y="3016478"/>
                </a:lnTo>
                <a:lnTo>
                  <a:pt x="710006" y="3038614"/>
                </a:lnTo>
                <a:lnTo>
                  <a:pt x="680834" y="3046450"/>
                </a:lnTo>
                <a:lnTo>
                  <a:pt x="651459" y="3038398"/>
                </a:lnTo>
                <a:lnTo>
                  <a:pt x="628662" y="3015792"/>
                </a:lnTo>
                <a:lnTo>
                  <a:pt x="613892" y="2980931"/>
                </a:lnTo>
                <a:lnTo>
                  <a:pt x="608647" y="2936113"/>
                </a:lnTo>
                <a:lnTo>
                  <a:pt x="608647" y="2934754"/>
                </a:lnTo>
                <a:lnTo>
                  <a:pt x="613689" y="2890139"/>
                </a:lnTo>
                <a:lnTo>
                  <a:pt x="627976" y="2855760"/>
                </a:lnTo>
                <a:lnTo>
                  <a:pt x="650316" y="2833624"/>
                </a:lnTo>
                <a:lnTo>
                  <a:pt x="679475" y="2825788"/>
                </a:lnTo>
                <a:lnTo>
                  <a:pt x="708863" y="2833840"/>
                </a:lnTo>
                <a:lnTo>
                  <a:pt x="731659" y="2856433"/>
                </a:lnTo>
                <a:lnTo>
                  <a:pt x="746429" y="2891294"/>
                </a:lnTo>
                <a:lnTo>
                  <a:pt x="751674" y="2936113"/>
                </a:lnTo>
                <a:lnTo>
                  <a:pt x="751674" y="2699194"/>
                </a:lnTo>
                <a:lnTo>
                  <a:pt x="732129" y="2692768"/>
                </a:lnTo>
                <a:lnTo>
                  <a:pt x="680834" y="2687536"/>
                </a:lnTo>
                <a:lnTo>
                  <a:pt x="629500" y="2692819"/>
                </a:lnTo>
                <a:lnTo>
                  <a:pt x="583958" y="2707894"/>
                </a:lnTo>
                <a:lnTo>
                  <a:pt x="544563" y="2731528"/>
                </a:lnTo>
                <a:lnTo>
                  <a:pt x="511606" y="2762529"/>
                </a:lnTo>
                <a:lnTo>
                  <a:pt x="485406" y="2799702"/>
                </a:lnTo>
                <a:lnTo>
                  <a:pt x="466305" y="2841815"/>
                </a:lnTo>
                <a:lnTo>
                  <a:pt x="454609" y="2887688"/>
                </a:lnTo>
                <a:lnTo>
                  <a:pt x="450761" y="2934754"/>
                </a:lnTo>
                <a:lnTo>
                  <a:pt x="450646" y="2937484"/>
                </a:lnTo>
                <a:lnTo>
                  <a:pt x="454558" y="2985846"/>
                </a:lnTo>
                <a:lnTo>
                  <a:pt x="466102" y="3031566"/>
                </a:lnTo>
                <a:lnTo>
                  <a:pt x="484987" y="3073463"/>
                </a:lnTo>
                <a:lnTo>
                  <a:pt x="510921" y="3110382"/>
                </a:lnTo>
                <a:lnTo>
                  <a:pt x="543623" y="3141141"/>
                </a:lnTo>
                <a:lnTo>
                  <a:pt x="582815" y="3164560"/>
                </a:lnTo>
                <a:lnTo>
                  <a:pt x="628192" y="3179470"/>
                </a:lnTo>
                <a:lnTo>
                  <a:pt x="679475" y="3184702"/>
                </a:lnTo>
                <a:lnTo>
                  <a:pt x="730821" y="3179407"/>
                </a:lnTo>
                <a:lnTo>
                  <a:pt x="776351" y="3164344"/>
                </a:lnTo>
                <a:lnTo>
                  <a:pt x="815759" y="3140710"/>
                </a:lnTo>
                <a:lnTo>
                  <a:pt x="848715" y="3109696"/>
                </a:lnTo>
                <a:lnTo>
                  <a:pt x="874903" y="3072536"/>
                </a:lnTo>
                <a:lnTo>
                  <a:pt x="886726" y="3046450"/>
                </a:lnTo>
                <a:lnTo>
                  <a:pt x="894003" y="3030410"/>
                </a:lnTo>
                <a:lnTo>
                  <a:pt x="905700" y="2984538"/>
                </a:lnTo>
                <a:lnTo>
                  <a:pt x="909561" y="2937484"/>
                </a:lnTo>
                <a:lnTo>
                  <a:pt x="909662" y="2934754"/>
                </a:lnTo>
                <a:close/>
              </a:path>
              <a:path w="1791335" h="8775065">
                <a:moveTo>
                  <a:pt x="909662" y="1816747"/>
                </a:moveTo>
                <a:lnTo>
                  <a:pt x="905751" y="1768386"/>
                </a:lnTo>
                <a:lnTo>
                  <a:pt x="894219" y="1722666"/>
                </a:lnTo>
                <a:lnTo>
                  <a:pt x="875334" y="1680768"/>
                </a:lnTo>
                <a:lnTo>
                  <a:pt x="849401" y="1643849"/>
                </a:lnTo>
                <a:lnTo>
                  <a:pt x="816686" y="1613090"/>
                </a:lnTo>
                <a:lnTo>
                  <a:pt x="777506" y="1589671"/>
                </a:lnTo>
                <a:lnTo>
                  <a:pt x="751674" y="1581188"/>
                </a:lnTo>
                <a:lnTo>
                  <a:pt x="751674" y="1818106"/>
                </a:lnTo>
                <a:lnTo>
                  <a:pt x="751674" y="1819478"/>
                </a:lnTo>
                <a:lnTo>
                  <a:pt x="746633" y="1864080"/>
                </a:lnTo>
                <a:lnTo>
                  <a:pt x="732345" y="1898472"/>
                </a:lnTo>
                <a:lnTo>
                  <a:pt x="710006" y="1920608"/>
                </a:lnTo>
                <a:lnTo>
                  <a:pt x="680834" y="1928444"/>
                </a:lnTo>
                <a:lnTo>
                  <a:pt x="651459" y="1920392"/>
                </a:lnTo>
                <a:lnTo>
                  <a:pt x="628662" y="1897786"/>
                </a:lnTo>
                <a:lnTo>
                  <a:pt x="613892" y="1862924"/>
                </a:lnTo>
                <a:lnTo>
                  <a:pt x="608647" y="1818106"/>
                </a:lnTo>
                <a:lnTo>
                  <a:pt x="608647" y="1816747"/>
                </a:lnTo>
                <a:lnTo>
                  <a:pt x="613689" y="1772145"/>
                </a:lnTo>
                <a:lnTo>
                  <a:pt x="627976" y="1737753"/>
                </a:lnTo>
                <a:lnTo>
                  <a:pt x="650316" y="1715617"/>
                </a:lnTo>
                <a:lnTo>
                  <a:pt x="679475" y="1707781"/>
                </a:lnTo>
                <a:lnTo>
                  <a:pt x="708863" y="1715833"/>
                </a:lnTo>
                <a:lnTo>
                  <a:pt x="731659" y="1738426"/>
                </a:lnTo>
                <a:lnTo>
                  <a:pt x="746429" y="1773288"/>
                </a:lnTo>
                <a:lnTo>
                  <a:pt x="751674" y="1818106"/>
                </a:lnTo>
                <a:lnTo>
                  <a:pt x="751674" y="1581188"/>
                </a:lnTo>
                <a:lnTo>
                  <a:pt x="732129" y="1574761"/>
                </a:lnTo>
                <a:lnTo>
                  <a:pt x="680834" y="1569529"/>
                </a:lnTo>
                <a:lnTo>
                  <a:pt x="629500" y="1574825"/>
                </a:lnTo>
                <a:lnTo>
                  <a:pt x="583958" y="1589887"/>
                </a:lnTo>
                <a:lnTo>
                  <a:pt x="544563" y="1613522"/>
                </a:lnTo>
                <a:lnTo>
                  <a:pt x="511606" y="1644523"/>
                </a:lnTo>
                <a:lnTo>
                  <a:pt x="485406" y="1681695"/>
                </a:lnTo>
                <a:lnTo>
                  <a:pt x="466305" y="1723821"/>
                </a:lnTo>
                <a:lnTo>
                  <a:pt x="454609" y="1769694"/>
                </a:lnTo>
                <a:lnTo>
                  <a:pt x="450761" y="1816747"/>
                </a:lnTo>
                <a:lnTo>
                  <a:pt x="450646" y="1819478"/>
                </a:lnTo>
                <a:lnTo>
                  <a:pt x="454558" y="1867839"/>
                </a:lnTo>
                <a:lnTo>
                  <a:pt x="466102" y="1913559"/>
                </a:lnTo>
                <a:lnTo>
                  <a:pt x="484987" y="1955457"/>
                </a:lnTo>
                <a:lnTo>
                  <a:pt x="510921" y="1992376"/>
                </a:lnTo>
                <a:lnTo>
                  <a:pt x="543623" y="2023135"/>
                </a:lnTo>
                <a:lnTo>
                  <a:pt x="582815" y="2046554"/>
                </a:lnTo>
                <a:lnTo>
                  <a:pt x="628192" y="2061464"/>
                </a:lnTo>
                <a:lnTo>
                  <a:pt x="679475" y="2066696"/>
                </a:lnTo>
                <a:lnTo>
                  <a:pt x="730821" y="2061413"/>
                </a:lnTo>
                <a:lnTo>
                  <a:pt x="776351" y="2046338"/>
                </a:lnTo>
                <a:lnTo>
                  <a:pt x="815759" y="2022703"/>
                </a:lnTo>
                <a:lnTo>
                  <a:pt x="848715" y="1991690"/>
                </a:lnTo>
                <a:lnTo>
                  <a:pt x="874903" y="1954530"/>
                </a:lnTo>
                <a:lnTo>
                  <a:pt x="886726" y="1928444"/>
                </a:lnTo>
                <a:lnTo>
                  <a:pt x="894003" y="1912404"/>
                </a:lnTo>
                <a:lnTo>
                  <a:pt x="905700" y="1866531"/>
                </a:lnTo>
                <a:lnTo>
                  <a:pt x="909561" y="1819478"/>
                </a:lnTo>
                <a:lnTo>
                  <a:pt x="909662" y="1816747"/>
                </a:lnTo>
                <a:close/>
              </a:path>
              <a:path w="1791335" h="8775065">
                <a:moveTo>
                  <a:pt x="909662" y="698741"/>
                </a:moveTo>
                <a:lnTo>
                  <a:pt x="905751" y="650379"/>
                </a:lnTo>
                <a:lnTo>
                  <a:pt x="894219" y="604659"/>
                </a:lnTo>
                <a:lnTo>
                  <a:pt x="875334" y="562762"/>
                </a:lnTo>
                <a:lnTo>
                  <a:pt x="849401" y="525843"/>
                </a:lnTo>
                <a:lnTo>
                  <a:pt x="816686" y="495084"/>
                </a:lnTo>
                <a:lnTo>
                  <a:pt x="777506" y="471665"/>
                </a:lnTo>
                <a:lnTo>
                  <a:pt x="751674" y="463181"/>
                </a:lnTo>
                <a:lnTo>
                  <a:pt x="751674" y="700100"/>
                </a:lnTo>
                <a:lnTo>
                  <a:pt x="751674" y="701471"/>
                </a:lnTo>
                <a:lnTo>
                  <a:pt x="746633" y="746074"/>
                </a:lnTo>
                <a:lnTo>
                  <a:pt x="732345" y="780465"/>
                </a:lnTo>
                <a:lnTo>
                  <a:pt x="710006" y="802601"/>
                </a:lnTo>
                <a:lnTo>
                  <a:pt x="680834" y="810437"/>
                </a:lnTo>
                <a:lnTo>
                  <a:pt x="651459" y="802386"/>
                </a:lnTo>
                <a:lnTo>
                  <a:pt x="628662" y="779780"/>
                </a:lnTo>
                <a:lnTo>
                  <a:pt x="613892" y="744918"/>
                </a:lnTo>
                <a:lnTo>
                  <a:pt x="608647" y="700100"/>
                </a:lnTo>
                <a:lnTo>
                  <a:pt x="608647" y="698741"/>
                </a:lnTo>
                <a:lnTo>
                  <a:pt x="613689" y="654138"/>
                </a:lnTo>
                <a:lnTo>
                  <a:pt x="627976" y="619747"/>
                </a:lnTo>
                <a:lnTo>
                  <a:pt x="650316" y="597611"/>
                </a:lnTo>
                <a:lnTo>
                  <a:pt x="679475" y="589775"/>
                </a:lnTo>
                <a:lnTo>
                  <a:pt x="708863" y="597827"/>
                </a:lnTo>
                <a:lnTo>
                  <a:pt x="731659" y="620420"/>
                </a:lnTo>
                <a:lnTo>
                  <a:pt x="746429" y="655281"/>
                </a:lnTo>
                <a:lnTo>
                  <a:pt x="751674" y="700100"/>
                </a:lnTo>
                <a:lnTo>
                  <a:pt x="751674" y="463181"/>
                </a:lnTo>
                <a:lnTo>
                  <a:pt x="732129" y="456755"/>
                </a:lnTo>
                <a:lnTo>
                  <a:pt x="680834" y="451523"/>
                </a:lnTo>
                <a:lnTo>
                  <a:pt x="629500" y="456819"/>
                </a:lnTo>
                <a:lnTo>
                  <a:pt x="583958" y="471881"/>
                </a:lnTo>
                <a:lnTo>
                  <a:pt x="544563" y="495515"/>
                </a:lnTo>
                <a:lnTo>
                  <a:pt x="511606" y="526516"/>
                </a:lnTo>
                <a:lnTo>
                  <a:pt x="485406" y="563689"/>
                </a:lnTo>
                <a:lnTo>
                  <a:pt x="466305" y="605815"/>
                </a:lnTo>
                <a:lnTo>
                  <a:pt x="454609" y="651687"/>
                </a:lnTo>
                <a:lnTo>
                  <a:pt x="450761" y="698741"/>
                </a:lnTo>
                <a:lnTo>
                  <a:pt x="450646" y="701471"/>
                </a:lnTo>
                <a:lnTo>
                  <a:pt x="454558" y="749833"/>
                </a:lnTo>
                <a:lnTo>
                  <a:pt x="466102" y="795553"/>
                </a:lnTo>
                <a:lnTo>
                  <a:pt x="484987" y="837463"/>
                </a:lnTo>
                <a:lnTo>
                  <a:pt x="510921" y="874369"/>
                </a:lnTo>
                <a:lnTo>
                  <a:pt x="543623" y="905129"/>
                </a:lnTo>
                <a:lnTo>
                  <a:pt x="582815" y="928547"/>
                </a:lnTo>
                <a:lnTo>
                  <a:pt x="628192" y="943457"/>
                </a:lnTo>
                <a:lnTo>
                  <a:pt x="679475" y="948690"/>
                </a:lnTo>
                <a:lnTo>
                  <a:pt x="730821" y="943406"/>
                </a:lnTo>
                <a:lnTo>
                  <a:pt x="776351" y="928331"/>
                </a:lnTo>
                <a:lnTo>
                  <a:pt x="815759" y="904697"/>
                </a:lnTo>
                <a:lnTo>
                  <a:pt x="848715" y="873683"/>
                </a:lnTo>
                <a:lnTo>
                  <a:pt x="874903" y="836523"/>
                </a:lnTo>
                <a:lnTo>
                  <a:pt x="886726" y="810437"/>
                </a:lnTo>
                <a:lnTo>
                  <a:pt x="894003" y="794397"/>
                </a:lnTo>
                <a:lnTo>
                  <a:pt x="905700" y="748525"/>
                </a:lnTo>
                <a:lnTo>
                  <a:pt x="909561" y="701471"/>
                </a:lnTo>
                <a:lnTo>
                  <a:pt x="909662" y="698741"/>
                </a:lnTo>
                <a:close/>
              </a:path>
              <a:path w="1791335" h="8775065">
                <a:moveTo>
                  <a:pt x="977392" y="8117179"/>
                </a:moveTo>
                <a:lnTo>
                  <a:pt x="957389" y="8105876"/>
                </a:lnTo>
                <a:lnTo>
                  <a:pt x="873531" y="8058518"/>
                </a:lnTo>
                <a:lnTo>
                  <a:pt x="860831" y="8077721"/>
                </a:lnTo>
                <a:lnTo>
                  <a:pt x="845464" y="8092694"/>
                </a:lnTo>
                <a:lnTo>
                  <a:pt x="826376" y="8102409"/>
                </a:lnTo>
                <a:lnTo>
                  <a:pt x="802487" y="8105876"/>
                </a:lnTo>
                <a:lnTo>
                  <a:pt x="773988" y="8099730"/>
                </a:lnTo>
                <a:lnTo>
                  <a:pt x="751700" y="8082534"/>
                </a:lnTo>
                <a:lnTo>
                  <a:pt x="737171" y="8056156"/>
                </a:lnTo>
                <a:lnTo>
                  <a:pt x="731977" y="8022450"/>
                </a:lnTo>
                <a:lnTo>
                  <a:pt x="731977" y="8021383"/>
                </a:lnTo>
                <a:lnTo>
                  <a:pt x="737019" y="7989443"/>
                </a:lnTo>
                <a:lnTo>
                  <a:pt x="751293" y="7963255"/>
                </a:lnTo>
                <a:lnTo>
                  <a:pt x="773531" y="7945552"/>
                </a:lnTo>
                <a:lnTo>
                  <a:pt x="802487" y="7939049"/>
                </a:lnTo>
                <a:lnTo>
                  <a:pt x="825728" y="7942415"/>
                </a:lnTo>
                <a:lnTo>
                  <a:pt x="844334" y="7951825"/>
                </a:lnTo>
                <a:lnTo>
                  <a:pt x="859091" y="7966291"/>
                </a:lnTo>
                <a:lnTo>
                  <a:pt x="870839" y="7984782"/>
                </a:lnTo>
                <a:lnTo>
                  <a:pt x="948956" y="7939049"/>
                </a:lnTo>
                <a:lnTo>
                  <a:pt x="946302" y="7884376"/>
                </a:lnTo>
                <a:lnTo>
                  <a:pt x="908570" y="7853413"/>
                </a:lnTo>
                <a:lnTo>
                  <a:pt x="861250" y="7833233"/>
                </a:lnTo>
                <a:lnTo>
                  <a:pt x="804100" y="7826032"/>
                </a:lnTo>
                <a:lnTo>
                  <a:pt x="757593" y="7831010"/>
                </a:lnTo>
                <a:lnTo>
                  <a:pt x="715225" y="7845298"/>
                </a:lnTo>
                <a:lnTo>
                  <a:pt x="678091" y="7867929"/>
                </a:lnTo>
                <a:lnTo>
                  <a:pt x="647280" y="7897927"/>
                </a:lnTo>
                <a:lnTo>
                  <a:pt x="623912" y="7934325"/>
                </a:lnTo>
                <a:lnTo>
                  <a:pt x="609092" y="7976159"/>
                </a:lnTo>
                <a:lnTo>
                  <a:pt x="604024" y="8021383"/>
                </a:lnTo>
                <a:lnTo>
                  <a:pt x="603897" y="8023530"/>
                </a:lnTo>
                <a:lnTo>
                  <a:pt x="609244" y="8071129"/>
                </a:lnTo>
                <a:lnTo>
                  <a:pt x="624370" y="8113331"/>
                </a:lnTo>
                <a:lnTo>
                  <a:pt x="647915" y="8149450"/>
                </a:lnTo>
                <a:lnTo>
                  <a:pt x="678535" y="8178774"/>
                </a:lnTo>
                <a:lnTo>
                  <a:pt x="714870" y="8200593"/>
                </a:lnTo>
                <a:lnTo>
                  <a:pt x="755561" y="8214195"/>
                </a:lnTo>
                <a:lnTo>
                  <a:pt x="799261" y="8218894"/>
                </a:lnTo>
                <a:lnTo>
                  <a:pt x="862126" y="8210867"/>
                </a:lnTo>
                <a:lnTo>
                  <a:pt x="911529" y="8189023"/>
                </a:lnTo>
                <a:lnTo>
                  <a:pt x="949325" y="8156676"/>
                </a:lnTo>
                <a:lnTo>
                  <a:pt x="977392" y="8117179"/>
                </a:lnTo>
                <a:close/>
              </a:path>
              <a:path w="1791335" h="8775065">
                <a:moveTo>
                  <a:pt x="977392" y="6999173"/>
                </a:moveTo>
                <a:lnTo>
                  <a:pt x="957389" y="6987870"/>
                </a:lnTo>
                <a:lnTo>
                  <a:pt x="873531" y="6940512"/>
                </a:lnTo>
                <a:lnTo>
                  <a:pt x="860831" y="6959714"/>
                </a:lnTo>
                <a:lnTo>
                  <a:pt x="845464" y="6974687"/>
                </a:lnTo>
                <a:lnTo>
                  <a:pt x="826376" y="6984403"/>
                </a:lnTo>
                <a:lnTo>
                  <a:pt x="802487" y="6987870"/>
                </a:lnTo>
                <a:lnTo>
                  <a:pt x="773988" y="6981723"/>
                </a:lnTo>
                <a:lnTo>
                  <a:pt x="751700" y="6964527"/>
                </a:lnTo>
                <a:lnTo>
                  <a:pt x="737171" y="6938150"/>
                </a:lnTo>
                <a:lnTo>
                  <a:pt x="731977" y="6904456"/>
                </a:lnTo>
                <a:lnTo>
                  <a:pt x="731977" y="6903377"/>
                </a:lnTo>
                <a:lnTo>
                  <a:pt x="737019" y="6871436"/>
                </a:lnTo>
                <a:lnTo>
                  <a:pt x="751293" y="6845249"/>
                </a:lnTo>
                <a:lnTo>
                  <a:pt x="773531" y="6827545"/>
                </a:lnTo>
                <a:lnTo>
                  <a:pt x="802487" y="6821043"/>
                </a:lnTo>
                <a:lnTo>
                  <a:pt x="825728" y="6824408"/>
                </a:lnTo>
                <a:lnTo>
                  <a:pt x="844334" y="6833819"/>
                </a:lnTo>
                <a:lnTo>
                  <a:pt x="859091" y="6848284"/>
                </a:lnTo>
                <a:lnTo>
                  <a:pt x="870839" y="6866776"/>
                </a:lnTo>
                <a:lnTo>
                  <a:pt x="948956" y="6821043"/>
                </a:lnTo>
                <a:lnTo>
                  <a:pt x="946302" y="6766369"/>
                </a:lnTo>
                <a:lnTo>
                  <a:pt x="908570" y="6735407"/>
                </a:lnTo>
                <a:lnTo>
                  <a:pt x="861250" y="6715226"/>
                </a:lnTo>
                <a:lnTo>
                  <a:pt x="804100" y="6708026"/>
                </a:lnTo>
                <a:lnTo>
                  <a:pt x="757593" y="6713004"/>
                </a:lnTo>
                <a:lnTo>
                  <a:pt x="715225" y="6727291"/>
                </a:lnTo>
                <a:lnTo>
                  <a:pt x="678091" y="6749923"/>
                </a:lnTo>
                <a:lnTo>
                  <a:pt x="647280" y="6779920"/>
                </a:lnTo>
                <a:lnTo>
                  <a:pt x="623912" y="6816318"/>
                </a:lnTo>
                <a:lnTo>
                  <a:pt x="609092" y="6858152"/>
                </a:lnTo>
                <a:lnTo>
                  <a:pt x="604024" y="6903377"/>
                </a:lnTo>
                <a:lnTo>
                  <a:pt x="603897" y="6905523"/>
                </a:lnTo>
                <a:lnTo>
                  <a:pt x="609244" y="6953123"/>
                </a:lnTo>
                <a:lnTo>
                  <a:pt x="624370" y="6995325"/>
                </a:lnTo>
                <a:lnTo>
                  <a:pt x="647915" y="7031444"/>
                </a:lnTo>
                <a:lnTo>
                  <a:pt x="678535" y="7060768"/>
                </a:lnTo>
                <a:lnTo>
                  <a:pt x="714870" y="7082587"/>
                </a:lnTo>
                <a:lnTo>
                  <a:pt x="755561" y="7096188"/>
                </a:lnTo>
                <a:lnTo>
                  <a:pt x="799261" y="7100887"/>
                </a:lnTo>
                <a:lnTo>
                  <a:pt x="862126" y="7092861"/>
                </a:lnTo>
                <a:lnTo>
                  <a:pt x="911529" y="7071017"/>
                </a:lnTo>
                <a:lnTo>
                  <a:pt x="949325" y="7038670"/>
                </a:lnTo>
                <a:lnTo>
                  <a:pt x="977392" y="6999173"/>
                </a:lnTo>
                <a:close/>
              </a:path>
              <a:path w="1791335" h="8775065">
                <a:moveTo>
                  <a:pt x="977392" y="5881167"/>
                </a:moveTo>
                <a:lnTo>
                  <a:pt x="957389" y="5869864"/>
                </a:lnTo>
                <a:lnTo>
                  <a:pt x="873531" y="5822505"/>
                </a:lnTo>
                <a:lnTo>
                  <a:pt x="860831" y="5841708"/>
                </a:lnTo>
                <a:lnTo>
                  <a:pt x="845464" y="5856681"/>
                </a:lnTo>
                <a:lnTo>
                  <a:pt x="826376" y="5866396"/>
                </a:lnTo>
                <a:lnTo>
                  <a:pt x="802487" y="5869864"/>
                </a:lnTo>
                <a:lnTo>
                  <a:pt x="773988" y="5863717"/>
                </a:lnTo>
                <a:lnTo>
                  <a:pt x="751700" y="5846521"/>
                </a:lnTo>
                <a:lnTo>
                  <a:pt x="737171" y="5820143"/>
                </a:lnTo>
                <a:lnTo>
                  <a:pt x="731977" y="5786450"/>
                </a:lnTo>
                <a:lnTo>
                  <a:pt x="731977" y="5785370"/>
                </a:lnTo>
                <a:lnTo>
                  <a:pt x="737019" y="5753430"/>
                </a:lnTo>
                <a:lnTo>
                  <a:pt x="751293" y="5727255"/>
                </a:lnTo>
                <a:lnTo>
                  <a:pt x="773531" y="5709539"/>
                </a:lnTo>
                <a:lnTo>
                  <a:pt x="802487" y="5703036"/>
                </a:lnTo>
                <a:lnTo>
                  <a:pt x="825728" y="5706402"/>
                </a:lnTo>
                <a:lnTo>
                  <a:pt x="844334" y="5715813"/>
                </a:lnTo>
                <a:lnTo>
                  <a:pt x="859091" y="5730278"/>
                </a:lnTo>
                <a:lnTo>
                  <a:pt x="870839" y="5748769"/>
                </a:lnTo>
                <a:lnTo>
                  <a:pt x="948956" y="5703036"/>
                </a:lnTo>
                <a:lnTo>
                  <a:pt x="946302" y="5648363"/>
                </a:lnTo>
                <a:lnTo>
                  <a:pt x="908570" y="5617400"/>
                </a:lnTo>
                <a:lnTo>
                  <a:pt x="861250" y="5597233"/>
                </a:lnTo>
                <a:lnTo>
                  <a:pt x="804100" y="5590019"/>
                </a:lnTo>
                <a:lnTo>
                  <a:pt x="757593" y="5594997"/>
                </a:lnTo>
                <a:lnTo>
                  <a:pt x="715225" y="5609285"/>
                </a:lnTo>
                <a:lnTo>
                  <a:pt x="678091" y="5631916"/>
                </a:lnTo>
                <a:lnTo>
                  <a:pt x="647280" y="5661914"/>
                </a:lnTo>
                <a:lnTo>
                  <a:pt x="623912" y="5698312"/>
                </a:lnTo>
                <a:lnTo>
                  <a:pt x="609092" y="5740146"/>
                </a:lnTo>
                <a:lnTo>
                  <a:pt x="604024" y="5785370"/>
                </a:lnTo>
                <a:lnTo>
                  <a:pt x="603897" y="5787529"/>
                </a:lnTo>
                <a:lnTo>
                  <a:pt x="609244" y="5835116"/>
                </a:lnTo>
                <a:lnTo>
                  <a:pt x="624370" y="5877318"/>
                </a:lnTo>
                <a:lnTo>
                  <a:pt x="647915" y="5913437"/>
                </a:lnTo>
                <a:lnTo>
                  <a:pt x="678535" y="5942762"/>
                </a:lnTo>
                <a:lnTo>
                  <a:pt x="714870" y="5964580"/>
                </a:lnTo>
                <a:lnTo>
                  <a:pt x="755561" y="5978182"/>
                </a:lnTo>
                <a:lnTo>
                  <a:pt x="799261" y="5982881"/>
                </a:lnTo>
                <a:lnTo>
                  <a:pt x="862126" y="5974854"/>
                </a:lnTo>
                <a:lnTo>
                  <a:pt x="911529" y="5953010"/>
                </a:lnTo>
                <a:lnTo>
                  <a:pt x="949325" y="5920664"/>
                </a:lnTo>
                <a:lnTo>
                  <a:pt x="977392" y="5881167"/>
                </a:lnTo>
                <a:close/>
              </a:path>
              <a:path w="1791335" h="8775065">
                <a:moveTo>
                  <a:pt x="977392" y="4763160"/>
                </a:moveTo>
                <a:lnTo>
                  <a:pt x="957389" y="4751857"/>
                </a:lnTo>
                <a:lnTo>
                  <a:pt x="873531" y="4704499"/>
                </a:lnTo>
                <a:lnTo>
                  <a:pt x="860831" y="4723701"/>
                </a:lnTo>
                <a:lnTo>
                  <a:pt x="845464" y="4738675"/>
                </a:lnTo>
                <a:lnTo>
                  <a:pt x="826376" y="4748390"/>
                </a:lnTo>
                <a:lnTo>
                  <a:pt x="802487" y="4751857"/>
                </a:lnTo>
                <a:lnTo>
                  <a:pt x="773988" y="4745710"/>
                </a:lnTo>
                <a:lnTo>
                  <a:pt x="751700" y="4728515"/>
                </a:lnTo>
                <a:lnTo>
                  <a:pt x="737171" y="4702137"/>
                </a:lnTo>
                <a:lnTo>
                  <a:pt x="731977" y="4668444"/>
                </a:lnTo>
                <a:lnTo>
                  <a:pt x="731977" y="4667364"/>
                </a:lnTo>
                <a:lnTo>
                  <a:pt x="737019" y="4635424"/>
                </a:lnTo>
                <a:lnTo>
                  <a:pt x="751293" y="4609249"/>
                </a:lnTo>
                <a:lnTo>
                  <a:pt x="773531" y="4591532"/>
                </a:lnTo>
                <a:lnTo>
                  <a:pt x="802487" y="4585030"/>
                </a:lnTo>
                <a:lnTo>
                  <a:pt x="825728" y="4588395"/>
                </a:lnTo>
                <a:lnTo>
                  <a:pt x="844334" y="4597806"/>
                </a:lnTo>
                <a:lnTo>
                  <a:pt x="859091" y="4612271"/>
                </a:lnTo>
                <a:lnTo>
                  <a:pt x="870839" y="4630763"/>
                </a:lnTo>
                <a:lnTo>
                  <a:pt x="948956" y="4585030"/>
                </a:lnTo>
                <a:lnTo>
                  <a:pt x="946302" y="4530356"/>
                </a:lnTo>
                <a:lnTo>
                  <a:pt x="908570" y="4499394"/>
                </a:lnTo>
                <a:lnTo>
                  <a:pt x="861250" y="4479226"/>
                </a:lnTo>
                <a:lnTo>
                  <a:pt x="804100" y="4472013"/>
                </a:lnTo>
                <a:lnTo>
                  <a:pt x="757593" y="4476991"/>
                </a:lnTo>
                <a:lnTo>
                  <a:pt x="715225" y="4491279"/>
                </a:lnTo>
                <a:lnTo>
                  <a:pt x="678091" y="4513910"/>
                </a:lnTo>
                <a:lnTo>
                  <a:pt x="647280" y="4543907"/>
                </a:lnTo>
                <a:lnTo>
                  <a:pt x="623912" y="4580306"/>
                </a:lnTo>
                <a:lnTo>
                  <a:pt x="609092" y="4622139"/>
                </a:lnTo>
                <a:lnTo>
                  <a:pt x="604024" y="4667364"/>
                </a:lnTo>
                <a:lnTo>
                  <a:pt x="603897" y="4669523"/>
                </a:lnTo>
                <a:lnTo>
                  <a:pt x="609244" y="4717110"/>
                </a:lnTo>
                <a:lnTo>
                  <a:pt x="624370" y="4759312"/>
                </a:lnTo>
                <a:lnTo>
                  <a:pt x="647915" y="4795431"/>
                </a:lnTo>
                <a:lnTo>
                  <a:pt x="678535" y="4824755"/>
                </a:lnTo>
                <a:lnTo>
                  <a:pt x="714870" y="4846574"/>
                </a:lnTo>
                <a:lnTo>
                  <a:pt x="755561" y="4860175"/>
                </a:lnTo>
                <a:lnTo>
                  <a:pt x="799261" y="4864874"/>
                </a:lnTo>
                <a:lnTo>
                  <a:pt x="862126" y="4856848"/>
                </a:lnTo>
                <a:lnTo>
                  <a:pt x="911529" y="4835004"/>
                </a:lnTo>
                <a:lnTo>
                  <a:pt x="949325" y="4802657"/>
                </a:lnTo>
                <a:lnTo>
                  <a:pt x="977392" y="4763160"/>
                </a:lnTo>
                <a:close/>
              </a:path>
              <a:path w="1791335" h="8775065">
                <a:moveTo>
                  <a:pt x="977392" y="3645154"/>
                </a:moveTo>
                <a:lnTo>
                  <a:pt x="957389" y="3633851"/>
                </a:lnTo>
                <a:lnTo>
                  <a:pt x="873531" y="3586492"/>
                </a:lnTo>
                <a:lnTo>
                  <a:pt x="860831" y="3605695"/>
                </a:lnTo>
                <a:lnTo>
                  <a:pt x="845464" y="3620668"/>
                </a:lnTo>
                <a:lnTo>
                  <a:pt x="826376" y="3630384"/>
                </a:lnTo>
                <a:lnTo>
                  <a:pt x="802487" y="3633851"/>
                </a:lnTo>
                <a:lnTo>
                  <a:pt x="773988" y="3627704"/>
                </a:lnTo>
                <a:lnTo>
                  <a:pt x="751700" y="3610508"/>
                </a:lnTo>
                <a:lnTo>
                  <a:pt x="737171" y="3584130"/>
                </a:lnTo>
                <a:lnTo>
                  <a:pt x="731977" y="3550437"/>
                </a:lnTo>
                <a:lnTo>
                  <a:pt x="731977" y="3549358"/>
                </a:lnTo>
                <a:lnTo>
                  <a:pt x="737019" y="3517417"/>
                </a:lnTo>
                <a:lnTo>
                  <a:pt x="751293" y="3491242"/>
                </a:lnTo>
                <a:lnTo>
                  <a:pt x="773531" y="3473526"/>
                </a:lnTo>
                <a:lnTo>
                  <a:pt x="802487" y="3467023"/>
                </a:lnTo>
                <a:lnTo>
                  <a:pt x="825728" y="3470389"/>
                </a:lnTo>
                <a:lnTo>
                  <a:pt x="844334" y="3479800"/>
                </a:lnTo>
                <a:lnTo>
                  <a:pt x="859091" y="3494265"/>
                </a:lnTo>
                <a:lnTo>
                  <a:pt x="870839" y="3512756"/>
                </a:lnTo>
                <a:lnTo>
                  <a:pt x="948956" y="3467023"/>
                </a:lnTo>
                <a:lnTo>
                  <a:pt x="946302" y="3412350"/>
                </a:lnTo>
                <a:lnTo>
                  <a:pt x="908570" y="3381387"/>
                </a:lnTo>
                <a:lnTo>
                  <a:pt x="861250" y="3361220"/>
                </a:lnTo>
                <a:lnTo>
                  <a:pt x="804100" y="3354006"/>
                </a:lnTo>
                <a:lnTo>
                  <a:pt x="757593" y="3358985"/>
                </a:lnTo>
                <a:lnTo>
                  <a:pt x="715225" y="3373272"/>
                </a:lnTo>
                <a:lnTo>
                  <a:pt x="678091" y="3395903"/>
                </a:lnTo>
                <a:lnTo>
                  <a:pt x="647280" y="3425901"/>
                </a:lnTo>
                <a:lnTo>
                  <a:pt x="623912" y="3462299"/>
                </a:lnTo>
                <a:lnTo>
                  <a:pt x="609092" y="3504133"/>
                </a:lnTo>
                <a:lnTo>
                  <a:pt x="604024" y="3549358"/>
                </a:lnTo>
                <a:lnTo>
                  <a:pt x="603897" y="3551517"/>
                </a:lnTo>
                <a:lnTo>
                  <a:pt x="609244" y="3599103"/>
                </a:lnTo>
                <a:lnTo>
                  <a:pt x="624370" y="3641306"/>
                </a:lnTo>
                <a:lnTo>
                  <a:pt x="647915" y="3677424"/>
                </a:lnTo>
                <a:lnTo>
                  <a:pt x="678535" y="3706749"/>
                </a:lnTo>
                <a:lnTo>
                  <a:pt x="714870" y="3728567"/>
                </a:lnTo>
                <a:lnTo>
                  <a:pt x="755561" y="3742169"/>
                </a:lnTo>
                <a:lnTo>
                  <a:pt x="799261" y="3746868"/>
                </a:lnTo>
                <a:lnTo>
                  <a:pt x="862126" y="3738842"/>
                </a:lnTo>
                <a:lnTo>
                  <a:pt x="911529" y="3716998"/>
                </a:lnTo>
                <a:lnTo>
                  <a:pt x="949325" y="3684651"/>
                </a:lnTo>
                <a:lnTo>
                  <a:pt x="977392" y="3645154"/>
                </a:lnTo>
                <a:close/>
              </a:path>
              <a:path w="1791335" h="8775065">
                <a:moveTo>
                  <a:pt x="977392" y="2527147"/>
                </a:moveTo>
                <a:lnTo>
                  <a:pt x="957389" y="2515844"/>
                </a:lnTo>
                <a:lnTo>
                  <a:pt x="873531" y="2468486"/>
                </a:lnTo>
                <a:lnTo>
                  <a:pt x="860831" y="2487688"/>
                </a:lnTo>
                <a:lnTo>
                  <a:pt x="845464" y="2502662"/>
                </a:lnTo>
                <a:lnTo>
                  <a:pt x="826376" y="2512377"/>
                </a:lnTo>
                <a:lnTo>
                  <a:pt x="802487" y="2515844"/>
                </a:lnTo>
                <a:lnTo>
                  <a:pt x="773988" y="2509697"/>
                </a:lnTo>
                <a:lnTo>
                  <a:pt x="751700" y="2492502"/>
                </a:lnTo>
                <a:lnTo>
                  <a:pt x="737171" y="2466124"/>
                </a:lnTo>
                <a:lnTo>
                  <a:pt x="731977" y="2432431"/>
                </a:lnTo>
                <a:lnTo>
                  <a:pt x="731977" y="2431351"/>
                </a:lnTo>
                <a:lnTo>
                  <a:pt x="737019" y="2399411"/>
                </a:lnTo>
                <a:lnTo>
                  <a:pt x="751293" y="2373236"/>
                </a:lnTo>
                <a:lnTo>
                  <a:pt x="773531" y="2355519"/>
                </a:lnTo>
                <a:lnTo>
                  <a:pt x="802487" y="2349017"/>
                </a:lnTo>
                <a:lnTo>
                  <a:pt x="825728" y="2352383"/>
                </a:lnTo>
                <a:lnTo>
                  <a:pt x="844334" y="2361793"/>
                </a:lnTo>
                <a:lnTo>
                  <a:pt x="859091" y="2376259"/>
                </a:lnTo>
                <a:lnTo>
                  <a:pt x="870839" y="2394750"/>
                </a:lnTo>
                <a:lnTo>
                  <a:pt x="948956" y="2349017"/>
                </a:lnTo>
                <a:lnTo>
                  <a:pt x="946302" y="2294344"/>
                </a:lnTo>
                <a:lnTo>
                  <a:pt x="908570" y="2263381"/>
                </a:lnTo>
                <a:lnTo>
                  <a:pt x="861250" y="2243213"/>
                </a:lnTo>
                <a:lnTo>
                  <a:pt x="804100" y="2236000"/>
                </a:lnTo>
                <a:lnTo>
                  <a:pt x="757593" y="2240978"/>
                </a:lnTo>
                <a:lnTo>
                  <a:pt x="715225" y="2255266"/>
                </a:lnTo>
                <a:lnTo>
                  <a:pt x="678091" y="2277897"/>
                </a:lnTo>
                <a:lnTo>
                  <a:pt x="647280" y="2307894"/>
                </a:lnTo>
                <a:lnTo>
                  <a:pt x="623912" y="2344293"/>
                </a:lnTo>
                <a:lnTo>
                  <a:pt x="609092" y="2386126"/>
                </a:lnTo>
                <a:lnTo>
                  <a:pt x="604024" y="2431351"/>
                </a:lnTo>
                <a:lnTo>
                  <a:pt x="603897" y="2433510"/>
                </a:lnTo>
                <a:lnTo>
                  <a:pt x="609244" y="2481097"/>
                </a:lnTo>
                <a:lnTo>
                  <a:pt x="624370" y="2523312"/>
                </a:lnTo>
                <a:lnTo>
                  <a:pt x="647915" y="2559418"/>
                </a:lnTo>
                <a:lnTo>
                  <a:pt x="678535" y="2588742"/>
                </a:lnTo>
                <a:lnTo>
                  <a:pt x="714870" y="2610561"/>
                </a:lnTo>
                <a:lnTo>
                  <a:pt x="755561" y="2624163"/>
                </a:lnTo>
                <a:lnTo>
                  <a:pt x="799261" y="2628862"/>
                </a:lnTo>
                <a:lnTo>
                  <a:pt x="862126" y="2620835"/>
                </a:lnTo>
                <a:lnTo>
                  <a:pt x="911529" y="2598991"/>
                </a:lnTo>
                <a:lnTo>
                  <a:pt x="949325" y="2566657"/>
                </a:lnTo>
                <a:lnTo>
                  <a:pt x="977392" y="2527147"/>
                </a:lnTo>
                <a:close/>
              </a:path>
              <a:path w="1791335" h="8775065">
                <a:moveTo>
                  <a:pt x="977392" y="1409141"/>
                </a:moveTo>
                <a:lnTo>
                  <a:pt x="957389" y="1397850"/>
                </a:lnTo>
                <a:lnTo>
                  <a:pt x="873531" y="1350479"/>
                </a:lnTo>
                <a:lnTo>
                  <a:pt x="860831" y="1369682"/>
                </a:lnTo>
                <a:lnTo>
                  <a:pt x="845464" y="1384655"/>
                </a:lnTo>
                <a:lnTo>
                  <a:pt x="826376" y="1394383"/>
                </a:lnTo>
                <a:lnTo>
                  <a:pt x="802487" y="1397850"/>
                </a:lnTo>
                <a:lnTo>
                  <a:pt x="773988" y="1391691"/>
                </a:lnTo>
                <a:lnTo>
                  <a:pt x="751700" y="1374495"/>
                </a:lnTo>
                <a:lnTo>
                  <a:pt x="737171" y="1348117"/>
                </a:lnTo>
                <a:lnTo>
                  <a:pt x="731977" y="1314424"/>
                </a:lnTo>
                <a:lnTo>
                  <a:pt x="731977" y="1313345"/>
                </a:lnTo>
                <a:lnTo>
                  <a:pt x="737019" y="1281404"/>
                </a:lnTo>
                <a:lnTo>
                  <a:pt x="751293" y="1255229"/>
                </a:lnTo>
                <a:lnTo>
                  <a:pt x="773531" y="1237526"/>
                </a:lnTo>
                <a:lnTo>
                  <a:pt x="802487" y="1231011"/>
                </a:lnTo>
                <a:lnTo>
                  <a:pt x="825728" y="1234376"/>
                </a:lnTo>
                <a:lnTo>
                  <a:pt x="844334" y="1243787"/>
                </a:lnTo>
                <a:lnTo>
                  <a:pt x="859091" y="1258252"/>
                </a:lnTo>
                <a:lnTo>
                  <a:pt x="870839" y="1276743"/>
                </a:lnTo>
                <a:lnTo>
                  <a:pt x="948956" y="1231011"/>
                </a:lnTo>
                <a:lnTo>
                  <a:pt x="946302" y="1176350"/>
                </a:lnTo>
                <a:lnTo>
                  <a:pt x="908570" y="1145374"/>
                </a:lnTo>
                <a:lnTo>
                  <a:pt x="861250" y="1125207"/>
                </a:lnTo>
                <a:lnTo>
                  <a:pt x="804100" y="1117993"/>
                </a:lnTo>
                <a:lnTo>
                  <a:pt x="757593" y="1122972"/>
                </a:lnTo>
                <a:lnTo>
                  <a:pt x="715225" y="1137259"/>
                </a:lnTo>
                <a:lnTo>
                  <a:pt x="678091" y="1159891"/>
                </a:lnTo>
                <a:lnTo>
                  <a:pt x="647280" y="1189888"/>
                </a:lnTo>
                <a:lnTo>
                  <a:pt x="623912" y="1226299"/>
                </a:lnTo>
                <a:lnTo>
                  <a:pt x="609092" y="1268120"/>
                </a:lnTo>
                <a:lnTo>
                  <a:pt x="604024" y="1313345"/>
                </a:lnTo>
                <a:lnTo>
                  <a:pt x="603897" y="1315504"/>
                </a:lnTo>
                <a:lnTo>
                  <a:pt x="609244" y="1363091"/>
                </a:lnTo>
                <a:lnTo>
                  <a:pt x="624370" y="1405305"/>
                </a:lnTo>
                <a:lnTo>
                  <a:pt x="647915" y="1441424"/>
                </a:lnTo>
                <a:lnTo>
                  <a:pt x="678535" y="1470736"/>
                </a:lnTo>
                <a:lnTo>
                  <a:pt x="714870" y="1492554"/>
                </a:lnTo>
                <a:lnTo>
                  <a:pt x="755561" y="1506169"/>
                </a:lnTo>
                <a:lnTo>
                  <a:pt x="799261" y="1510855"/>
                </a:lnTo>
                <a:lnTo>
                  <a:pt x="862126" y="1502829"/>
                </a:lnTo>
                <a:lnTo>
                  <a:pt x="911529" y="1480985"/>
                </a:lnTo>
                <a:lnTo>
                  <a:pt x="949325" y="1448650"/>
                </a:lnTo>
                <a:lnTo>
                  <a:pt x="977392" y="1409141"/>
                </a:lnTo>
                <a:close/>
              </a:path>
              <a:path w="1791335" h="8775065">
                <a:moveTo>
                  <a:pt x="977392" y="291134"/>
                </a:moveTo>
                <a:lnTo>
                  <a:pt x="957389" y="279844"/>
                </a:lnTo>
                <a:lnTo>
                  <a:pt x="873531" y="232473"/>
                </a:lnTo>
                <a:lnTo>
                  <a:pt x="860831" y="251688"/>
                </a:lnTo>
                <a:lnTo>
                  <a:pt x="845464" y="266649"/>
                </a:lnTo>
                <a:lnTo>
                  <a:pt x="826376" y="276377"/>
                </a:lnTo>
                <a:lnTo>
                  <a:pt x="802487" y="279844"/>
                </a:lnTo>
                <a:lnTo>
                  <a:pt x="773988" y="273685"/>
                </a:lnTo>
                <a:lnTo>
                  <a:pt x="751700" y="256489"/>
                </a:lnTo>
                <a:lnTo>
                  <a:pt x="737171" y="230111"/>
                </a:lnTo>
                <a:lnTo>
                  <a:pt x="731977" y="196418"/>
                </a:lnTo>
                <a:lnTo>
                  <a:pt x="731977" y="195338"/>
                </a:lnTo>
                <a:lnTo>
                  <a:pt x="737019" y="163398"/>
                </a:lnTo>
                <a:lnTo>
                  <a:pt x="751293" y="137223"/>
                </a:lnTo>
                <a:lnTo>
                  <a:pt x="773531" y="119519"/>
                </a:lnTo>
                <a:lnTo>
                  <a:pt x="802487" y="113004"/>
                </a:lnTo>
                <a:lnTo>
                  <a:pt x="825728" y="116370"/>
                </a:lnTo>
                <a:lnTo>
                  <a:pt x="844334" y="125793"/>
                </a:lnTo>
                <a:lnTo>
                  <a:pt x="859091" y="140246"/>
                </a:lnTo>
                <a:lnTo>
                  <a:pt x="870839" y="158737"/>
                </a:lnTo>
                <a:lnTo>
                  <a:pt x="948956" y="113004"/>
                </a:lnTo>
                <a:lnTo>
                  <a:pt x="946302" y="58343"/>
                </a:lnTo>
                <a:lnTo>
                  <a:pt x="908570" y="27368"/>
                </a:lnTo>
                <a:lnTo>
                  <a:pt x="861250" y="7200"/>
                </a:lnTo>
                <a:lnTo>
                  <a:pt x="804100" y="0"/>
                </a:lnTo>
                <a:lnTo>
                  <a:pt x="757593" y="4965"/>
                </a:lnTo>
                <a:lnTo>
                  <a:pt x="715225" y="19265"/>
                </a:lnTo>
                <a:lnTo>
                  <a:pt x="678091" y="41884"/>
                </a:lnTo>
                <a:lnTo>
                  <a:pt x="647280" y="71882"/>
                </a:lnTo>
                <a:lnTo>
                  <a:pt x="623912" y="108292"/>
                </a:lnTo>
                <a:lnTo>
                  <a:pt x="609092" y="150126"/>
                </a:lnTo>
                <a:lnTo>
                  <a:pt x="604024" y="195338"/>
                </a:lnTo>
                <a:lnTo>
                  <a:pt x="603897" y="197497"/>
                </a:lnTo>
                <a:lnTo>
                  <a:pt x="609244" y="245084"/>
                </a:lnTo>
                <a:lnTo>
                  <a:pt x="624370" y="287299"/>
                </a:lnTo>
                <a:lnTo>
                  <a:pt x="647915" y="323418"/>
                </a:lnTo>
                <a:lnTo>
                  <a:pt x="678535" y="352729"/>
                </a:lnTo>
                <a:lnTo>
                  <a:pt x="714870" y="374548"/>
                </a:lnTo>
                <a:lnTo>
                  <a:pt x="755561" y="388162"/>
                </a:lnTo>
                <a:lnTo>
                  <a:pt x="799261" y="392849"/>
                </a:lnTo>
                <a:lnTo>
                  <a:pt x="862126" y="384822"/>
                </a:lnTo>
                <a:lnTo>
                  <a:pt x="911529" y="362978"/>
                </a:lnTo>
                <a:lnTo>
                  <a:pt x="949325" y="330644"/>
                </a:lnTo>
                <a:lnTo>
                  <a:pt x="977392" y="291134"/>
                </a:lnTo>
                <a:close/>
              </a:path>
              <a:path w="1791335" h="8775065">
                <a:moveTo>
                  <a:pt x="1335328" y="8639873"/>
                </a:moveTo>
                <a:lnTo>
                  <a:pt x="1149400" y="8639873"/>
                </a:lnTo>
                <a:lnTo>
                  <a:pt x="1234528" y="8585390"/>
                </a:lnTo>
                <a:lnTo>
                  <a:pt x="1273670" y="8556828"/>
                </a:lnTo>
                <a:lnTo>
                  <a:pt x="1303997" y="8524354"/>
                </a:lnTo>
                <a:lnTo>
                  <a:pt x="1323594" y="8485124"/>
                </a:lnTo>
                <a:lnTo>
                  <a:pt x="1330553" y="8436254"/>
                </a:lnTo>
                <a:lnTo>
                  <a:pt x="1330553" y="8434883"/>
                </a:lnTo>
                <a:lnTo>
                  <a:pt x="1327454" y="8413775"/>
                </a:lnTo>
                <a:lnTo>
                  <a:pt x="1324254" y="8391880"/>
                </a:lnTo>
                <a:lnTo>
                  <a:pt x="1306220" y="8354200"/>
                </a:lnTo>
                <a:lnTo>
                  <a:pt x="1277772" y="8322932"/>
                </a:lnTo>
                <a:lnTo>
                  <a:pt x="1240256" y="8299234"/>
                </a:lnTo>
                <a:lnTo>
                  <a:pt x="1194981" y="8284184"/>
                </a:lnTo>
                <a:lnTo>
                  <a:pt x="1143279" y="8278927"/>
                </a:lnTo>
                <a:lnTo>
                  <a:pt x="1088504" y="8283295"/>
                </a:lnTo>
                <a:lnTo>
                  <a:pt x="1042123" y="8296237"/>
                </a:lnTo>
                <a:lnTo>
                  <a:pt x="1002093" y="8317471"/>
                </a:lnTo>
                <a:lnTo>
                  <a:pt x="966355" y="8346757"/>
                </a:lnTo>
                <a:lnTo>
                  <a:pt x="932827" y="8383816"/>
                </a:lnTo>
                <a:lnTo>
                  <a:pt x="1037704" y="8473021"/>
                </a:lnTo>
                <a:lnTo>
                  <a:pt x="1064907" y="8445957"/>
                </a:lnTo>
                <a:lnTo>
                  <a:pt x="1088275" y="8427568"/>
                </a:lnTo>
                <a:lnTo>
                  <a:pt x="1109345" y="8417103"/>
                </a:lnTo>
                <a:lnTo>
                  <a:pt x="1129652" y="8413775"/>
                </a:lnTo>
                <a:lnTo>
                  <a:pt x="1147851" y="8416442"/>
                </a:lnTo>
                <a:lnTo>
                  <a:pt x="1161326" y="8423821"/>
                </a:lnTo>
                <a:lnTo>
                  <a:pt x="1169682" y="8435035"/>
                </a:lnTo>
                <a:lnTo>
                  <a:pt x="1172565" y="8449196"/>
                </a:lnTo>
                <a:lnTo>
                  <a:pt x="1170279" y="8463026"/>
                </a:lnTo>
                <a:lnTo>
                  <a:pt x="1163027" y="8477110"/>
                </a:lnTo>
                <a:lnTo>
                  <a:pt x="1150150" y="8491715"/>
                </a:lnTo>
                <a:lnTo>
                  <a:pt x="1131011" y="8507070"/>
                </a:lnTo>
                <a:lnTo>
                  <a:pt x="933513" y="8648738"/>
                </a:lnTo>
                <a:lnTo>
                  <a:pt x="933513" y="8764511"/>
                </a:lnTo>
                <a:lnTo>
                  <a:pt x="1335328" y="8764511"/>
                </a:lnTo>
                <a:lnTo>
                  <a:pt x="1335328" y="8639873"/>
                </a:lnTo>
                <a:close/>
              </a:path>
              <a:path w="1791335" h="8775065">
                <a:moveTo>
                  <a:pt x="1335328" y="7521867"/>
                </a:moveTo>
                <a:lnTo>
                  <a:pt x="1149400" y="7521867"/>
                </a:lnTo>
                <a:lnTo>
                  <a:pt x="1234528" y="7467397"/>
                </a:lnTo>
                <a:lnTo>
                  <a:pt x="1273670" y="7438822"/>
                </a:lnTo>
                <a:lnTo>
                  <a:pt x="1303997" y="7406348"/>
                </a:lnTo>
                <a:lnTo>
                  <a:pt x="1323594" y="7367117"/>
                </a:lnTo>
                <a:lnTo>
                  <a:pt x="1330553" y="7318248"/>
                </a:lnTo>
                <a:lnTo>
                  <a:pt x="1330553" y="7316876"/>
                </a:lnTo>
                <a:lnTo>
                  <a:pt x="1327454" y="7295769"/>
                </a:lnTo>
                <a:lnTo>
                  <a:pt x="1324254" y="7273874"/>
                </a:lnTo>
                <a:lnTo>
                  <a:pt x="1306220" y="7236193"/>
                </a:lnTo>
                <a:lnTo>
                  <a:pt x="1277772" y="7204926"/>
                </a:lnTo>
                <a:lnTo>
                  <a:pt x="1240256" y="7181228"/>
                </a:lnTo>
                <a:lnTo>
                  <a:pt x="1194981" y="7166178"/>
                </a:lnTo>
                <a:lnTo>
                  <a:pt x="1143279" y="7160920"/>
                </a:lnTo>
                <a:lnTo>
                  <a:pt x="1088504" y="7165289"/>
                </a:lnTo>
                <a:lnTo>
                  <a:pt x="1042123" y="7178230"/>
                </a:lnTo>
                <a:lnTo>
                  <a:pt x="1002093" y="7199465"/>
                </a:lnTo>
                <a:lnTo>
                  <a:pt x="966355" y="7228751"/>
                </a:lnTo>
                <a:lnTo>
                  <a:pt x="932827" y="7265810"/>
                </a:lnTo>
                <a:lnTo>
                  <a:pt x="1037704" y="7355014"/>
                </a:lnTo>
                <a:lnTo>
                  <a:pt x="1064907" y="7327951"/>
                </a:lnTo>
                <a:lnTo>
                  <a:pt x="1088275" y="7309561"/>
                </a:lnTo>
                <a:lnTo>
                  <a:pt x="1109345" y="7299096"/>
                </a:lnTo>
                <a:lnTo>
                  <a:pt x="1129652" y="7295769"/>
                </a:lnTo>
                <a:lnTo>
                  <a:pt x="1147851" y="7298436"/>
                </a:lnTo>
                <a:lnTo>
                  <a:pt x="1161326" y="7305815"/>
                </a:lnTo>
                <a:lnTo>
                  <a:pt x="1169682" y="7317029"/>
                </a:lnTo>
                <a:lnTo>
                  <a:pt x="1172565" y="7331189"/>
                </a:lnTo>
                <a:lnTo>
                  <a:pt x="1170279" y="7345019"/>
                </a:lnTo>
                <a:lnTo>
                  <a:pt x="1163027" y="7359104"/>
                </a:lnTo>
                <a:lnTo>
                  <a:pt x="1150150" y="7373709"/>
                </a:lnTo>
                <a:lnTo>
                  <a:pt x="1131011" y="7389063"/>
                </a:lnTo>
                <a:lnTo>
                  <a:pt x="933513" y="7530732"/>
                </a:lnTo>
                <a:lnTo>
                  <a:pt x="933513" y="7646505"/>
                </a:lnTo>
                <a:lnTo>
                  <a:pt x="1335328" y="7646505"/>
                </a:lnTo>
                <a:lnTo>
                  <a:pt x="1335328" y="7521867"/>
                </a:lnTo>
                <a:close/>
              </a:path>
              <a:path w="1791335" h="8775065">
                <a:moveTo>
                  <a:pt x="1335328" y="6403861"/>
                </a:moveTo>
                <a:lnTo>
                  <a:pt x="1149400" y="6403861"/>
                </a:lnTo>
                <a:lnTo>
                  <a:pt x="1234528" y="6349390"/>
                </a:lnTo>
                <a:lnTo>
                  <a:pt x="1273670" y="6320815"/>
                </a:lnTo>
                <a:lnTo>
                  <a:pt x="1303997" y="6288341"/>
                </a:lnTo>
                <a:lnTo>
                  <a:pt x="1323594" y="6249111"/>
                </a:lnTo>
                <a:lnTo>
                  <a:pt x="1330553" y="6200241"/>
                </a:lnTo>
                <a:lnTo>
                  <a:pt x="1330553" y="6198882"/>
                </a:lnTo>
                <a:lnTo>
                  <a:pt x="1327454" y="6177762"/>
                </a:lnTo>
                <a:lnTo>
                  <a:pt x="1324254" y="6155868"/>
                </a:lnTo>
                <a:lnTo>
                  <a:pt x="1306220" y="6118187"/>
                </a:lnTo>
                <a:lnTo>
                  <a:pt x="1277772" y="6086919"/>
                </a:lnTo>
                <a:lnTo>
                  <a:pt x="1240256" y="6063221"/>
                </a:lnTo>
                <a:lnTo>
                  <a:pt x="1194981" y="6048172"/>
                </a:lnTo>
                <a:lnTo>
                  <a:pt x="1143279" y="6042914"/>
                </a:lnTo>
                <a:lnTo>
                  <a:pt x="1088504" y="6047283"/>
                </a:lnTo>
                <a:lnTo>
                  <a:pt x="1042123" y="6060224"/>
                </a:lnTo>
                <a:lnTo>
                  <a:pt x="1002093" y="6081458"/>
                </a:lnTo>
                <a:lnTo>
                  <a:pt x="966355" y="6110744"/>
                </a:lnTo>
                <a:lnTo>
                  <a:pt x="932827" y="6147803"/>
                </a:lnTo>
                <a:lnTo>
                  <a:pt x="1037704" y="6237008"/>
                </a:lnTo>
                <a:lnTo>
                  <a:pt x="1064907" y="6209944"/>
                </a:lnTo>
                <a:lnTo>
                  <a:pt x="1088275" y="6191555"/>
                </a:lnTo>
                <a:lnTo>
                  <a:pt x="1109345" y="6181090"/>
                </a:lnTo>
                <a:lnTo>
                  <a:pt x="1129652" y="6177762"/>
                </a:lnTo>
                <a:lnTo>
                  <a:pt x="1147851" y="6180429"/>
                </a:lnTo>
                <a:lnTo>
                  <a:pt x="1161326" y="6187808"/>
                </a:lnTo>
                <a:lnTo>
                  <a:pt x="1169682" y="6199022"/>
                </a:lnTo>
                <a:lnTo>
                  <a:pt x="1172565" y="6213183"/>
                </a:lnTo>
                <a:lnTo>
                  <a:pt x="1170279" y="6227013"/>
                </a:lnTo>
                <a:lnTo>
                  <a:pt x="1163027" y="6241097"/>
                </a:lnTo>
                <a:lnTo>
                  <a:pt x="1150150" y="6255702"/>
                </a:lnTo>
                <a:lnTo>
                  <a:pt x="1131011" y="6271057"/>
                </a:lnTo>
                <a:lnTo>
                  <a:pt x="933513" y="6412725"/>
                </a:lnTo>
                <a:lnTo>
                  <a:pt x="933513" y="6528498"/>
                </a:lnTo>
                <a:lnTo>
                  <a:pt x="1335328" y="6528498"/>
                </a:lnTo>
                <a:lnTo>
                  <a:pt x="1335328" y="6403861"/>
                </a:lnTo>
                <a:close/>
              </a:path>
              <a:path w="1791335" h="8775065">
                <a:moveTo>
                  <a:pt x="1335328" y="5285854"/>
                </a:moveTo>
                <a:lnTo>
                  <a:pt x="1149400" y="5285854"/>
                </a:lnTo>
                <a:lnTo>
                  <a:pt x="1234528" y="5231384"/>
                </a:lnTo>
                <a:lnTo>
                  <a:pt x="1273670" y="5202809"/>
                </a:lnTo>
                <a:lnTo>
                  <a:pt x="1303997" y="5170335"/>
                </a:lnTo>
                <a:lnTo>
                  <a:pt x="1323594" y="5131105"/>
                </a:lnTo>
                <a:lnTo>
                  <a:pt x="1330553" y="5082235"/>
                </a:lnTo>
                <a:lnTo>
                  <a:pt x="1330553" y="5080876"/>
                </a:lnTo>
                <a:lnTo>
                  <a:pt x="1327454" y="5059756"/>
                </a:lnTo>
                <a:lnTo>
                  <a:pt x="1324254" y="5037861"/>
                </a:lnTo>
                <a:lnTo>
                  <a:pt x="1306220" y="5000180"/>
                </a:lnTo>
                <a:lnTo>
                  <a:pt x="1277772" y="4968926"/>
                </a:lnTo>
                <a:lnTo>
                  <a:pt x="1240256" y="4945215"/>
                </a:lnTo>
                <a:lnTo>
                  <a:pt x="1194981" y="4930165"/>
                </a:lnTo>
                <a:lnTo>
                  <a:pt x="1143279" y="4924907"/>
                </a:lnTo>
                <a:lnTo>
                  <a:pt x="1088504" y="4929276"/>
                </a:lnTo>
                <a:lnTo>
                  <a:pt x="1042123" y="4942217"/>
                </a:lnTo>
                <a:lnTo>
                  <a:pt x="1002093" y="4963452"/>
                </a:lnTo>
                <a:lnTo>
                  <a:pt x="966355" y="4992738"/>
                </a:lnTo>
                <a:lnTo>
                  <a:pt x="932827" y="5029797"/>
                </a:lnTo>
                <a:lnTo>
                  <a:pt x="1037704" y="5119001"/>
                </a:lnTo>
                <a:lnTo>
                  <a:pt x="1064907" y="5091938"/>
                </a:lnTo>
                <a:lnTo>
                  <a:pt x="1088275" y="5073548"/>
                </a:lnTo>
                <a:lnTo>
                  <a:pt x="1109345" y="5063083"/>
                </a:lnTo>
                <a:lnTo>
                  <a:pt x="1129652" y="5059756"/>
                </a:lnTo>
                <a:lnTo>
                  <a:pt x="1147851" y="5062423"/>
                </a:lnTo>
                <a:lnTo>
                  <a:pt x="1161326" y="5069802"/>
                </a:lnTo>
                <a:lnTo>
                  <a:pt x="1169682" y="5081028"/>
                </a:lnTo>
                <a:lnTo>
                  <a:pt x="1172565" y="5095176"/>
                </a:lnTo>
                <a:lnTo>
                  <a:pt x="1170279" y="5109007"/>
                </a:lnTo>
                <a:lnTo>
                  <a:pt x="1163027" y="5123091"/>
                </a:lnTo>
                <a:lnTo>
                  <a:pt x="1150150" y="5137696"/>
                </a:lnTo>
                <a:lnTo>
                  <a:pt x="1131011" y="5153063"/>
                </a:lnTo>
                <a:lnTo>
                  <a:pt x="933513" y="5294719"/>
                </a:lnTo>
                <a:lnTo>
                  <a:pt x="933513" y="5410492"/>
                </a:lnTo>
                <a:lnTo>
                  <a:pt x="1335328" y="5410492"/>
                </a:lnTo>
                <a:lnTo>
                  <a:pt x="1335328" y="5285854"/>
                </a:lnTo>
                <a:close/>
              </a:path>
              <a:path w="1791335" h="8775065">
                <a:moveTo>
                  <a:pt x="1335328" y="4167848"/>
                </a:moveTo>
                <a:lnTo>
                  <a:pt x="1149400" y="4167848"/>
                </a:lnTo>
                <a:lnTo>
                  <a:pt x="1234528" y="4113377"/>
                </a:lnTo>
                <a:lnTo>
                  <a:pt x="1273670" y="4084802"/>
                </a:lnTo>
                <a:lnTo>
                  <a:pt x="1303997" y="4052328"/>
                </a:lnTo>
                <a:lnTo>
                  <a:pt x="1323594" y="4013098"/>
                </a:lnTo>
                <a:lnTo>
                  <a:pt x="1330553" y="3964228"/>
                </a:lnTo>
                <a:lnTo>
                  <a:pt x="1330553" y="3962870"/>
                </a:lnTo>
                <a:lnTo>
                  <a:pt x="1327454" y="3941749"/>
                </a:lnTo>
                <a:lnTo>
                  <a:pt x="1324254" y="3919855"/>
                </a:lnTo>
                <a:lnTo>
                  <a:pt x="1306220" y="3882174"/>
                </a:lnTo>
                <a:lnTo>
                  <a:pt x="1277772" y="3850919"/>
                </a:lnTo>
                <a:lnTo>
                  <a:pt x="1240256" y="3827208"/>
                </a:lnTo>
                <a:lnTo>
                  <a:pt x="1194981" y="3812159"/>
                </a:lnTo>
                <a:lnTo>
                  <a:pt x="1143279" y="3806901"/>
                </a:lnTo>
                <a:lnTo>
                  <a:pt x="1088504" y="3811270"/>
                </a:lnTo>
                <a:lnTo>
                  <a:pt x="1042123" y="3824211"/>
                </a:lnTo>
                <a:lnTo>
                  <a:pt x="1002093" y="3845445"/>
                </a:lnTo>
                <a:lnTo>
                  <a:pt x="966355" y="3874732"/>
                </a:lnTo>
                <a:lnTo>
                  <a:pt x="932827" y="3911790"/>
                </a:lnTo>
                <a:lnTo>
                  <a:pt x="1037704" y="4000995"/>
                </a:lnTo>
                <a:lnTo>
                  <a:pt x="1064907" y="3973931"/>
                </a:lnTo>
                <a:lnTo>
                  <a:pt x="1088275" y="3955542"/>
                </a:lnTo>
                <a:lnTo>
                  <a:pt x="1109345" y="3945077"/>
                </a:lnTo>
                <a:lnTo>
                  <a:pt x="1129652" y="3941749"/>
                </a:lnTo>
                <a:lnTo>
                  <a:pt x="1147851" y="3944416"/>
                </a:lnTo>
                <a:lnTo>
                  <a:pt x="1161326" y="3951795"/>
                </a:lnTo>
                <a:lnTo>
                  <a:pt x="1169682" y="3963009"/>
                </a:lnTo>
                <a:lnTo>
                  <a:pt x="1172565" y="3977170"/>
                </a:lnTo>
                <a:lnTo>
                  <a:pt x="1170279" y="3991000"/>
                </a:lnTo>
                <a:lnTo>
                  <a:pt x="1163027" y="4005084"/>
                </a:lnTo>
                <a:lnTo>
                  <a:pt x="1150150" y="4019689"/>
                </a:lnTo>
                <a:lnTo>
                  <a:pt x="1131011" y="4035056"/>
                </a:lnTo>
                <a:lnTo>
                  <a:pt x="933513" y="4176712"/>
                </a:lnTo>
                <a:lnTo>
                  <a:pt x="933513" y="4292485"/>
                </a:lnTo>
                <a:lnTo>
                  <a:pt x="1335328" y="4292485"/>
                </a:lnTo>
                <a:lnTo>
                  <a:pt x="1335328" y="4167848"/>
                </a:lnTo>
                <a:close/>
              </a:path>
              <a:path w="1791335" h="8775065">
                <a:moveTo>
                  <a:pt x="1335328" y="3049841"/>
                </a:moveTo>
                <a:lnTo>
                  <a:pt x="1149400" y="3049841"/>
                </a:lnTo>
                <a:lnTo>
                  <a:pt x="1234528" y="2995371"/>
                </a:lnTo>
                <a:lnTo>
                  <a:pt x="1273670" y="2966796"/>
                </a:lnTo>
                <a:lnTo>
                  <a:pt x="1303997" y="2934335"/>
                </a:lnTo>
                <a:lnTo>
                  <a:pt x="1323594" y="2895092"/>
                </a:lnTo>
                <a:lnTo>
                  <a:pt x="1330553" y="2846222"/>
                </a:lnTo>
                <a:lnTo>
                  <a:pt x="1330553" y="2844863"/>
                </a:lnTo>
                <a:lnTo>
                  <a:pt x="1327454" y="2823756"/>
                </a:lnTo>
                <a:lnTo>
                  <a:pt x="1324254" y="2801848"/>
                </a:lnTo>
                <a:lnTo>
                  <a:pt x="1306220" y="2764167"/>
                </a:lnTo>
                <a:lnTo>
                  <a:pt x="1277772" y="2732913"/>
                </a:lnTo>
                <a:lnTo>
                  <a:pt x="1240256" y="2709202"/>
                </a:lnTo>
                <a:lnTo>
                  <a:pt x="1194981" y="2694152"/>
                </a:lnTo>
                <a:lnTo>
                  <a:pt x="1143279" y="2688894"/>
                </a:lnTo>
                <a:lnTo>
                  <a:pt x="1088504" y="2693263"/>
                </a:lnTo>
                <a:lnTo>
                  <a:pt x="1042123" y="2706205"/>
                </a:lnTo>
                <a:lnTo>
                  <a:pt x="1002093" y="2727439"/>
                </a:lnTo>
                <a:lnTo>
                  <a:pt x="966355" y="2756725"/>
                </a:lnTo>
                <a:lnTo>
                  <a:pt x="932827" y="2793784"/>
                </a:lnTo>
                <a:lnTo>
                  <a:pt x="1037704" y="2882989"/>
                </a:lnTo>
                <a:lnTo>
                  <a:pt x="1064907" y="2855925"/>
                </a:lnTo>
                <a:lnTo>
                  <a:pt x="1088275" y="2837535"/>
                </a:lnTo>
                <a:lnTo>
                  <a:pt x="1109345" y="2827070"/>
                </a:lnTo>
                <a:lnTo>
                  <a:pt x="1129652" y="2823756"/>
                </a:lnTo>
                <a:lnTo>
                  <a:pt x="1147851" y="2826410"/>
                </a:lnTo>
                <a:lnTo>
                  <a:pt x="1161326" y="2833789"/>
                </a:lnTo>
                <a:lnTo>
                  <a:pt x="1169682" y="2845016"/>
                </a:lnTo>
                <a:lnTo>
                  <a:pt x="1172565" y="2859163"/>
                </a:lnTo>
                <a:lnTo>
                  <a:pt x="1170279" y="2872994"/>
                </a:lnTo>
                <a:lnTo>
                  <a:pt x="1163027" y="2887078"/>
                </a:lnTo>
                <a:lnTo>
                  <a:pt x="1150150" y="2901683"/>
                </a:lnTo>
                <a:lnTo>
                  <a:pt x="1131011" y="2917050"/>
                </a:lnTo>
                <a:lnTo>
                  <a:pt x="933513" y="3058706"/>
                </a:lnTo>
                <a:lnTo>
                  <a:pt x="933513" y="3174479"/>
                </a:lnTo>
                <a:lnTo>
                  <a:pt x="1335328" y="3174479"/>
                </a:lnTo>
                <a:lnTo>
                  <a:pt x="1335328" y="3049841"/>
                </a:lnTo>
                <a:close/>
              </a:path>
              <a:path w="1791335" h="8775065">
                <a:moveTo>
                  <a:pt x="1335328" y="1931847"/>
                </a:moveTo>
                <a:lnTo>
                  <a:pt x="1149400" y="1931847"/>
                </a:lnTo>
                <a:lnTo>
                  <a:pt x="1234528" y="1877364"/>
                </a:lnTo>
                <a:lnTo>
                  <a:pt x="1273670" y="1848789"/>
                </a:lnTo>
                <a:lnTo>
                  <a:pt x="1303997" y="1816328"/>
                </a:lnTo>
                <a:lnTo>
                  <a:pt x="1323594" y="1777085"/>
                </a:lnTo>
                <a:lnTo>
                  <a:pt x="1330553" y="1728216"/>
                </a:lnTo>
                <a:lnTo>
                  <a:pt x="1330553" y="1726857"/>
                </a:lnTo>
                <a:lnTo>
                  <a:pt x="1327454" y="1705749"/>
                </a:lnTo>
                <a:lnTo>
                  <a:pt x="1324254" y="1683854"/>
                </a:lnTo>
                <a:lnTo>
                  <a:pt x="1306220" y="1646161"/>
                </a:lnTo>
                <a:lnTo>
                  <a:pt x="1277772" y="1614906"/>
                </a:lnTo>
                <a:lnTo>
                  <a:pt x="1240256" y="1591195"/>
                </a:lnTo>
                <a:lnTo>
                  <a:pt x="1194981" y="1576158"/>
                </a:lnTo>
                <a:lnTo>
                  <a:pt x="1143279" y="1570888"/>
                </a:lnTo>
                <a:lnTo>
                  <a:pt x="1088504" y="1575257"/>
                </a:lnTo>
                <a:lnTo>
                  <a:pt x="1042123" y="1588198"/>
                </a:lnTo>
                <a:lnTo>
                  <a:pt x="1002093" y="1609432"/>
                </a:lnTo>
                <a:lnTo>
                  <a:pt x="966355" y="1638719"/>
                </a:lnTo>
                <a:lnTo>
                  <a:pt x="932827" y="1675777"/>
                </a:lnTo>
                <a:lnTo>
                  <a:pt x="1037704" y="1764995"/>
                </a:lnTo>
                <a:lnTo>
                  <a:pt x="1064907" y="1737918"/>
                </a:lnTo>
                <a:lnTo>
                  <a:pt x="1088275" y="1719529"/>
                </a:lnTo>
                <a:lnTo>
                  <a:pt x="1109345" y="1709064"/>
                </a:lnTo>
                <a:lnTo>
                  <a:pt x="1129652" y="1705749"/>
                </a:lnTo>
                <a:lnTo>
                  <a:pt x="1147851" y="1708404"/>
                </a:lnTo>
                <a:lnTo>
                  <a:pt x="1161326" y="1715795"/>
                </a:lnTo>
                <a:lnTo>
                  <a:pt x="1169682" y="1727009"/>
                </a:lnTo>
                <a:lnTo>
                  <a:pt x="1172565" y="1741157"/>
                </a:lnTo>
                <a:lnTo>
                  <a:pt x="1170279" y="1754987"/>
                </a:lnTo>
                <a:lnTo>
                  <a:pt x="1163027" y="1769084"/>
                </a:lnTo>
                <a:lnTo>
                  <a:pt x="1150150" y="1783676"/>
                </a:lnTo>
                <a:lnTo>
                  <a:pt x="1131011" y="1799043"/>
                </a:lnTo>
                <a:lnTo>
                  <a:pt x="933513" y="1940699"/>
                </a:lnTo>
                <a:lnTo>
                  <a:pt x="933513" y="2056472"/>
                </a:lnTo>
                <a:lnTo>
                  <a:pt x="1335328" y="2056472"/>
                </a:lnTo>
                <a:lnTo>
                  <a:pt x="1335328" y="1931847"/>
                </a:lnTo>
                <a:close/>
              </a:path>
              <a:path w="1791335" h="8775065">
                <a:moveTo>
                  <a:pt x="1335328" y="813841"/>
                </a:moveTo>
                <a:lnTo>
                  <a:pt x="1149400" y="813841"/>
                </a:lnTo>
                <a:lnTo>
                  <a:pt x="1234528" y="759358"/>
                </a:lnTo>
                <a:lnTo>
                  <a:pt x="1273670" y="730783"/>
                </a:lnTo>
                <a:lnTo>
                  <a:pt x="1303997" y="698322"/>
                </a:lnTo>
                <a:lnTo>
                  <a:pt x="1323594" y="659079"/>
                </a:lnTo>
                <a:lnTo>
                  <a:pt x="1330553" y="610209"/>
                </a:lnTo>
                <a:lnTo>
                  <a:pt x="1330553" y="608850"/>
                </a:lnTo>
                <a:lnTo>
                  <a:pt x="1327454" y="587743"/>
                </a:lnTo>
                <a:lnTo>
                  <a:pt x="1324254" y="565848"/>
                </a:lnTo>
                <a:lnTo>
                  <a:pt x="1306220" y="528154"/>
                </a:lnTo>
                <a:lnTo>
                  <a:pt x="1277772" y="496900"/>
                </a:lnTo>
                <a:lnTo>
                  <a:pt x="1240256" y="473189"/>
                </a:lnTo>
                <a:lnTo>
                  <a:pt x="1194981" y="458152"/>
                </a:lnTo>
                <a:lnTo>
                  <a:pt x="1143279" y="452882"/>
                </a:lnTo>
                <a:lnTo>
                  <a:pt x="1088504" y="457250"/>
                </a:lnTo>
                <a:lnTo>
                  <a:pt x="1042123" y="470192"/>
                </a:lnTo>
                <a:lnTo>
                  <a:pt x="1002093" y="491426"/>
                </a:lnTo>
                <a:lnTo>
                  <a:pt x="966355" y="520712"/>
                </a:lnTo>
                <a:lnTo>
                  <a:pt x="932827" y="557771"/>
                </a:lnTo>
                <a:lnTo>
                  <a:pt x="1037704" y="646988"/>
                </a:lnTo>
                <a:lnTo>
                  <a:pt x="1064907" y="619912"/>
                </a:lnTo>
                <a:lnTo>
                  <a:pt x="1088275" y="601535"/>
                </a:lnTo>
                <a:lnTo>
                  <a:pt x="1109345" y="591058"/>
                </a:lnTo>
                <a:lnTo>
                  <a:pt x="1129652" y="587743"/>
                </a:lnTo>
                <a:lnTo>
                  <a:pt x="1147851" y="590397"/>
                </a:lnTo>
                <a:lnTo>
                  <a:pt x="1161326" y="597789"/>
                </a:lnTo>
                <a:lnTo>
                  <a:pt x="1169682" y="609003"/>
                </a:lnTo>
                <a:lnTo>
                  <a:pt x="1172565" y="623150"/>
                </a:lnTo>
                <a:lnTo>
                  <a:pt x="1170279" y="636981"/>
                </a:lnTo>
                <a:lnTo>
                  <a:pt x="1163027" y="651078"/>
                </a:lnTo>
                <a:lnTo>
                  <a:pt x="1150150" y="665670"/>
                </a:lnTo>
                <a:lnTo>
                  <a:pt x="1131011" y="681037"/>
                </a:lnTo>
                <a:lnTo>
                  <a:pt x="933513" y="822693"/>
                </a:lnTo>
                <a:lnTo>
                  <a:pt x="933513" y="938466"/>
                </a:lnTo>
                <a:lnTo>
                  <a:pt x="1335328" y="938466"/>
                </a:lnTo>
                <a:lnTo>
                  <a:pt x="1335328" y="813841"/>
                </a:lnTo>
                <a:close/>
              </a:path>
              <a:path w="1791335" h="8775065">
                <a:moveTo>
                  <a:pt x="1368399" y="7834096"/>
                </a:moveTo>
                <a:lnTo>
                  <a:pt x="1242466" y="7834096"/>
                </a:lnTo>
                <a:lnTo>
                  <a:pt x="1242466" y="7967027"/>
                </a:lnTo>
                <a:lnTo>
                  <a:pt x="1127302" y="7967027"/>
                </a:lnTo>
                <a:lnTo>
                  <a:pt x="1127302" y="7834096"/>
                </a:lnTo>
                <a:lnTo>
                  <a:pt x="1001382" y="7834096"/>
                </a:lnTo>
                <a:lnTo>
                  <a:pt x="1001382" y="8210817"/>
                </a:lnTo>
                <a:lnTo>
                  <a:pt x="1127302" y="8210817"/>
                </a:lnTo>
                <a:lnTo>
                  <a:pt x="1127302" y="8075727"/>
                </a:lnTo>
                <a:lnTo>
                  <a:pt x="1242466" y="8075727"/>
                </a:lnTo>
                <a:lnTo>
                  <a:pt x="1242466" y="8210817"/>
                </a:lnTo>
                <a:lnTo>
                  <a:pt x="1368399" y="8210817"/>
                </a:lnTo>
                <a:lnTo>
                  <a:pt x="1368399" y="8075727"/>
                </a:lnTo>
                <a:lnTo>
                  <a:pt x="1368399" y="7967027"/>
                </a:lnTo>
                <a:lnTo>
                  <a:pt x="1368399" y="7834096"/>
                </a:lnTo>
                <a:close/>
              </a:path>
              <a:path w="1791335" h="8775065">
                <a:moveTo>
                  <a:pt x="1368399" y="6716090"/>
                </a:moveTo>
                <a:lnTo>
                  <a:pt x="1242466" y="6716090"/>
                </a:lnTo>
                <a:lnTo>
                  <a:pt x="1242466" y="6849021"/>
                </a:lnTo>
                <a:lnTo>
                  <a:pt x="1127302" y="6849021"/>
                </a:lnTo>
                <a:lnTo>
                  <a:pt x="1127302" y="6716090"/>
                </a:lnTo>
                <a:lnTo>
                  <a:pt x="1001382" y="6716090"/>
                </a:lnTo>
                <a:lnTo>
                  <a:pt x="1001382" y="7092810"/>
                </a:lnTo>
                <a:lnTo>
                  <a:pt x="1127302" y="7092810"/>
                </a:lnTo>
                <a:lnTo>
                  <a:pt x="1127302" y="6957720"/>
                </a:lnTo>
                <a:lnTo>
                  <a:pt x="1242466" y="6957720"/>
                </a:lnTo>
                <a:lnTo>
                  <a:pt x="1242466" y="7092810"/>
                </a:lnTo>
                <a:lnTo>
                  <a:pt x="1368399" y="7092810"/>
                </a:lnTo>
                <a:lnTo>
                  <a:pt x="1368399" y="6957720"/>
                </a:lnTo>
                <a:lnTo>
                  <a:pt x="1368399" y="6849021"/>
                </a:lnTo>
                <a:lnTo>
                  <a:pt x="1368399" y="6716090"/>
                </a:lnTo>
                <a:close/>
              </a:path>
              <a:path w="1791335" h="8775065">
                <a:moveTo>
                  <a:pt x="1368399" y="5598084"/>
                </a:moveTo>
                <a:lnTo>
                  <a:pt x="1242466" y="5598084"/>
                </a:lnTo>
                <a:lnTo>
                  <a:pt x="1242466" y="5731014"/>
                </a:lnTo>
                <a:lnTo>
                  <a:pt x="1127302" y="5731014"/>
                </a:lnTo>
                <a:lnTo>
                  <a:pt x="1127302" y="5598084"/>
                </a:lnTo>
                <a:lnTo>
                  <a:pt x="1001382" y="5598084"/>
                </a:lnTo>
                <a:lnTo>
                  <a:pt x="1001382" y="5974804"/>
                </a:lnTo>
                <a:lnTo>
                  <a:pt x="1127302" y="5974804"/>
                </a:lnTo>
                <a:lnTo>
                  <a:pt x="1127302" y="5839726"/>
                </a:lnTo>
                <a:lnTo>
                  <a:pt x="1242466" y="5839726"/>
                </a:lnTo>
                <a:lnTo>
                  <a:pt x="1242466" y="5974804"/>
                </a:lnTo>
                <a:lnTo>
                  <a:pt x="1368399" y="5974804"/>
                </a:lnTo>
                <a:lnTo>
                  <a:pt x="1368399" y="5839726"/>
                </a:lnTo>
                <a:lnTo>
                  <a:pt x="1368399" y="5731014"/>
                </a:lnTo>
                <a:lnTo>
                  <a:pt x="1368399" y="5598084"/>
                </a:lnTo>
                <a:close/>
              </a:path>
              <a:path w="1791335" h="8775065">
                <a:moveTo>
                  <a:pt x="1368399" y="4480077"/>
                </a:moveTo>
                <a:lnTo>
                  <a:pt x="1242466" y="4480077"/>
                </a:lnTo>
                <a:lnTo>
                  <a:pt x="1242466" y="4613008"/>
                </a:lnTo>
                <a:lnTo>
                  <a:pt x="1127302" y="4613008"/>
                </a:lnTo>
                <a:lnTo>
                  <a:pt x="1127302" y="4480077"/>
                </a:lnTo>
                <a:lnTo>
                  <a:pt x="1001382" y="4480077"/>
                </a:lnTo>
                <a:lnTo>
                  <a:pt x="1001382" y="4856797"/>
                </a:lnTo>
                <a:lnTo>
                  <a:pt x="1127302" y="4856797"/>
                </a:lnTo>
                <a:lnTo>
                  <a:pt x="1127302" y="4721720"/>
                </a:lnTo>
                <a:lnTo>
                  <a:pt x="1242466" y="4721720"/>
                </a:lnTo>
                <a:lnTo>
                  <a:pt x="1242466" y="4856797"/>
                </a:lnTo>
                <a:lnTo>
                  <a:pt x="1368399" y="4856797"/>
                </a:lnTo>
                <a:lnTo>
                  <a:pt x="1368399" y="4721720"/>
                </a:lnTo>
                <a:lnTo>
                  <a:pt x="1368399" y="4613008"/>
                </a:lnTo>
                <a:lnTo>
                  <a:pt x="1368399" y="4480077"/>
                </a:lnTo>
                <a:close/>
              </a:path>
              <a:path w="1791335" h="8775065">
                <a:moveTo>
                  <a:pt x="1368399" y="3362083"/>
                </a:moveTo>
                <a:lnTo>
                  <a:pt x="1242466" y="3362083"/>
                </a:lnTo>
                <a:lnTo>
                  <a:pt x="1242466" y="3495002"/>
                </a:lnTo>
                <a:lnTo>
                  <a:pt x="1127302" y="3495002"/>
                </a:lnTo>
                <a:lnTo>
                  <a:pt x="1127302" y="3362083"/>
                </a:lnTo>
                <a:lnTo>
                  <a:pt x="1001382" y="3362083"/>
                </a:lnTo>
                <a:lnTo>
                  <a:pt x="1001382" y="3738791"/>
                </a:lnTo>
                <a:lnTo>
                  <a:pt x="1127302" y="3738791"/>
                </a:lnTo>
                <a:lnTo>
                  <a:pt x="1127302" y="3603714"/>
                </a:lnTo>
                <a:lnTo>
                  <a:pt x="1242466" y="3603714"/>
                </a:lnTo>
                <a:lnTo>
                  <a:pt x="1242466" y="3738791"/>
                </a:lnTo>
                <a:lnTo>
                  <a:pt x="1368399" y="3738791"/>
                </a:lnTo>
                <a:lnTo>
                  <a:pt x="1368399" y="3603714"/>
                </a:lnTo>
                <a:lnTo>
                  <a:pt x="1368399" y="3495002"/>
                </a:lnTo>
                <a:lnTo>
                  <a:pt x="1368399" y="3362083"/>
                </a:lnTo>
                <a:close/>
              </a:path>
              <a:path w="1791335" h="8775065">
                <a:moveTo>
                  <a:pt x="1368399" y="2244077"/>
                </a:moveTo>
                <a:lnTo>
                  <a:pt x="1242466" y="2244077"/>
                </a:lnTo>
                <a:lnTo>
                  <a:pt x="1242466" y="2376995"/>
                </a:lnTo>
                <a:lnTo>
                  <a:pt x="1127302" y="2376995"/>
                </a:lnTo>
                <a:lnTo>
                  <a:pt x="1127302" y="2244077"/>
                </a:lnTo>
                <a:lnTo>
                  <a:pt x="1001382" y="2244077"/>
                </a:lnTo>
                <a:lnTo>
                  <a:pt x="1001382" y="2620784"/>
                </a:lnTo>
                <a:lnTo>
                  <a:pt x="1127302" y="2620784"/>
                </a:lnTo>
                <a:lnTo>
                  <a:pt x="1127302" y="2485720"/>
                </a:lnTo>
                <a:lnTo>
                  <a:pt x="1242466" y="2485720"/>
                </a:lnTo>
                <a:lnTo>
                  <a:pt x="1242466" y="2620784"/>
                </a:lnTo>
                <a:lnTo>
                  <a:pt x="1368399" y="2620784"/>
                </a:lnTo>
                <a:lnTo>
                  <a:pt x="1368399" y="2485720"/>
                </a:lnTo>
                <a:lnTo>
                  <a:pt x="1368399" y="2376995"/>
                </a:lnTo>
                <a:lnTo>
                  <a:pt x="1368399" y="2244077"/>
                </a:lnTo>
                <a:close/>
              </a:path>
              <a:path w="1791335" h="8775065">
                <a:moveTo>
                  <a:pt x="1368399" y="1126070"/>
                </a:moveTo>
                <a:lnTo>
                  <a:pt x="1242466" y="1126070"/>
                </a:lnTo>
                <a:lnTo>
                  <a:pt x="1242466" y="1258989"/>
                </a:lnTo>
                <a:lnTo>
                  <a:pt x="1127302" y="1258989"/>
                </a:lnTo>
                <a:lnTo>
                  <a:pt x="1127302" y="1126070"/>
                </a:lnTo>
                <a:lnTo>
                  <a:pt x="1001382" y="1126070"/>
                </a:lnTo>
                <a:lnTo>
                  <a:pt x="1001382" y="1502778"/>
                </a:lnTo>
                <a:lnTo>
                  <a:pt x="1127302" y="1502778"/>
                </a:lnTo>
                <a:lnTo>
                  <a:pt x="1127302" y="1367713"/>
                </a:lnTo>
                <a:lnTo>
                  <a:pt x="1242466" y="1367713"/>
                </a:lnTo>
                <a:lnTo>
                  <a:pt x="1242466" y="1502778"/>
                </a:lnTo>
                <a:lnTo>
                  <a:pt x="1368399" y="1502778"/>
                </a:lnTo>
                <a:lnTo>
                  <a:pt x="1368399" y="1367713"/>
                </a:lnTo>
                <a:lnTo>
                  <a:pt x="1368399" y="1258989"/>
                </a:lnTo>
                <a:lnTo>
                  <a:pt x="1368399" y="1126070"/>
                </a:lnTo>
                <a:close/>
              </a:path>
              <a:path w="1791335" h="8775065">
                <a:moveTo>
                  <a:pt x="1368399" y="8064"/>
                </a:moveTo>
                <a:lnTo>
                  <a:pt x="1242466" y="8064"/>
                </a:lnTo>
                <a:lnTo>
                  <a:pt x="1242466" y="140982"/>
                </a:lnTo>
                <a:lnTo>
                  <a:pt x="1127302" y="140982"/>
                </a:lnTo>
                <a:lnTo>
                  <a:pt x="1127302" y="8064"/>
                </a:lnTo>
                <a:lnTo>
                  <a:pt x="1001382" y="8064"/>
                </a:lnTo>
                <a:lnTo>
                  <a:pt x="1001382" y="384771"/>
                </a:lnTo>
                <a:lnTo>
                  <a:pt x="1127302" y="384771"/>
                </a:lnTo>
                <a:lnTo>
                  <a:pt x="1127302" y="249707"/>
                </a:lnTo>
                <a:lnTo>
                  <a:pt x="1242466" y="249707"/>
                </a:lnTo>
                <a:lnTo>
                  <a:pt x="1242466" y="384771"/>
                </a:lnTo>
                <a:lnTo>
                  <a:pt x="1368399" y="384771"/>
                </a:lnTo>
                <a:lnTo>
                  <a:pt x="1368399" y="249707"/>
                </a:lnTo>
                <a:lnTo>
                  <a:pt x="1368399" y="140982"/>
                </a:lnTo>
                <a:lnTo>
                  <a:pt x="1368399" y="8064"/>
                </a:lnTo>
                <a:close/>
              </a:path>
              <a:path w="1791335" h="8775065">
                <a:moveTo>
                  <a:pt x="1761667" y="8613318"/>
                </a:moveTo>
                <a:lnTo>
                  <a:pt x="1753311" y="8563216"/>
                </a:lnTo>
                <a:lnTo>
                  <a:pt x="1729562" y="8524608"/>
                </a:lnTo>
                <a:lnTo>
                  <a:pt x="1692414" y="8496478"/>
                </a:lnTo>
                <a:lnTo>
                  <a:pt x="1643837" y="8477783"/>
                </a:lnTo>
                <a:lnTo>
                  <a:pt x="1750758" y="8397430"/>
                </a:lnTo>
                <a:lnTo>
                  <a:pt x="1750758" y="8287779"/>
                </a:lnTo>
                <a:lnTo>
                  <a:pt x="1384363" y="8287779"/>
                </a:lnTo>
                <a:lnTo>
                  <a:pt x="1384363" y="8411731"/>
                </a:lnTo>
                <a:lnTo>
                  <a:pt x="1561426" y="8411731"/>
                </a:lnTo>
                <a:lnTo>
                  <a:pt x="1456550" y="8494827"/>
                </a:lnTo>
                <a:lnTo>
                  <a:pt x="1477657" y="8565655"/>
                </a:lnTo>
                <a:lnTo>
                  <a:pt x="1545082" y="8565655"/>
                </a:lnTo>
                <a:lnTo>
                  <a:pt x="1572691" y="8568347"/>
                </a:lnTo>
                <a:lnTo>
                  <a:pt x="1592249" y="8576031"/>
                </a:lnTo>
                <a:lnTo>
                  <a:pt x="1603883" y="8588057"/>
                </a:lnTo>
                <a:lnTo>
                  <a:pt x="1607743" y="8603780"/>
                </a:lnTo>
                <a:lnTo>
                  <a:pt x="1607743" y="8605139"/>
                </a:lnTo>
                <a:lnTo>
                  <a:pt x="1604213" y="8620595"/>
                </a:lnTo>
                <a:lnTo>
                  <a:pt x="1593786" y="8632647"/>
                </a:lnTo>
                <a:lnTo>
                  <a:pt x="1576717" y="8640496"/>
                </a:lnTo>
                <a:lnTo>
                  <a:pt x="1553260" y="8643290"/>
                </a:lnTo>
                <a:lnTo>
                  <a:pt x="1524012" y="8639899"/>
                </a:lnTo>
                <a:lnTo>
                  <a:pt x="1495539" y="8629917"/>
                </a:lnTo>
                <a:lnTo>
                  <a:pt x="1467827" y="8613686"/>
                </a:lnTo>
                <a:lnTo>
                  <a:pt x="1440891" y="8591525"/>
                </a:lnTo>
                <a:lnTo>
                  <a:pt x="1346225" y="8688908"/>
                </a:lnTo>
                <a:lnTo>
                  <a:pt x="1379816" y="8718499"/>
                </a:lnTo>
                <a:lnTo>
                  <a:pt x="1418069" y="8742362"/>
                </a:lnTo>
                <a:lnTo>
                  <a:pt x="1461503" y="8760015"/>
                </a:lnTo>
                <a:lnTo>
                  <a:pt x="1510703" y="8770976"/>
                </a:lnTo>
                <a:lnTo>
                  <a:pt x="1566202" y="8774735"/>
                </a:lnTo>
                <a:lnTo>
                  <a:pt x="1617332" y="8770023"/>
                </a:lnTo>
                <a:lnTo>
                  <a:pt x="1663788" y="8756091"/>
                </a:lnTo>
                <a:lnTo>
                  <a:pt x="1703514" y="8733269"/>
                </a:lnTo>
                <a:lnTo>
                  <a:pt x="1734439" y="8701888"/>
                </a:lnTo>
                <a:lnTo>
                  <a:pt x="1754517" y="8662251"/>
                </a:lnTo>
                <a:lnTo>
                  <a:pt x="1757362" y="8643290"/>
                </a:lnTo>
                <a:lnTo>
                  <a:pt x="1761667" y="8614689"/>
                </a:lnTo>
                <a:lnTo>
                  <a:pt x="1761667" y="8613318"/>
                </a:lnTo>
                <a:close/>
              </a:path>
              <a:path w="1791335" h="8775065">
                <a:moveTo>
                  <a:pt x="1761667" y="7495311"/>
                </a:moveTo>
                <a:lnTo>
                  <a:pt x="1753311" y="7445210"/>
                </a:lnTo>
                <a:lnTo>
                  <a:pt x="1729562" y="7406614"/>
                </a:lnTo>
                <a:lnTo>
                  <a:pt x="1692414" y="7378471"/>
                </a:lnTo>
                <a:lnTo>
                  <a:pt x="1643837" y="7359777"/>
                </a:lnTo>
                <a:lnTo>
                  <a:pt x="1750758" y="7279424"/>
                </a:lnTo>
                <a:lnTo>
                  <a:pt x="1750758" y="7169772"/>
                </a:lnTo>
                <a:lnTo>
                  <a:pt x="1384363" y="7169772"/>
                </a:lnTo>
                <a:lnTo>
                  <a:pt x="1384363" y="7293724"/>
                </a:lnTo>
                <a:lnTo>
                  <a:pt x="1561426" y="7293724"/>
                </a:lnTo>
                <a:lnTo>
                  <a:pt x="1456550" y="7376820"/>
                </a:lnTo>
                <a:lnTo>
                  <a:pt x="1477657" y="7447648"/>
                </a:lnTo>
                <a:lnTo>
                  <a:pt x="1545082" y="7447648"/>
                </a:lnTo>
                <a:lnTo>
                  <a:pt x="1572691" y="7450341"/>
                </a:lnTo>
                <a:lnTo>
                  <a:pt x="1592249" y="7458024"/>
                </a:lnTo>
                <a:lnTo>
                  <a:pt x="1603883" y="7470051"/>
                </a:lnTo>
                <a:lnTo>
                  <a:pt x="1607743" y="7485774"/>
                </a:lnTo>
                <a:lnTo>
                  <a:pt x="1607743" y="7487132"/>
                </a:lnTo>
                <a:lnTo>
                  <a:pt x="1604213" y="7502588"/>
                </a:lnTo>
                <a:lnTo>
                  <a:pt x="1593786" y="7514641"/>
                </a:lnTo>
                <a:lnTo>
                  <a:pt x="1576717" y="7522489"/>
                </a:lnTo>
                <a:lnTo>
                  <a:pt x="1553260" y="7525283"/>
                </a:lnTo>
                <a:lnTo>
                  <a:pt x="1524012" y="7521892"/>
                </a:lnTo>
                <a:lnTo>
                  <a:pt x="1495539" y="7511910"/>
                </a:lnTo>
                <a:lnTo>
                  <a:pt x="1467827" y="7495680"/>
                </a:lnTo>
                <a:lnTo>
                  <a:pt x="1440891" y="7473518"/>
                </a:lnTo>
                <a:lnTo>
                  <a:pt x="1346225" y="7570902"/>
                </a:lnTo>
                <a:lnTo>
                  <a:pt x="1379816" y="7600493"/>
                </a:lnTo>
                <a:lnTo>
                  <a:pt x="1418069" y="7624356"/>
                </a:lnTo>
                <a:lnTo>
                  <a:pt x="1461503" y="7642009"/>
                </a:lnTo>
                <a:lnTo>
                  <a:pt x="1510703" y="7652969"/>
                </a:lnTo>
                <a:lnTo>
                  <a:pt x="1566202" y="7656728"/>
                </a:lnTo>
                <a:lnTo>
                  <a:pt x="1617332" y="7652017"/>
                </a:lnTo>
                <a:lnTo>
                  <a:pt x="1663788" y="7638085"/>
                </a:lnTo>
                <a:lnTo>
                  <a:pt x="1703514" y="7615263"/>
                </a:lnTo>
                <a:lnTo>
                  <a:pt x="1734439" y="7583881"/>
                </a:lnTo>
                <a:lnTo>
                  <a:pt x="1754517" y="7544244"/>
                </a:lnTo>
                <a:lnTo>
                  <a:pt x="1757362" y="7525283"/>
                </a:lnTo>
                <a:lnTo>
                  <a:pt x="1761667" y="7496683"/>
                </a:lnTo>
                <a:lnTo>
                  <a:pt x="1761667" y="7495311"/>
                </a:lnTo>
                <a:close/>
              </a:path>
              <a:path w="1791335" h="8775065">
                <a:moveTo>
                  <a:pt x="1761667" y="6377305"/>
                </a:moveTo>
                <a:lnTo>
                  <a:pt x="1753311" y="6327203"/>
                </a:lnTo>
                <a:lnTo>
                  <a:pt x="1729562" y="6288608"/>
                </a:lnTo>
                <a:lnTo>
                  <a:pt x="1692414" y="6260465"/>
                </a:lnTo>
                <a:lnTo>
                  <a:pt x="1643837" y="6241770"/>
                </a:lnTo>
                <a:lnTo>
                  <a:pt x="1750758" y="6161417"/>
                </a:lnTo>
                <a:lnTo>
                  <a:pt x="1750758" y="6051766"/>
                </a:lnTo>
                <a:lnTo>
                  <a:pt x="1384363" y="6051766"/>
                </a:lnTo>
                <a:lnTo>
                  <a:pt x="1384363" y="6175718"/>
                </a:lnTo>
                <a:lnTo>
                  <a:pt x="1561426" y="6175718"/>
                </a:lnTo>
                <a:lnTo>
                  <a:pt x="1456550" y="6258814"/>
                </a:lnTo>
                <a:lnTo>
                  <a:pt x="1477657" y="6329642"/>
                </a:lnTo>
                <a:lnTo>
                  <a:pt x="1545082" y="6329642"/>
                </a:lnTo>
                <a:lnTo>
                  <a:pt x="1572691" y="6332334"/>
                </a:lnTo>
                <a:lnTo>
                  <a:pt x="1592249" y="6340018"/>
                </a:lnTo>
                <a:lnTo>
                  <a:pt x="1603883" y="6352045"/>
                </a:lnTo>
                <a:lnTo>
                  <a:pt x="1607743" y="6367767"/>
                </a:lnTo>
                <a:lnTo>
                  <a:pt x="1607743" y="6369139"/>
                </a:lnTo>
                <a:lnTo>
                  <a:pt x="1604213" y="6384582"/>
                </a:lnTo>
                <a:lnTo>
                  <a:pt x="1593786" y="6396634"/>
                </a:lnTo>
                <a:lnTo>
                  <a:pt x="1576717" y="6404483"/>
                </a:lnTo>
                <a:lnTo>
                  <a:pt x="1553260" y="6407277"/>
                </a:lnTo>
                <a:lnTo>
                  <a:pt x="1524012" y="6403886"/>
                </a:lnTo>
                <a:lnTo>
                  <a:pt x="1495539" y="6393904"/>
                </a:lnTo>
                <a:lnTo>
                  <a:pt x="1467827" y="6377673"/>
                </a:lnTo>
                <a:lnTo>
                  <a:pt x="1440891" y="6355512"/>
                </a:lnTo>
                <a:lnTo>
                  <a:pt x="1346225" y="6452895"/>
                </a:lnTo>
                <a:lnTo>
                  <a:pt x="1379816" y="6482486"/>
                </a:lnTo>
                <a:lnTo>
                  <a:pt x="1418069" y="6506350"/>
                </a:lnTo>
                <a:lnTo>
                  <a:pt x="1461503" y="6524003"/>
                </a:lnTo>
                <a:lnTo>
                  <a:pt x="1510703" y="6534963"/>
                </a:lnTo>
                <a:lnTo>
                  <a:pt x="1566202" y="6538722"/>
                </a:lnTo>
                <a:lnTo>
                  <a:pt x="1617332" y="6534010"/>
                </a:lnTo>
                <a:lnTo>
                  <a:pt x="1663788" y="6520078"/>
                </a:lnTo>
                <a:lnTo>
                  <a:pt x="1703514" y="6497256"/>
                </a:lnTo>
                <a:lnTo>
                  <a:pt x="1734439" y="6465875"/>
                </a:lnTo>
                <a:lnTo>
                  <a:pt x="1754517" y="6426238"/>
                </a:lnTo>
                <a:lnTo>
                  <a:pt x="1757362" y="6407277"/>
                </a:lnTo>
                <a:lnTo>
                  <a:pt x="1761667" y="6378676"/>
                </a:lnTo>
                <a:lnTo>
                  <a:pt x="1761667" y="6377305"/>
                </a:lnTo>
                <a:close/>
              </a:path>
              <a:path w="1791335" h="8775065">
                <a:moveTo>
                  <a:pt x="1761667" y="5259311"/>
                </a:moveTo>
                <a:lnTo>
                  <a:pt x="1753311" y="5209210"/>
                </a:lnTo>
                <a:lnTo>
                  <a:pt x="1729562" y="5170602"/>
                </a:lnTo>
                <a:lnTo>
                  <a:pt x="1692414" y="5142458"/>
                </a:lnTo>
                <a:lnTo>
                  <a:pt x="1643837" y="5123764"/>
                </a:lnTo>
                <a:lnTo>
                  <a:pt x="1750758" y="5043411"/>
                </a:lnTo>
                <a:lnTo>
                  <a:pt x="1750758" y="4933759"/>
                </a:lnTo>
                <a:lnTo>
                  <a:pt x="1384363" y="4933759"/>
                </a:lnTo>
                <a:lnTo>
                  <a:pt x="1384363" y="5057711"/>
                </a:lnTo>
                <a:lnTo>
                  <a:pt x="1561426" y="5057711"/>
                </a:lnTo>
                <a:lnTo>
                  <a:pt x="1456550" y="5140807"/>
                </a:lnTo>
                <a:lnTo>
                  <a:pt x="1477657" y="5211635"/>
                </a:lnTo>
                <a:lnTo>
                  <a:pt x="1545082" y="5211635"/>
                </a:lnTo>
                <a:lnTo>
                  <a:pt x="1572691" y="5214328"/>
                </a:lnTo>
                <a:lnTo>
                  <a:pt x="1592249" y="5222011"/>
                </a:lnTo>
                <a:lnTo>
                  <a:pt x="1603883" y="5234038"/>
                </a:lnTo>
                <a:lnTo>
                  <a:pt x="1607743" y="5249761"/>
                </a:lnTo>
                <a:lnTo>
                  <a:pt x="1607743" y="5251132"/>
                </a:lnTo>
                <a:lnTo>
                  <a:pt x="1604213" y="5266575"/>
                </a:lnTo>
                <a:lnTo>
                  <a:pt x="1593786" y="5278628"/>
                </a:lnTo>
                <a:lnTo>
                  <a:pt x="1576717" y="5286476"/>
                </a:lnTo>
                <a:lnTo>
                  <a:pt x="1553260" y="5289270"/>
                </a:lnTo>
                <a:lnTo>
                  <a:pt x="1524012" y="5285879"/>
                </a:lnTo>
                <a:lnTo>
                  <a:pt x="1495539" y="5275910"/>
                </a:lnTo>
                <a:lnTo>
                  <a:pt x="1467827" y="5259679"/>
                </a:lnTo>
                <a:lnTo>
                  <a:pt x="1440891" y="5237505"/>
                </a:lnTo>
                <a:lnTo>
                  <a:pt x="1346225" y="5334889"/>
                </a:lnTo>
                <a:lnTo>
                  <a:pt x="1379816" y="5364480"/>
                </a:lnTo>
                <a:lnTo>
                  <a:pt x="1418069" y="5388343"/>
                </a:lnTo>
                <a:lnTo>
                  <a:pt x="1461503" y="5405996"/>
                </a:lnTo>
                <a:lnTo>
                  <a:pt x="1510703" y="5416956"/>
                </a:lnTo>
                <a:lnTo>
                  <a:pt x="1566202" y="5420715"/>
                </a:lnTo>
                <a:lnTo>
                  <a:pt x="1617332" y="5416004"/>
                </a:lnTo>
                <a:lnTo>
                  <a:pt x="1663788" y="5402072"/>
                </a:lnTo>
                <a:lnTo>
                  <a:pt x="1703514" y="5379250"/>
                </a:lnTo>
                <a:lnTo>
                  <a:pt x="1734439" y="5347868"/>
                </a:lnTo>
                <a:lnTo>
                  <a:pt x="1754517" y="5308231"/>
                </a:lnTo>
                <a:lnTo>
                  <a:pt x="1757362" y="5289270"/>
                </a:lnTo>
                <a:lnTo>
                  <a:pt x="1761667" y="5260670"/>
                </a:lnTo>
                <a:lnTo>
                  <a:pt x="1761667" y="5259311"/>
                </a:lnTo>
                <a:close/>
              </a:path>
              <a:path w="1791335" h="8775065">
                <a:moveTo>
                  <a:pt x="1761667" y="4141305"/>
                </a:moveTo>
                <a:lnTo>
                  <a:pt x="1753311" y="4091203"/>
                </a:lnTo>
                <a:lnTo>
                  <a:pt x="1729562" y="4052595"/>
                </a:lnTo>
                <a:lnTo>
                  <a:pt x="1692414" y="4024452"/>
                </a:lnTo>
                <a:lnTo>
                  <a:pt x="1643837" y="4005770"/>
                </a:lnTo>
                <a:lnTo>
                  <a:pt x="1750758" y="3925405"/>
                </a:lnTo>
                <a:lnTo>
                  <a:pt x="1750758" y="3815765"/>
                </a:lnTo>
                <a:lnTo>
                  <a:pt x="1384363" y="3815765"/>
                </a:lnTo>
                <a:lnTo>
                  <a:pt x="1384363" y="3939705"/>
                </a:lnTo>
                <a:lnTo>
                  <a:pt x="1561426" y="3939705"/>
                </a:lnTo>
                <a:lnTo>
                  <a:pt x="1456550" y="4022801"/>
                </a:lnTo>
                <a:lnTo>
                  <a:pt x="1477657" y="4093629"/>
                </a:lnTo>
                <a:lnTo>
                  <a:pt x="1545082" y="4093629"/>
                </a:lnTo>
                <a:lnTo>
                  <a:pt x="1572691" y="4096334"/>
                </a:lnTo>
                <a:lnTo>
                  <a:pt x="1592249" y="4104005"/>
                </a:lnTo>
                <a:lnTo>
                  <a:pt x="1603883" y="4116032"/>
                </a:lnTo>
                <a:lnTo>
                  <a:pt x="1607743" y="4131754"/>
                </a:lnTo>
                <a:lnTo>
                  <a:pt x="1607743" y="4133126"/>
                </a:lnTo>
                <a:lnTo>
                  <a:pt x="1604213" y="4148569"/>
                </a:lnTo>
                <a:lnTo>
                  <a:pt x="1593786" y="4160621"/>
                </a:lnTo>
                <a:lnTo>
                  <a:pt x="1576717" y="4168470"/>
                </a:lnTo>
                <a:lnTo>
                  <a:pt x="1553260" y="4171264"/>
                </a:lnTo>
                <a:lnTo>
                  <a:pt x="1524012" y="4167873"/>
                </a:lnTo>
                <a:lnTo>
                  <a:pt x="1495539" y="4157891"/>
                </a:lnTo>
                <a:lnTo>
                  <a:pt x="1467827" y="4141660"/>
                </a:lnTo>
                <a:lnTo>
                  <a:pt x="1440891" y="4119499"/>
                </a:lnTo>
                <a:lnTo>
                  <a:pt x="1346225" y="4216882"/>
                </a:lnTo>
                <a:lnTo>
                  <a:pt x="1379816" y="4246473"/>
                </a:lnTo>
                <a:lnTo>
                  <a:pt x="1418069" y="4270337"/>
                </a:lnTo>
                <a:lnTo>
                  <a:pt x="1461503" y="4288002"/>
                </a:lnTo>
                <a:lnTo>
                  <a:pt x="1510703" y="4298950"/>
                </a:lnTo>
                <a:lnTo>
                  <a:pt x="1566202" y="4302709"/>
                </a:lnTo>
                <a:lnTo>
                  <a:pt x="1617332" y="4297997"/>
                </a:lnTo>
                <a:lnTo>
                  <a:pt x="1663788" y="4284065"/>
                </a:lnTo>
                <a:lnTo>
                  <a:pt x="1703514" y="4261243"/>
                </a:lnTo>
                <a:lnTo>
                  <a:pt x="1734439" y="4229862"/>
                </a:lnTo>
                <a:lnTo>
                  <a:pt x="1754517" y="4190225"/>
                </a:lnTo>
                <a:lnTo>
                  <a:pt x="1757362" y="4171264"/>
                </a:lnTo>
                <a:lnTo>
                  <a:pt x="1761667" y="4142663"/>
                </a:lnTo>
                <a:lnTo>
                  <a:pt x="1761667" y="4141305"/>
                </a:lnTo>
                <a:close/>
              </a:path>
              <a:path w="1791335" h="8775065">
                <a:moveTo>
                  <a:pt x="1761667" y="3023298"/>
                </a:moveTo>
                <a:lnTo>
                  <a:pt x="1753311" y="2973197"/>
                </a:lnTo>
                <a:lnTo>
                  <a:pt x="1729562" y="2934589"/>
                </a:lnTo>
                <a:lnTo>
                  <a:pt x="1692414" y="2906445"/>
                </a:lnTo>
                <a:lnTo>
                  <a:pt x="1643837" y="2887764"/>
                </a:lnTo>
                <a:lnTo>
                  <a:pt x="1750758" y="2807411"/>
                </a:lnTo>
                <a:lnTo>
                  <a:pt x="1750758" y="2697759"/>
                </a:lnTo>
                <a:lnTo>
                  <a:pt x="1384363" y="2697759"/>
                </a:lnTo>
                <a:lnTo>
                  <a:pt x="1384363" y="2821698"/>
                </a:lnTo>
                <a:lnTo>
                  <a:pt x="1561426" y="2821698"/>
                </a:lnTo>
                <a:lnTo>
                  <a:pt x="1456550" y="2904794"/>
                </a:lnTo>
                <a:lnTo>
                  <a:pt x="1477657" y="2975622"/>
                </a:lnTo>
                <a:lnTo>
                  <a:pt x="1545082" y="2975622"/>
                </a:lnTo>
                <a:lnTo>
                  <a:pt x="1572691" y="2978327"/>
                </a:lnTo>
                <a:lnTo>
                  <a:pt x="1592249" y="2986011"/>
                </a:lnTo>
                <a:lnTo>
                  <a:pt x="1603883" y="2998025"/>
                </a:lnTo>
                <a:lnTo>
                  <a:pt x="1607743" y="3013760"/>
                </a:lnTo>
                <a:lnTo>
                  <a:pt x="1607743" y="3015119"/>
                </a:lnTo>
                <a:lnTo>
                  <a:pt x="1604213" y="3030563"/>
                </a:lnTo>
                <a:lnTo>
                  <a:pt x="1593786" y="3042615"/>
                </a:lnTo>
                <a:lnTo>
                  <a:pt x="1576717" y="3050463"/>
                </a:lnTo>
                <a:lnTo>
                  <a:pt x="1553260" y="3053257"/>
                </a:lnTo>
                <a:lnTo>
                  <a:pt x="1524012" y="3049867"/>
                </a:lnTo>
                <a:lnTo>
                  <a:pt x="1495539" y="3039897"/>
                </a:lnTo>
                <a:lnTo>
                  <a:pt x="1467827" y="3023654"/>
                </a:lnTo>
                <a:lnTo>
                  <a:pt x="1440891" y="3001492"/>
                </a:lnTo>
                <a:lnTo>
                  <a:pt x="1346225" y="3098889"/>
                </a:lnTo>
                <a:lnTo>
                  <a:pt x="1379816" y="3128467"/>
                </a:lnTo>
                <a:lnTo>
                  <a:pt x="1418069" y="3152343"/>
                </a:lnTo>
                <a:lnTo>
                  <a:pt x="1461503" y="3169996"/>
                </a:lnTo>
                <a:lnTo>
                  <a:pt x="1510703" y="3180943"/>
                </a:lnTo>
                <a:lnTo>
                  <a:pt x="1566202" y="3184702"/>
                </a:lnTo>
                <a:lnTo>
                  <a:pt x="1617332" y="3179991"/>
                </a:lnTo>
                <a:lnTo>
                  <a:pt x="1663788" y="3166059"/>
                </a:lnTo>
                <a:lnTo>
                  <a:pt x="1703514" y="3143237"/>
                </a:lnTo>
                <a:lnTo>
                  <a:pt x="1734439" y="3111855"/>
                </a:lnTo>
                <a:lnTo>
                  <a:pt x="1754517" y="3072219"/>
                </a:lnTo>
                <a:lnTo>
                  <a:pt x="1757362" y="3053257"/>
                </a:lnTo>
                <a:lnTo>
                  <a:pt x="1761667" y="3024657"/>
                </a:lnTo>
                <a:lnTo>
                  <a:pt x="1761667" y="3023298"/>
                </a:lnTo>
                <a:close/>
              </a:path>
              <a:path w="1791335" h="8775065">
                <a:moveTo>
                  <a:pt x="1761667" y="1905292"/>
                </a:moveTo>
                <a:lnTo>
                  <a:pt x="1753311" y="1855190"/>
                </a:lnTo>
                <a:lnTo>
                  <a:pt x="1729562" y="1816582"/>
                </a:lnTo>
                <a:lnTo>
                  <a:pt x="1692414" y="1788439"/>
                </a:lnTo>
                <a:lnTo>
                  <a:pt x="1643837" y="1769757"/>
                </a:lnTo>
                <a:lnTo>
                  <a:pt x="1750758" y="1689404"/>
                </a:lnTo>
                <a:lnTo>
                  <a:pt x="1750758" y="1579753"/>
                </a:lnTo>
                <a:lnTo>
                  <a:pt x="1384363" y="1579753"/>
                </a:lnTo>
                <a:lnTo>
                  <a:pt x="1384363" y="1703692"/>
                </a:lnTo>
                <a:lnTo>
                  <a:pt x="1561426" y="1703692"/>
                </a:lnTo>
                <a:lnTo>
                  <a:pt x="1456550" y="1786788"/>
                </a:lnTo>
                <a:lnTo>
                  <a:pt x="1477657" y="1857616"/>
                </a:lnTo>
                <a:lnTo>
                  <a:pt x="1545082" y="1857616"/>
                </a:lnTo>
                <a:lnTo>
                  <a:pt x="1572691" y="1860321"/>
                </a:lnTo>
                <a:lnTo>
                  <a:pt x="1592249" y="1868004"/>
                </a:lnTo>
                <a:lnTo>
                  <a:pt x="1603883" y="1880019"/>
                </a:lnTo>
                <a:lnTo>
                  <a:pt x="1607743" y="1895754"/>
                </a:lnTo>
                <a:lnTo>
                  <a:pt x="1607743" y="1897113"/>
                </a:lnTo>
                <a:lnTo>
                  <a:pt x="1604213" y="1912556"/>
                </a:lnTo>
                <a:lnTo>
                  <a:pt x="1593786" y="1924608"/>
                </a:lnTo>
                <a:lnTo>
                  <a:pt x="1576717" y="1932457"/>
                </a:lnTo>
                <a:lnTo>
                  <a:pt x="1553260" y="1935251"/>
                </a:lnTo>
                <a:lnTo>
                  <a:pt x="1524012" y="1931860"/>
                </a:lnTo>
                <a:lnTo>
                  <a:pt x="1495539" y="1921891"/>
                </a:lnTo>
                <a:lnTo>
                  <a:pt x="1467827" y="1905660"/>
                </a:lnTo>
                <a:lnTo>
                  <a:pt x="1440891" y="1883486"/>
                </a:lnTo>
                <a:lnTo>
                  <a:pt x="1346225" y="1980882"/>
                </a:lnTo>
                <a:lnTo>
                  <a:pt x="1379816" y="2010460"/>
                </a:lnTo>
                <a:lnTo>
                  <a:pt x="1418069" y="2034336"/>
                </a:lnTo>
                <a:lnTo>
                  <a:pt x="1461503" y="2051989"/>
                </a:lnTo>
                <a:lnTo>
                  <a:pt x="1510703" y="2062937"/>
                </a:lnTo>
                <a:lnTo>
                  <a:pt x="1566202" y="2066696"/>
                </a:lnTo>
                <a:lnTo>
                  <a:pt x="1617332" y="2061984"/>
                </a:lnTo>
                <a:lnTo>
                  <a:pt x="1663788" y="2048052"/>
                </a:lnTo>
                <a:lnTo>
                  <a:pt x="1703514" y="2025230"/>
                </a:lnTo>
                <a:lnTo>
                  <a:pt x="1734439" y="1993849"/>
                </a:lnTo>
                <a:lnTo>
                  <a:pt x="1754517" y="1954212"/>
                </a:lnTo>
                <a:lnTo>
                  <a:pt x="1757362" y="1935251"/>
                </a:lnTo>
                <a:lnTo>
                  <a:pt x="1761667" y="1906651"/>
                </a:lnTo>
                <a:lnTo>
                  <a:pt x="1761667" y="1905292"/>
                </a:lnTo>
                <a:close/>
              </a:path>
              <a:path w="1791335" h="8775065">
                <a:moveTo>
                  <a:pt x="1761667" y="787285"/>
                </a:moveTo>
                <a:lnTo>
                  <a:pt x="1753311" y="737184"/>
                </a:lnTo>
                <a:lnTo>
                  <a:pt x="1729562" y="698576"/>
                </a:lnTo>
                <a:lnTo>
                  <a:pt x="1692414" y="670433"/>
                </a:lnTo>
                <a:lnTo>
                  <a:pt x="1643837" y="651751"/>
                </a:lnTo>
                <a:lnTo>
                  <a:pt x="1750758" y="571398"/>
                </a:lnTo>
                <a:lnTo>
                  <a:pt x="1750758" y="461746"/>
                </a:lnTo>
                <a:lnTo>
                  <a:pt x="1384363" y="461746"/>
                </a:lnTo>
                <a:lnTo>
                  <a:pt x="1384363" y="585685"/>
                </a:lnTo>
                <a:lnTo>
                  <a:pt x="1561426" y="585685"/>
                </a:lnTo>
                <a:lnTo>
                  <a:pt x="1456550" y="668782"/>
                </a:lnTo>
                <a:lnTo>
                  <a:pt x="1477657" y="739609"/>
                </a:lnTo>
                <a:lnTo>
                  <a:pt x="1545082" y="739609"/>
                </a:lnTo>
                <a:lnTo>
                  <a:pt x="1572691" y="742315"/>
                </a:lnTo>
                <a:lnTo>
                  <a:pt x="1592249" y="749998"/>
                </a:lnTo>
                <a:lnTo>
                  <a:pt x="1603883" y="762012"/>
                </a:lnTo>
                <a:lnTo>
                  <a:pt x="1607743" y="777748"/>
                </a:lnTo>
                <a:lnTo>
                  <a:pt x="1607743" y="779106"/>
                </a:lnTo>
                <a:lnTo>
                  <a:pt x="1604213" y="794550"/>
                </a:lnTo>
                <a:lnTo>
                  <a:pt x="1593786" y="806602"/>
                </a:lnTo>
                <a:lnTo>
                  <a:pt x="1576717" y="814451"/>
                </a:lnTo>
                <a:lnTo>
                  <a:pt x="1553260" y="817245"/>
                </a:lnTo>
                <a:lnTo>
                  <a:pt x="1524012" y="813854"/>
                </a:lnTo>
                <a:lnTo>
                  <a:pt x="1495539" y="803884"/>
                </a:lnTo>
                <a:lnTo>
                  <a:pt x="1467827" y="787654"/>
                </a:lnTo>
                <a:lnTo>
                  <a:pt x="1440891" y="765479"/>
                </a:lnTo>
                <a:lnTo>
                  <a:pt x="1346225" y="862876"/>
                </a:lnTo>
                <a:lnTo>
                  <a:pt x="1379816" y="892454"/>
                </a:lnTo>
                <a:lnTo>
                  <a:pt x="1418069" y="916330"/>
                </a:lnTo>
                <a:lnTo>
                  <a:pt x="1461503" y="933983"/>
                </a:lnTo>
                <a:lnTo>
                  <a:pt x="1510703" y="944930"/>
                </a:lnTo>
                <a:lnTo>
                  <a:pt x="1566202" y="948690"/>
                </a:lnTo>
                <a:lnTo>
                  <a:pt x="1617332" y="943978"/>
                </a:lnTo>
                <a:lnTo>
                  <a:pt x="1663788" y="930046"/>
                </a:lnTo>
                <a:lnTo>
                  <a:pt x="1703514" y="907237"/>
                </a:lnTo>
                <a:lnTo>
                  <a:pt x="1734439" y="875842"/>
                </a:lnTo>
                <a:lnTo>
                  <a:pt x="1754517" y="836206"/>
                </a:lnTo>
                <a:lnTo>
                  <a:pt x="1757362" y="817245"/>
                </a:lnTo>
                <a:lnTo>
                  <a:pt x="1761667" y="788644"/>
                </a:lnTo>
                <a:lnTo>
                  <a:pt x="1761667" y="787285"/>
                </a:lnTo>
                <a:close/>
              </a:path>
              <a:path w="1791335" h="8775065">
                <a:moveTo>
                  <a:pt x="1791169" y="7834096"/>
                </a:moveTo>
                <a:lnTo>
                  <a:pt x="1651787" y="7834096"/>
                </a:lnTo>
                <a:lnTo>
                  <a:pt x="1586674" y="7957883"/>
                </a:lnTo>
                <a:lnTo>
                  <a:pt x="1522082" y="7834096"/>
                </a:lnTo>
                <a:lnTo>
                  <a:pt x="1381086" y="7834096"/>
                </a:lnTo>
                <a:lnTo>
                  <a:pt x="1523161" y="8077352"/>
                </a:lnTo>
                <a:lnTo>
                  <a:pt x="1523161" y="8210817"/>
                </a:lnTo>
                <a:lnTo>
                  <a:pt x="1649095" y="8210817"/>
                </a:lnTo>
                <a:lnTo>
                  <a:pt x="1649095" y="8075727"/>
                </a:lnTo>
                <a:lnTo>
                  <a:pt x="1718386" y="7957883"/>
                </a:lnTo>
                <a:lnTo>
                  <a:pt x="1791169" y="7834096"/>
                </a:lnTo>
                <a:close/>
              </a:path>
              <a:path w="1791335" h="8775065">
                <a:moveTo>
                  <a:pt x="1791169" y="6716090"/>
                </a:moveTo>
                <a:lnTo>
                  <a:pt x="1651787" y="6716090"/>
                </a:lnTo>
                <a:lnTo>
                  <a:pt x="1586674" y="6839877"/>
                </a:lnTo>
                <a:lnTo>
                  <a:pt x="1522082" y="6716090"/>
                </a:lnTo>
                <a:lnTo>
                  <a:pt x="1381086" y="6716090"/>
                </a:lnTo>
                <a:lnTo>
                  <a:pt x="1523161" y="6959346"/>
                </a:lnTo>
                <a:lnTo>
                  <a:pt x="1523161" y="7092810"/>
                </a:lnTo>
                <a:lnTo>
                  <a:pt x="1649095" y="7092810"/>
                </a:lnTo>
                <a:lnTo>
                  <a:pt x="1649095" y="6957720"/>
                </a:lnTo>
                <a:lnTo>
                  <a:pt x="1718386" y="6839877"/>
                </a:lnTo>
                <a:lnTo>
                  <a:pt x="1791169" y="6716090"/>
                </a:lnTo>
                <a:close/>
              </a:path>
              <a:path w="1791335" h="8775065">
                <a:moveTo>
                  <a:pt x="1791169" y="5598084"/>
                </a:moveTo>
                <a:lnTo>
                  <a:pt x="1651787" y="5598084"/>
                </a:lnTo>
                <a:lnTo>
                  <a:pt x="1586674" y="5721870"/>
                </a:lnTo>
                <a:lnTo>
                  <a:pt x="1522082" y="5598084"/>
                </a:lnTo>
                <a:lnTo>
                  <a:pt x="1381086" y="5598084"/>
                </a:lnTo>
                <a:lnTo>
                  <a:pt x="1523161" y="5841339"/>
                </a:lnTo>
                <a:lnTo>
                  <a:pt x="1523161" y="5974804"/>
                </a:lnTo>
                <a:lnTo>
                  <a:pt x="1649095" y="5974804"/>
                </a:lnTo>
                <a:lnTo>
                  <a:pt x="1649095" y="5839726"/>
                </a:lnTo>
                <a:lnTo>
                  <a:pt x="1718386" y="5721870"/>
                </a:lnTo>
                <a:lnTo>
                  <a:pt x="1791169" y="5598084"/>
                </a:lnTo>
                <a:close/>
              </a:path>
              <a:path w="1791335" h="8775065">
                <a:moveTo>
                  <a:pt x="1791169" y="4480077"/>
                </a:moveTo>
                <a:lnTo>
                  <a:pt x="1651787" y="4480077"/>
                </a:lnTo>
                <a:lnTo>
                  <a:pt x="1586674" y="4603864"/>
                </a:lnTo>
                <a:lnTo>
                  <a:pt x="1522082" y="4480077"/>
                </a:lnTo>
                <a:lnTo>
                  <a:pt x="1381086" y="4480077"/>
                </a:lnTo>
                <a:lnTo>
                  <a:pt x="1523161" y="4723333"/>
                </a:lnTo>
                <a:lnTo>
                  <a:pt x="1523161" y="4856797"/>
                </a:lnTo>
                <a:lnTo>
                  <a:pt x="1649095" y="4856797"/>
                </a:lnTo>
                <a:lnTo>
                  <a:pt x="1649095" y="4721720"/>
                </a:lnTo>
                <a:lnTo>
                  <a:pt x="1718386" y="4603864"/>
                </a:lnTo>
                <a:lnTo>
                  <a:pt x="1791169" y="4480077"/>
                </a:lnTo>
                <a:close/>
              </a:path>
              <a:path w="1791335" h="8775065">
                <a:moveTo>
                  <a:pt x="1791169" y="3362083"/>
                </a:moveTo>
                <a:lnTo>
                  <a:pt x="1651787" y="3362083"/>
                </a:lnTo>
                <a:lnTo>
                  <a:pt x="1586674" y="3485858"/>
                </a:lnTo>
                <a:lnTo>
                  <a:pt x="1522082" y="3362083"/>
                </a:lnTo>
                <a:lnTo>
                  <a:pt x="1381086" y="3362083"/>
                </a:lnTo>
                <a:lnTo>
                  <a:pt x="1523161" y="3605326"/>
                </a:lnTo>
                <a:lnTo>
                  <a:pt x="1523161" y="3738791"/>
                </a:lnTo>
                <a:lnTo>
                  <a:pt x="1649095" y="3738791"/>
                </a:lnTo>
                <a:lnTo>
                  <a:pt x="1649095" y="3603714"/>
                </a:lnTo>
                <a:lnTo>
                  <a:pt x="1718386" y="3485858"/>
                </a:lnTo>
                <a:lnTo>
                  <a:pt x="1791169" y="3362083"/>
                </a:lnTo>
                <a:close/>
              </a:path>
              <a:path w="1791335" h="8775065">
                <a:moveTo>
                  <a:pt x="1791169" y="2244077"/>
                </a:moveTo>
                <a:lnTo>
                  <a:pt x="1651787" y="2244077"/>
                </a:lnTo>
                <a:lnTo>
                  <a:pt x="1586674" y="2367851"/>
                </a:lnTo>
                <a:lnTo>
                  <a:pt x="1522082" y="2244077"/>
                </a:lnTo>
                <a:lnTo>
                  <a:pt x="1381086" y="2244077"/>
                </a:lnTo>
                <a:lnTo>
                  <a:pt x="1523161" y="2487320"/>
                </a:lnTo>
                <a:lnTo>
                  <a:pt x="1523161" y="2620784"/>
                </a:lnTo>
                <a:lnTo>
                  <a:pt x="1649095" y="2620784"/>
                </a:lnTo>
                <a:lnTo>
                  <a:pt x="1649095" y="2485720"/>
                </a:lnTo>
                <a:lnTo>
                  <a:pt x="1718386" y="2367851"/>
                </a:lnTo>
                <a:lnTo>
                  <a:pt x="1791169" y="2244077"/>
                </a:lnTo>
                <a:close/>
              </a:path>
              <a:path w="1791335" h="8775065">
                <a:moveTo>
                  <a:pt x="1791169" y="1126070"/>
                </a:moveTo>
                <a:lnTo>
                  <a:pt x="1651787" y="1126070"/>
                </a:lnTo>
                <a:lnTo>
                  <a:pt x="1586674" y="1249845"/>
                </a:lnTo>
                <a:lnTo>
                  <a:pt x="1522082" y="1126070"/>
                </a:lnTo>
                <a:lnTo>
                  <a:pt x="1381086" y="1126070"/>
                </a:lnTo>
                <a:lnTo>
                  <a:pt x="1523161" y="1369326"/>
                </a:lnTo>
                <a:lnTo>
                  <a:pt x="1523161" y="1502778"/>
                </a:lnTo>
                <a:lnTo>
                  <a:pt x="1649095" y="1502778"/>
                </a:lnTo>
                <a:lnTo>
                  <a:pt x="1649095" y="1367713"/>
                </a:lnTo>
                <a:lnTo>
                  <a:pt x="1718386" y="1249845"/>
                </a:lnTo>
                <a:lnTo>
                  <a:pt x="1791169" y="1126070"/>
                </a:lnTo>
                <a:close/>
              </a:path>
              <a:path w="1791335" h="8775065">
                <a:moveTo>
                  <a:pt x="1791169" y="8064"/>
                </a:moveTo>
                <a:lnTo>
                  <a:pt x="1651787" y="8064"/>
                </a:lnTo>
                <a:lnTo>
                  <a:pt x="1586674" y="131838"/>
                </a:lnTo>
                <a:lnTo>
                  <a:pt x="1522082" y="8064"/>
                </a:lnTo>
                <a:lnTo>
                  <a:pt x="1381086" y="8064"/>
                </a:lnTo>
                <a:lnTo>
                  <a:pt x="1523161" y="251320"/>
                </a:lnTo>
                <a:lnTo>
                  <a:pt x="1523161" y="384771"/>
                </a:lnTo>
                <a:lnTo>
                  <a:pt x="1649095" y="384771"/>
                </a:lnTo>
                <a:lnTo>
                  <a:pt x="1649095" y="249707"/>
                </a:lnTo>
                <a:lnTo>
                  <a:pt x="1718386" y="131838"/>
                </a:lnTo>
                <a:lnTo>
                  <a:pt x="1791169" y="8064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EB8A29B-AC27-514D-857A-D524BC9E3D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0"/>
            <a:ext cx="963142" cy="97317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2EF0DC1-29DF-3541-8475-67BF4BF3E4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57" y="512803"/>
            <a:ext cx="4183973" cy="4603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ersonne, joueur, sport, frappant&#10;&#10;Description générée automatiquement">
            <a:extLst>
              <a:ext uri="{FF2B5EF4-FFF2-40B4-BE49-F238E27FC236}">
                <a16:creationId xmlns:a16="http://schemas.microsoft.com/office/drawing/2014/main" id="{2949EC43-12A2-824C-9603-D57D1E7EE6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0"/>
            <a:ext cx="9138229" cy="514061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851954" y="3874340"/>
            <a:ext cx="1567020" cy="20757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1296" spc="2" dirty="0">
                <a:solidFill>
                  <a:srgbClr val="FFFFFF"/>
                </a:solidFill>
                <a:latin typeface="Arial"/>
                <a:cs typeface="Arial"/>
              </a:rPr>
              <a:t>Vichy</a:t>
            </a:r>
            <a:r>
              <a:rPr sz="1296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11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r>
              <a:rPr sz="1296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7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296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254533" y="1074021"/>
            <a:ext cx="814700" cy="3990905"/>
          </a:xfrm>
          <a:custGeom>
            <a:avLst/>
            <a:gdLst/>
            <a:ahLst/>
            <a:cxnLst/>
            <a:rect l="l" t="t" r="r" b="b"/>
            <a:pathLst>
              <a:path w="1791334" h="8775065">
                <a:moveTo>
                  <a:pt x="419315" y="8639873"/>
                </a:moveTo>
                <a:lnTo>
                  <a:pt x="233387" y="8639873"/>
                </a:lnTo>
                <a:lnTo>
                  <a:pt x="318516" y="8585390"/>
                </a:lnTo>
                <a:lnTo>
                  <a:pt x="357657" y="8556828"/>
                </a:lnTo>
                <a:lnTo>
                  <a:pt x="387985" y="8524354"/>
                </a:lnTo>
                <a:lnTo>
                  <a:pt x="407593" y="8485124"/>
                </a:lnTo>
                <a:lnTo>
                  <a:pt x="414540" y="8436254"/>
                </a:lnTo>
                <a:lnTo>
                  <a:pt x="414540" y="8434883"/>
                </a:lnTo>
                <a:lnTo>
                  <a:pt x="408241" y="8391880"/>
                </a:lnTo>
                <a:lnTo>
                  <a:pt x="390207" y="8354200"/>
                </a:lnTo>
                <a:lnTo>
                  <a:pt x="361759" y="8322932"/>
                </a:lnTo>
                <a:lnTo>
                  <a:pt x="324243" y="8299234"/>
                </a:lnTo>
                <a:lnTo>
                  <a:pt x="278968" y="8284184"/>
                </a:lnTo>
                <a:lnTo>
                  <a:pt x="227266" y="8278927"/>
                </a:lnTo>
                <a:lnTo>
                  <a:pt x="172491" y="8283295"/>
                </a:lnTo>
                <a:lnTo>
                  <a:pt x="126123" y="8296237"/>
                </a:lnTo>
                <a:lnTo>
                  <a:pt x="86093" y="8317471"/>
                </a:lnTo>
                <a:lnTo>
                  <a:pt x="50342" y="8346757"/>
                </a:lnTo>
                <a:lnTo>
                  <a:pt x="16814" y="8383816"/>
                </a:lnTo>
                <a:lnTo>
                  <a:pt x="121691" y="8473021"/>
                </a:lnTo>
                <a:lnTo>
                  <a:pt x="148894" y="8445957"/>
                </a:lnTo>
                <a:lnTo>
                  <a:pt x="172262" y="8427568"/>
                </a:lnTo>
                <a:lnTo>
                  <a:pt x="193332" y="8417103"/>
                </a:lnTo>
                <a:lnTo>
                  <a:pt x="213639" y="8413775"/>
                </a:lnTo>
                <a:lnTo>
                  <a:pt x="231838" y="8416442"/>
                </a:lnTo>
                <a:lnTo>
                  <a:pt x="245313" y="8423821"/>
                </a:lnTo>
                <a:lnTo>
                  <a:pt x="253682" y="8435035"/>
                </a:lnTo>
                <a:lnTo>
                  <a:pt x="256552" y="8449196"/>
                </a:lnTo>
                <a:lnTo>
                  <a:pt x="254279" y="8463026"/>
                </a:lnTo>
                <a:lnTo>
                  <a:pt x="247015" y="8477110"/>
                </a:lnTo>
                <a:lnTo>
                  <a:pt x="234137" y="8491715"/>
                </a:lnTo>
                <a:lnTo>
                  <a:pt x="214998" y="8507070"/>
                </a:lnTo>
                <a:lnTo>
                  <a:pt x="17500" y="8648738"/>
                </a:lnTo>
                <a:lnTo>
                  <a:pt x="17500" y="8764511"/>
                </a:lnTo>
                <a:lnTo>
                  <a:pt x="419315" y="8764511"/>
                </a:lnTo>
                <a:lnTo>
                  <a:pt x="419315" y="8639873"/>
                </a:lnTo>
                <a:close/>
              </a:path>
              <a:path w="1791334" h="8775065">
                <a:moveTo>
                  <a:pt x="419315" y="7521867"/>
                </a:moveTo>
                <a:lnTo>
                  <a:pt x="233387" y="7521867"/>
                </a:lnTo>
                <a:lnTo>
                  <a:pt x="318516" y="7467397"/>
                </a:lnTo>
                <a:lnTo>
                  <a:pt x="357657" y="7438822"/>
                </a:lnTo>
                <a:lnTo>
                  <a:pt x="387985" y="7406348"/>
                </a:lnTo>
                <a:lnTo>
                  <a:pt x="407593" y="7367117"/>
                </a:lnTo>
                <a:lnTo>
                  <a:pt x="414540" y="7318248"/>
                </a:lnTo>
                <a:lnTo>
                  <a:pt x="414540" y="7316876"/>
                </a:lnTo>
                <a:lnTo>
                  <a:pt x="408241" y="7273874"/>
                </a:lnTo>
                <a:lnTo>
                  <a:pt x="390207" y="7236193"/>
                </a:lnTo>
                <a:lnTo>
                  <a:pt x="361759" y="7204926"/>
                </a:lnTo>
                <a:lnTo>
                  <a:pt x="324243" y="7181228"/>
                </a:lnTo>
                <a:lnTo>
                  <a:pt x="278968" y="7166178"/>
                </a:lnTo>
                <a:lnTo>
                  <a:pt x="227266" y="7160920"/>
                </a:lnTo>
                <a:lnTo>
                  <a:pt x="172491" y="7165289"/>
                </a:lnTo>
                <a:lnTo>
                  <a:pt x="126123" y="7178230"/>
                </a:lnTo>
                <a:lnTo>
                  <a:pt x="86093" y="7199465"/>
                </a:lnTo>
                <a:lnTo>
                  <a:pt x="50342" y="7228751"/>
                </a:lnTo>
                <a:lnTo>
                  <a:pt x="16814" y="7265810"/>
                </a:lnTo>
                <a:lnTo>
                  <a:pt x="121691" y="7355014"/>
                </a:lnTo>
                <a:lnTo>
                  <a:pt x="148894" y="7327951"/>
                </a:lnTo>
                <a:lnTo>
                  <a:pt x="172262" y="7309561"/>
                </a:lnTo>
                <a:lnTo>
                  <a:pt x="193332" y="7299096"/>
                </a:lnTo>
                <a:lnTo>
                  <a:pt x="213639" y="7295769"/>
                </a:lnTo>
                <a:lnTo>
                  <a:pt x="231838" y="7298436"/>
                </a:lnTo>
                <a:lnTo>
                  <a:pt x="245313" y="7305815"/>
                </a:lnTo>
                <a:lnTo>
                  <a:pt x="253682" y="7317029"/>
                </a:lnTo>
                <a:lnTo>
                  <a:pt x="256552" y="7331189"/>
                </a:lnTo>
                <a:lnTo>
                  <a:pt x="254279" y="7345019"/>
                </a:lnTo>
                <a:lnTo>
                  <a:pt x="247015" y="7359104"/>
                </a:lnTo>
                <a:lnTo>
                  <a:pt x="234137" y="7373709"/>
                </a:lnTo>
                <a:lnTo>
                  <a:pt x="214998" y="7389063"/>
                </a:lnTo>
                <a:lnTo>
                  <a:pt x="17500" y="7530732"/>
                </a:lnTo>
                <a:lnTo>
                  <a:pt x="17500" y="7646505"/>
                </a:lnTo>
                <a:lnTo>
                  <a:pt x="419315" y="7646505"/>
                </a:lnTo>
                <a:lnTo>
                  <a:pt x="419315" y="7521867"/>
                </a:lnTo>
                <a:close/>
              </a:path>
              <a:path w="1791334" h="8775065">
                <a:moveTo>
                  <a:pt x="419315" y="6403861"/>
                </a:moveTo>
                <a:lnTo>
                  <a:pt x="233387" y="6403861"/>
                </a:lnTo>
                <a:lnTo>
                  <a:pt x="318516" y="6349390"/>
                </a:lnTo>
                <a:lnTo>
                  <a:pt x="357657" y="6320815"/>
                </a:lnTo>
                <a:lnTo>
                  <a:pt x="387985" y="6288341"/>
                </a:lnTo>
                <a:lnTo>
                  <a:pt x="407593" y="6249111"/>
                </a:lnTo>
                <a:lnTo>
                  <a:pt x="414540" y="6200241"/>
                </a:lnTo>
                <a:lnTo>
                  <a:pt x="414540" y="6198882"/>
                </a:lnTo>
                <a:lnTo>
                  <a:pt x="408241" y="6155868"/>
                </a:lnTo>
                <a:lnTo>
                  <a:pt x="390207" y="6118187"/>
                </a:lnTo>
                <a:lnTo>
                  <a:pt x="361759" y="6086919"/>
                </a:lnTo>
                <a:lnTo>
                  <a:pt x="324243" y="6063221"/>
                </a:lnTo>
                <a:lnTo>
                  <a:pt x="278968" y="6048172"/>
                </a:lnTo>
                <a:lnTo>
                  <a:pt x="227266" y="6042914"/>
                </a:lnTo>
                <a:lnTo>
                  <a:pt x="172491" y="6047283"/>
                </a:lnTo>
                <a:lnTo>
                  <a:pt x="126123" y="6060224"/>
                </a:lnTo>
                <a:lnTo>
                  <a:pt x="86093" y="6081458"/>
                </a:lnTo>
                <a:lnTo>
                  <a:pt x="50342" y="6110744"/>
                </a:lnTo>
                <a:lnTo>
                  <a:pt x="16814" y="6147803"/>
                </a:lnTo>
                <a:lnTo>
                  <a:pt x="121691" y="6237008"/>
                </a:lnTo>
                <a:lnTo>
                  <a:pt x="148894" y="6209944"/>
                </a:lnTo>
                <a:lnTo>
                  <a:pt x="172262" y="6191555"/>
                </a:lnTo>
                <a:lnTo>
                  <a:pt x="193332" y="6181090"/>
                </a:lnTo>
                <a:lnTo>
                  <a:pt x="213639" y="6177762"/>
                </a:lnTo>
                <a:lnTo>
                  <a:pt x="231838" y="6180429"/>
                </a:lnTo>
                <a:lnTo>
                  <a:pt x="245313" y="6187808"/>
                </a:lnTo>
                <a:lnTo>
                  <a:pt x="253682" y="6199022"/>
                </a:lnTo>
                <a:lnTo>
                  <a:pt x="256552" y="6213183"/>
                </a:lnTo>
                <a:lnTo>
                  <a:pt x="254279" y="6227013"/>
                </a:lnTo>
                <a:lnTo>
                  <a:pt x="247015" y="6241097"/>
                </a:lnTo>
                <a:lnTo>
                  <a:pt x="234137" y="6255702"/>
                </a:lnTo>
                <a:lnTo>
                  <a:pt x="214998" y="6271057"/>
                </a:lnTo>
                <a:lnTo>
                  <a:pt x="17500" y="6412725"/>
                </a:lnTo>
                <a:lnTo>
                  <a:pt x="17500" y="6528498"/>
                </a:lnTo>
                <a:lnTo>
                  <a:pt x="419315" y="6528498"/>
                </a:lnTo>
                <a:lnTo>
                  <a:pt x="419315" y="6403861"/>
                </a:lnTo>
                <a:close/>
              </a:path>
              <a:path w="1791334" h="8775065">
                <a:moveTo>
                  <a:pt x="419315" y="5285854"/>
                </a:moveTo>
                <a:lnTo>
                  <a:pt x="233387" y="5285854"/>
                </a:lnTo>
                <a:lnTo>
                  <a:pt x="318516" y="5231384"/>
                </a:lnTo>
                <a:lnTo>
                  <a:pt x="357657" y="5202809"/>
                </a:lnTo>
                <a:lnTo>
                  <a:pt x="387985" y="5170335"/>
                </a:lnTo>
                <a:lnTo>
                  <a:pt x="407593" y="5131105"/>
                </a:lnTo>
                <a:lnTo>
                  <a:pt x="414540" y="5082235"/>
                </a:lnTo>
                <a:lnTo>
                  <a:pt x="414540" y="5080876"/>
                </a:lnTo>
                <a:lnTo>
                  <a:pt x="408241" y="5037861"/>
                </a:lnTo>
                <a:lnTo>
                  <a:pt x="390207" y="5000180"/>
                </a:lnTo>
                <a:lnTo>
                  <a:pt x="361759" y="4968926"/>
                </a:lnTo>
                <a:lnTo>
                  <a:pt x="324243" y="4945215"/>
                </a:lnTo>
                <a:lnTo>
                  <a:pt x="278968" y="4930165"/>
                </a:lnTo>
                <a:lnTo>
                  <a:pt x="227266" y="4924907"/>
                </a:lnTo>
                <a:lnTo>
                  <a:pt x="172491" y="4929276"/>
                </a:lnTo>
                <a:lnTo>
                  <a:pt x="126123" y="4942217"/>
                </a:lnTo>
                <a:lnTo>
                  <a:pt x="86093" y="4963452"/>
                </a:lnTo>
                <a:lnTo>
                  <a:pt x="50342" y="4992738"/>
                </a:lnTo>
                <a:lnTo>
                  <a:pt x="16814" y="5029797"/>
                </a:lnTo>
                <a:lnTo>
                  <a:pt x="121691" y="5119001"/>
                </a:lnTo>
                <a:lnTo>
                  <a:pt x="148894" y="5091938"/>
                </a:lnTo>
                <a:lnTo>
                  <a:pt x="172262" y="5073548"/>
                </a:lnTo>
                <a:lnTo>
                  <a:pt x="193332" y="5063083"/>
                </a:lnTo>
                <a:lnTo>
                  <a:pt x="213639" y="5059756"/>
                </a:lnTo>
                <a:lnTo>
                  <a:pt x="231838" y="5062423"/>
                </a:lnTo>
                <a:lnTo>
                  <a:pt x="245313" y="5069802"/>
                </a:lnTo>
                <a:lnTo>
                  <a:pt x="253682" y="5081028"/>
                </a:lnTo>
                <a:lnTo>
                  <a:pt x="256552" y="5095176"/>
                </a:lnTo>
                <a:lnTo>
                  <a:pt x="254279" y="5109007"/>
                </a:lnTo>
                <a:lnTo>
                  <a:pt x="247015" y="5123091"/>
                </a:lnTo>
                <a:lnTo>
                  <a:pt x="234137" y="5137696"/>
                </a:lnTo>
                <a:lnTo>
                  <a:pt x="214998" y="5153063"/>
                </a:lnTo>
                <a:lnTo>
                  <a:pt x="17500" y="5294719"/>
                </a:lnTo>
                <a:lnTo>
                  <a:pt x="17500" y="5410492"/>
                </a:lnTo>
                <a:lnTo>
                  <a:pt x="419315" y="5410492"/>
                </a:lnTo>
                <a:lnTo>
                  <a:pt x="419315" y="5285854"/>
                </a:lnTo>
                <a:close/>
              </a:path>
              <a:path w="1791334" h="8775065">
                <a:moveTo>
                  <a:pt x="419315" y="4167848"/>
                </a:moveTo>
                <a:lnTo>
                  <a:pt x="233387" y="4167848"/>
                </a:lnTo>
                <a:lnTo>
                  <a:pt x="318516" y="4113377"/>
                </a:lnTo>
                <a:lnTo>
                  <a:pt x="357657" y="4084802"/>
                </a:lnTo>
                <a:lnTo>
                  <a:pt x="387985" y="4052328"/>
                </a:lnTo>
                <a:lnTo>
                  <a:pt x="407593" y="4013098"/>
                </a:lnTo>
                <a:lnTo>
                  <a:pt x="414540" y="3964228"/>
                </a:lnTo>
                <a:lnTo>
                  <a:pt x="414540" y="3962870"/>
                </a:lnTo>
                <a:lnTo>
                  <a:pt x="408241" y="3919855"/>
                </a:lnTo>
                <a:lnTo>
                  <a:pt x="390207" y="3882174"/>
                </a:lnTo>
                <a:lnTo>
                  <a:pt x="361759" y="3850919"/>
                </a:lnTo>
                <a:lnTo>
                  <a:pt x="324243" y="3827208"/>
                </a:lnTo>
                <a:lnTo>
                  <a:pt x="278968" y="3812159"/>
                </a:lnTo>
                <a:lnTo>
                  <a:pt x="227266" y="3806901"/>
                </a:lnTo>
                <a:lnTo>
                  <a:pt x="172491" y="3811270"/>
                </a:lnTo>
                <a:lnTo>
                  <a:pt x="126123" y="3824211"/>
                </a:lnTo>
                <a:lnTo>
                  <a:pt x="86093" y="3845445"/>
                </a:lnTo>
                <a:lnTo>
                  <a:pt x="50342" y="3874732"/>
                </a:lnTo>
                <a:lnTo>
                  <a:pt x="16814" y="3911790"/>
                </a:lnTo>
                <a:lnTo>
                  <a:pt x="121691" y="4000995"/>
                </a:lnTo>
                <a:lnTo>
                  <a:pt x="148894" y="3973931"/>
                </a:lnTo>
                <a:lnTo>
                  <a:pt x="172262" y="3955542"/>
                </a:lnTo>
                <a:lnTo>
                  <a:pt x="193332" y="3945077"/>
                </a:lnTo>
                <a:lnTo>
                  <a:pt x="213639" y="3941749"/>
                </a:lnTo>
                <a:lnTo>
                  <a:pt x="231838" y="3944416"/>
                </a:lnTo>
                <a:lnTo>
                  <a:pt x="245313" y="3951795"/>
                </a:lnTo>
                <a:lnTo>
                  <a:pt x="253682" y="3963009"/>
                </a:lnTo>
                <a:lnTo>
                  <a:pt x="256552" y="3977170"/>
                </a:lnTo>
                <a:lnTo>
                  <a:pt x="254279" y="3991000"/>
                </a:lnTo>
                <a:lnTo>
                  <a:pt x="247015" y="4005084"/>
                </a:lnTo>
                <a:lnTo>
                  <a:pt x="234137" y="4019689"/>
                </a:lnTo>
                <a:lnTo>
                  <a:pt x="214998" y="4035056"/>
                </a:lnTo>
                <a:lnTo>
                  <a:pt x="17500" y="4176712"/>
                </a:lnTo>
                <a:lnTo>
                  <a:pt x="17500" y="4292485"/>
                </a:lnTo>
                <a:lnTo>
                  <a:pt x="419315" y="4292485"/>
                </a:lnTo>
                <a:lnTo>
                  <a:pt x="419315" y="4167848"/>
                </a:lnTo>
                <a:close/>
              </a:path>
              <a:path w="1791334" h="8775065">
                <a:moveTo>
                  <a:pt x="419315" y="3049841"/>
                </a:moveTo>
                <a:lnTo>
                  <a:pt x="233387" y="3049841"/>
                </a:lnTo>
                <a:lnTo>
                  <a:pt x="318516" y="2995371"/>
                </a:lnTo>
                <a:lnTo>
                  <a:pt x="357657" y="2966796"/>
                </a:lnTo>
                <a:lnTo>
                  <a:pt x="387985" y="2934335"/>
                </a:lnTo>
                <a:lnTo>
                  <a:pt x="407593" y="2895092"/>
                </a:lnTo>
                <a:lnTo>
                  <a:pt x="414540" y="2846222"/>
                </a:lnTo>
                <a:lnTo>
                  <a:pt x="414540" y="2844863"/>
                </a:lnTo>
                <a:lnTo>
                  <a:pt x="408241" y="2801848"/>
                </a:lnTo>
                <a:lnTo>
                  <a:pt x="390207" y="2764167"/>
                </a:lnTo>
                <a:lnTo>
                  <a:pt x="361759" y="2732913"/>
                </a:lnTo>
                <a:lnTo>
                  <a:pt x="324243" y="2709202"/>
                </a:lnTo>
                <a:lnTo>
                  <a:pt x="278968" y="2694152"/>
                </a:lnTo>
                <a:lnTo>
                  <a:pt x="227266" y="2688894"/>
                </a:lnTo>
                <a:lnTo>
                  <a:pt x="172491" y="2693263"/>
                </a:lnTo>
                <a:lnTo>
                  <a:pt x="126123" y="2706205"/>
                </a:lnTo>
                <a:lnTo>
                  <a:pt x="86093" y="2727439"/>
                </a:lnTo>
                <a:lnTo>
                  <a:pt x="50342" y="2756725"/>
                </a:lnTo>
                <a:lnTo>
                  <a:pt x="16814" y="2793784"/>
                </a:lnTo>
                <a:lnTo>
                  <a:pt x="121691" y="2882989"/>
                </a:lnTo>
                <a:lnTo>
                  <a:pt x="148894" y="2855925"/>
                </a:lnTo>
                <a:lnTo>
                  <a:pt x="172262" y="2837535"/>
                </a:lnTo>
                <a:lnTo>
                  <a:pt x="193332" y="2827070"/>
                </a:lnTo>
                <a:lnTo>
                  <a:pt x="213639" y="2823756"/>
                </a:lnTo>
                <a:lnTo>
                  <a:pt x="231838" y="2826410"/>
                </a:lnTo>
                <a:lnTo>
                  <a:pt x="245313" y="2833789"/>
                </a:lnTo>
                <a:lnTo>
                  <a:pt x="253682" y="2845016"/>
                </a:lnTo>
                <a:lnTo>
                  <a:pt x="256552" y="2859163"/>
                </a:lnTo>
                <a:lnTo>
                  <a:pt x="254279" y="2872994"/>
                </a:lnTo>
                <a:lnTo>
                  <a:pt x="247015" y="2887078"/>
                </a:lnTo>
                <a:lnTo>
                  <a:pt x="234137" y="2901683"/>
                </a:lnTo>
                <a:lnTo>
                  <a:pt x="214998" y="2917050"/>
                </a:lnTo>
                <a:lnTo>
                  <a:pt x="17500" y="3058706"/>
                </a:lnTo>
                <a:lnTo>
                  <a:pt x="17500" y="3174479"/>
                </a:lnTo>
                <a:lnTo>
                  <a:pt x="419315" y="3174479"/>
                </a:lnTo>
                <a:lnTo>
                  <a:pt x="419315" y="3049841"/>
                </a:lnTo>
                <a:close/>
              </a:path>
              <a:path w="1791334" h="8775065">
                <a:moveTo>
                  <a:pt x="419315" y="1931847"/>
                </a:moveTo>
                <a:lnTo>
                  <a:pt x="233387" y="1931847"/>
                </a:lnTo>
                <a:lnTo>
                  <a:pt x="318516" y="1877364"/>
                </a:lnTo>
                <a:lnTo>
                  <a:pt x="357657" y="1848789"/>
                </a:lnTo>
                <a:lnTo>
                  <a:pt x="387985" y="1816328"/>
                </a:lnTo>
                <a:lnTo>
                  <a:pt x="407593" y="1777085"/>
                </a:lnTo>
                <a:lnTo>
                  <a:pt x="414540" y="1728216"/>
                </a:lnTo>
                <a:lnTo>
                  <a:pt x="414540" y="1726857"/>
                </a:lnTo>
                <a:lnTo>
                  <a:pt x="408241" y="1683854"/>
                </a:lnTo>
                <a:lnTo>
                  <a:pt x="390207" y="1646161"/>
                </a:lnTo>
                <a:lnTo>
                  <a:pt x="361759" y="1614906"/>
                </a:lnTo>
                <a:lnTo>
                  <a:pt x="324243" y="1591195"/>
                </a:lnTo>
                <a:lnTo>
                  <a:pt x="278968" y="1576158"/>
                </a:lnTo>
                <a:lnTo>
                  <a:pt x="227266" y="1570888"/>
                </a:lnTo>
                <a:lnTo>
                  <a:pt x="172491" y="1575257"/>
                </a:lnTo>
                <a:lnTo>
                  <a:pt x="126123" y="1588198"/>
                </a:lnTo>
                <a:lnTo>
                  <a:pt x="86093" y="1609432"/>
                </a:lnTo>
                <a:lnTo>
                  <a:pt x="50342" y="1638719"/>
                </a:lnTo>
                <a:lnTo>
                  <a:pt x="16814" y="1675777"/>
                </a:lnTo>
                <a:lnTo>
                  <a:pt x="121691" y="1764995"/>
                </a:lnTo>
                <a:lnTo>
                  <a:pt x="148894" y="1737918"/>
                </a:lnTo>
                <a:lnTo>
                  <a:pt x="172262" y="1719529"/>
                </a:lnTo>
                <a:lnTo>
                  <a:pt x="193332" y="1709064"/>
                </a:lnTo>
                <a:lnTo>
                  <a:pt x="213639" y="1705749"/>
                </a:lnTo>
                <a:lnTo>
                  <a:pt x="231838" y="1708404"/>
                </a:lnTo>
                <a:lnTo>
                  <a:pt x="245313" y="1715795"/>
                </a:lnTo>
                <a:lnTo>
                  <a:pt x="253682" y="1727009"/>
                </a:lnTo>
                <a:lnTo>
                  <a:pt x="256552" y="1741157"/>
                </a:lnTo>
                <a:lnTo>
                  <a:pt x="254279" y="1754987"/>
                </a:lnTo>
                <a:lnTo>
                  <a:pt x="247015" y="1769084"/>
                </a:lnTo>
                <a:lnTo>
                  <a:pt x="234137" y="1783676"/>
                </a:lnTo>
                <a:lnTo>
                  <a:pt x="214998" y="1799043"/>
                </a:lnTo>
                <a:lnTo>
                  <a:pt x="17500" y="1940699"/>
                </a:lnTo>
                <a:lnTo>
                  <a:pt x="17500" y="2056472"/>
                </a:lnTo>
                <a:lnTo>
                  <a:pt x="419315" y="2056472"/>
                </a:lnTo>
                <a:lnTo>
                  <a:pt x="419315" y="1931847"/>
                </a:lnTo>
                <a:close/>
              </a:path>
              <a:path w="1791334" h="8775065">
                <a:moveTo>
                  <a:pt x="419315" y="813841"/>
                </a:moveTo>
                <a:lnTo>
                  <a:pt x="233387" y="813841"/>
                </a:lnTo>
                <a:lnTo>
                  <a:pt x="318516" y="759358"/>
                </a:lnTo>
                <a:lnTo>
                  <a:pt x="357657" y="730783"/>
                </a:lnTo>
                <a:lnTo>
                  <a:pt x="387985" y="698322"/>
                </a:lnTo>
                <a:lnTo>
                  <a:pt x="407593" y="659079"/>
                </a:lnTo>
                <a:lnTo>
                  <a:pt x="414540" y="610209"/>
                </a:lnTo>
                <a:lnTo>
                  <a:pt x="414540" y="608850"/>
                </a:lnTo>
                <a:lnTo>
                  <a:pt x="408241" y="565848"/>
                </a:lnTo>
                <a:lnTo>
                  <a:pt x="390207" y="528154"/>
                </a:lnTo>
                <a:lnTo>
                  <a:pt x="361759" y="496900"/>
                </a:lnTo>
                <a:lnTo>
                  <a:pt x="324243" y="473189"/>
                </a:lnTo>
                <a:lnTo>
                  <a:pt x="278968" y="458152"/>
                </a:lnTo>
                <a:lnTo>
                  <a:pt x="227266" y="452882"/>
                </a:lnTo>
                <a:lnTo>
                  <a:pt x="172491" y="457250"/>
                </a:lnTo>
                <a:lnTo>
                  <a:pt x="126123" y="470192"/>
                </a:lnTo>
                <a:lnTo>
                  <a:pt x="86093" y="491426"/>
                </a:lnTo>
                <a:lnTo>
                  <a:pt x="50342" y="520712"/>
                </a:lnTo>
                <a:lnTo>
                  <a:pt x="16814" y="557771"/>
                </a:lnTo>
                <a:lnTo>
                  <a:pt x="121691" y="646988"/>
                </a:lnTo>
                <a:lnTo>
                  <a:pt x="148894" y="619912"/>
                </a:lnTo>
                <a:lnTo>
                  <a:pt x="172262" y="601535"/>
                </a:lnTo>
                <a:lnTo>
                  <a:pt x="193332" y="591058"/>
                </a:lnTo>
                <a:lnTo>
                  <a:pt x="213639" y="587743"/>
                </a:lnTo>
                <a:lnTo>
                  <a:pt x="231838" y="590397"/>
                </a:lnTo>
                <a:lnTo>
                  <a:pt x="245313" y="597789"/>
                </a:lnTo>
                <a:lnTo>
                  <a:pt x="253682" y="609003"/>
                </a:lnTo>
                <a:lnTo>
                  <a:pt x="256552" y="623150"/>
                </a:lnTo>
                <a:lnTo>
                  <a:pt x="254279" y="636981"/>
                </a:lnTo>
                <a:lnTo>
                  <a:pt x="247015" y="651078"/>
                </a:lnTo>
                <a:lnTo>
                  <a:pt x="234137" y="665670"/>
                </a:lnTo>
                <a:lnTo>
                  <a:pt x="214998" y="681037"/>
                </a:lnTo>
                <a:lnTo>
                  <a:pt x="17500" y="822693"/>
                </a:lnTo>
                <a:lnTo>
                  <a:pt x="17500" y="938466"/>
                </a:lnTo>
                <a:lnTo>
                  <a:pt x="419315" y="938466"/>
                </a:lnTo>
                <a:lnTo>
                  <a:pt x="419315" y="813841"/>
                </a:lnTo>
                <a:close/>
              </a:path>
              <a:path w="1791334" h="8775065">
                <a:moveTo>
                  <a:pt x="426224" y="7834096"/>
                </a:moveTo>
                <a:lnTo>
                  <a:pt x="287388" y="7834096"/>
                </a:lnTo>
                <a:lnTo>
                  <a:pt x="214198" y="8045602"/>
                </a:lnTo>
                <a:lnTo>
                  <a:pt x="140995" y="7834096"/>
                </a:lnTo>
                <a:lnTo>
                  <a:pt x="0" y="7834096"/>
                </a:lnTo>
                <a:lnTo>
                  <a:pt x="152844" y="8213509"/>
                </a:lnTo>
                <a:lnTo>
                  <a:pt x="273392" y="8213509"/>
                </a:lnTo>
                <a:lnTo>
                  <a:pt x="341033" y="8045602"/>
                </a:lnTo>
                <a:lnTo>
                  <a:pt x="426224" y="7834096"/>
                </a:lnTo>
                <a:close/>
              </a:path>
              <a:path w="1791334" h="8775065">
                <a:moveTo>
                  <a:pt x="426224" y="6716090"/>
                </a:moveTo>
                <a:lnTo>
                  <a:pt x="287388" y="6716090"/>
                </a:lnTo>
                <a:lnTo>
                  <a:pt x="214198" y="6927596"/>
                </a:lnTo>
                <a:lnTo>
                  <a:pt x="140995" y="6716090"/>
                </a:lnTo>
                <a:lnTo>
                  <a:pt x="0" y="6716090"/>
                </a:lnTo>
                <a:lnTo>
                  <a:pt x="152844" y="7095503"/>
                </a:lnTo>
                <a:lnTo>
                  <a:pt x="273392" y="7095503"/>
                </a:lnTo>
                <a:lnTo>
                  <a:pt x="341033" y="6927596"/>
                </a:lnTo>
                <a:lnTo>
                  <a:pt x="426224" y="6716090"/>
                </a:lnTo>
                <a:close/>
              </a:path>
              <a:path w="1791334" h="8775065">
                <a:moveTo>
                  <a:pt x="426224" y="5598084"/>
                </a:moveTo>
                <a:lnTo>
                  <a:pt x="287388" y="5598084"/>
                </a:lnTo>
                <a:lnTo>
                  <a:pt x="214198" y="5809589"/>
                </a:lnTo>
                <a:lnTo>
                  <a:pt x="140995" y="5598084"/>
                </a:lnTo>
                <a:lnTo>
                  <a:pt x="0" y="5598084"/>
                </a:lnTo>
                <a:lnTo>
                  <a:pt x="152844" y="5977496"/>
                </a:lnTo>
                <a:lnTo>
                  <a:pt x="273392" y="5977496"/>
                </a:lnTo>
                <a:lnTo>
                  <a:pt x="341033" y="5809589"/>
                </a:lnTo>
                <a:lnTo>
                  <a:pt x="426224" y="5598084"/>
                </a:lnTo>
                <a:close/>
              </a:path>
              <a:path w="1791334" h="8775065">
                <a:moveTo>
                  <a:pt x="426224" y="4480077"/>
                </a:moveTo>
                <a:lnTo>
                  <a:pt x="287388" y="4480077"/>
                </a:lnTo>
                <a:lnTo>
                  <a:pt x="214198" y="4691583"/>
                </a:lnTo>
                <a:lnTo>
                  <a:pt x="140995" y="4480077"/>
                </a:lnTo>
                <a:lnTo>
                  <a:pt x="0" y="4480077"/>
                </a:lnTo>
                <a:lnTo>
                  <a:pt x="152844" y="4859490"/>
                </a:lnTo>
                <a:lnTo>
                  <a:pt x="273392" y="4859490"/>
                </a:lnTo>
                <a:lnTo>
                  <a:pt x="341033" y="4691583"/>
                </a:lnTo>
                <a:lnTo>
                  <a:pt x="426224" y="4480077"/>
                </a:lnTo>
                <a:close/>
              </a:path>
              <a:path w="1791334" h="8775065">
                <a:moveTo>
                  <a:pt x="426224" y="3362083"/>
                </a:moveTo>
                <a:lnTo>
                  <a:pt x="287388" y="3362083"/>
                </a:lnTo>
                <a:lnTo>
                  <a:pt x="214198" y="3573576"/>
                </a:lnTo>
                <a:lnTo>
                  <a:pt x="140995" y="3362083"/>
                </a:lnTo>
                <a:lnTo>
                  <a:pt x="0" y="3362083"/>
                </a:lnTo>
                <a:lnTo>
                  <a:pt x="152844" y="3741483"/>
                </a:lnTo>
                <a:lnTo>
                  <a:pt x="273392" y="3741483"/>
                </a:lnTo>
                <a:lnTo>
                  <a:pt x="341033" y="3573576"/>
                </a:lnTo>
                <a:lnTo>
                  <a:pt x="426224" y="3362083"/>
                </a:lnTo>
                <a:close/>
              </a:path>
              <a:path w="1791334" h="8775065">
                <a:moveTo>
                  <a:pt x="426224" y="2244077"/>
                </a:moveTo>
                <a:lnTo>
                  <a:pt x="287388" y="2244077"/>
                </a:lnTo>
                <a:lnTo>
                  <a:pt x="214198" y="2455570"/>
                </a:lnTo>
                <a:lnTo>
                  <a:pt x="140995" y="2244077"/>
                </a:lnTo>
                <a:lnTo>
                  <a:pt x="0" y="2244077"/>
                </a:lnTo>
                <a:lnTo>
                  <a:pt x="152844" y="2623477"/>
                </a:lnTo>
                <a:lnTo>
                  <a:pt x="273392" y="2623477"/>
                </a:lnTo>
                <a:lnTo>
                  <a:pt x="341033" y="2455570"/>
                </a:lnTo>
                <a:lnTo>
                  <a:pt x="426224" y="2244077"/>
                </a:lnTo>
                <a:close/>
              </a:path>
              <a:path w="1791334" h="8775065">
                <a:moveTo>
                  <a:pt x="426224" y="1126070"/>
                </a:moveTo>
                <a:lnTo>
                  <a:pt x="287388" y="1126070"/>
                </a:lnTo>
                <a:lnTo>
                  <a:pt x="214198" y="1337564"/>
                </a:lnTo>
                <a:lnTo>
                  <a:pt x="140995" y="1126070"/>
                </a:lnTo>
                <a:lnTo>
                  <a:pt x="0" y="1126070"/>
                </a:lnTo>
                <a:lnTo>
                  <a:pt x="152844" y="1505470"/>
                </a:lnTo>
                <a:lnTo>
                  <a:pt x="273392" y="1505470"/>
                </a:lnTo>
                <a:lnTo>
                  <a:pt x="341033" y="1337564"/>
                </a:lnTo>
                <a:lnTo>
                  <a:pt x="426224" y="1126070"/>
                </a:lnTo>
                <a:close/>
              </a:path>
              <a:path w="1791334" h="8775065">
                <a:moveTo>
                  <a:pt x="426224" y="8064"/>
                </a:moveTo>
                <a:lnTo>
                  <a:pt x="287388" y="8064"/>
                </a:lnTo>
                <a:lnTo>
                  <a:pt x="214198" y="219557"/>
                </a:lnTo>
                <a:lnTo>
                  <a:pt x="140995" y="8064"/>
                </a:lnTo>
                <a:lnTo>
                  <a:pt x="0" y="8064"/>
                </a:lnTo>
                <a:lnTo>
                  <a:pt x="152844" y="387464"/>
                </a:lnTo>
                <a:lnTo>
                  <a:pt x="273392" y="387464"/>
                </a:lnTo>
                <a:lnTo>
                  <a:pt x="341033" y="219557"/>
                </a:lnTo>
                <a:lnTo>
                  <a:pt x="426224" y="8064"/>
                </a:lnTo>
                <a:close/>
              </a:path>
              <a:path w="1791334" h="8775065">
                <a:moveTo>
                  <a:pt x="568617" y="7834096"/>
                </a:moveTo>
                <a:lnTo>
                  <a:pt x="442683" y="7834096"/>
                </a:lnTo>
                <a:lnTo>
                  <a:pt x="442683" y="8210817"/>
                </a:lnTo>
                <a:lnTo>
                  <a:pt x="568617" y="8210817"/>
                </a:lnTo>
                <a:lnTo>
                  <a:pt x="568617" y="7834096"/>
                </a:lnTo>
                <a:close/>
              </a:path>
              <a:path w="1791334" h="8775065">
                <a:moveTo>
                  <a:pt x="568617" y="6716090"/>
                </a:moveTo>
                <a:lnTo>
                  <a:pt x="442683" y="6716090"/>
                </a:lnTo>
                <a:lnTo>
                  <a:pt x="442683" y="7092810"/>
                </a:lnTo>
                <a:lnTo>
                  <a:pt x="568617" y="7092810"/>
                </a:lnTo>
                <a:lnTo>
                  <a:pt x="568617" y="6716090"/>
                </a:lnTo>
                <a:close/>
              </a:path>
              <a:path w="1791334" h="8775065">
                <a:moveTo>
                  <a:pt x="568617" y="5598084"/>
                </a:moveTo>
                <a:lnTo>
                  <a:pt x="442683" y="5598084"/>
                </a:lnTo>
                <a:lnTo>
                  <a:pt x="442683" y="5974804"/>
                </a:lnTo>
                <a:lnTo>
                  <a:pt x="568617" y="5974804"/>
                </a:lnTo>
                <a:lnTo>
                  <a:pt x="568617" y="5598084"/>
                </a:lnTo>
                <a:close/>
              </a:path>
              <a:path w="1791334" h="8775065">
                <a:moveTo>
                  <a:pt x="568617" y="4480077"/>
                </a:moveTo>
                <a:lnTo>
                  <a:pt x="442683" y="4480077"/>
                </a:lnTo>
                <a:lnTo>
                  <a:pt x="442683" y="4856797"/>
                </a:lnTo>
                <a:lnTo>
                  <a:pt x="568617" y="4856797"/>
                </a:lnTo>
                <a:lnTo>
                  <a:pt x="568617" y="4480077"/>
                </a:lnTo>
                <a:close/>
              </a:path>
              <a:path w="1791334" h="8775065">
                <a:moveTo>
                  <a:pt x="568617" y="3362071"/>
                </a:moveTo>
                <a:lnTo>
                  <a:pt x="442683" y="3362071"/>
                </a:lnTo>
                <a:lnTo>
                  <a:pt x="442683" y="3738791"/>
                </a:lnTo>
                <a:lnTo>
                  <a:pt x="568617" y="3738791"/>
                </a:lnTo>
                <a:lnTo>
                  <a:pt x="568617" y="3362071"/>
                </a:lnTo>
                <a:close/>
              </a:path>
              <a:path w="1791334" h="8775065">
                <a:moveTo>
                  <a:pt x="568617" y="2244064"/>
                </a:moveTo>
                <a:lnTo>
                  <a:pt x="442683" y="2244064"/>
                </a:lnTo>
                <a:lnTo>
                  <a:pt x="442683" y="2620784"/>
                </a:lnTo>
                <a:lnTo>
                  <a:pt x="568617" y="2620784"/>
                </a:lnTo>
                <a:lnTo>
                  <a:pt x="568617" y="2244064"/>
                </a:lnTo>
                <a:close/>
              </a:path>
              <a:path w="1791334" h="8775065">
                <a:moveTo>
                  <a:pt x="568617" y="1126058"/>
                </a:moveTo>
                <a:lnTo>
                  <a:pt x="442683" y="1126058"/>
                </a:lnTo>
                <a:lnTo>
                  <a:pt x="442683" y="1502778"/>
                </a:lnTo>
                <a:lnTo>
                  <a:pt x="568617" y="1502778"/>
                </a:lnTo>
                <a:lnTo>
                  <a:pt x="568617" y="1126058"/>
                </a:lnTo>
                <a:close/>
              </a:path>
              <a:path w="1791334" h="8775065">
                <a:moveTo>
                  <a:pt x="568617" y="8051"/>
                </a:moveTo>
                <a:lnTo>
                  <a:pt x="442683" y="8051"/>
                </a:lnTo>
                <a:lnTo>
                  <a:pt x="442683" y="384771"/>
                </a:lnTo>
                <a:lnTo>
                  <a:pt x="568617" y="384771"/>
                </a:lnTo>
                <a:lnTo>
                  <a:pt x="568617" y="8051"/>
                </a:lnTo>
                <a:close/>
              </a:path>
              <a:path w="1791334" h="8775065">
                <a:moveTo>
                  <a:pt x="909662" y="8524786"/>
                </a:moveTo>
                <a:lnTo>
                  <a:pt x="905751" y="8476424"/>
                </a:lnTo>
                <a:lnTo>
                  <a:pt x="894207" y="8430704"/>
                </a:lnTo>
                <a:lnTo>
                  <a:pt x="887501" y="8415820"/>
                </a:lnTo>
                <a:lnTo>
                  <a:pt x="875334" y="8388794"/>
                </a:lnTo>
                <a:lnTo>
                  <a:pt x="849388" y="8351875"/>
                </a:lnTo>
                <a:lnTo>
                  <a:pt x="816686" y="8321129"/>
                </a:lnTo>
                <a:lnTo>
                  <a:pt x="777494" y="8297710"/>
                </a:lnTo>
                <a:lnTo>
                  <a:pt x="751662" y="8289226"/>
                </a:lnTo>
                <a:lnTo>
                  <a:pt x="751662" y="8526145"/>
                </a:lnTo>
                <a:lnTo>
                  <a:pt x="751662" y="8527517"/>
                </a:lnTo>
                <a:lnTo>
                  <a:pt x="746633" y="8572119"/>
                </a:lnTo>
                <a:lnTo>
                  <a:pt x="732345" y="8606511"/>
                </a:lnTo>
                <a:lnTo>
                  <a:pt x="710006" y="8628647"/>
                </a:lnTo>
                <a:lnTo>
                  <a:pt x="680834" y="8636470"/>
                </a:lnTo>
                <a:lnTo>
                  <a:pt x="651459" y="8628431"/>
                </a:lnTo>
                <a:lnTo>
                  <a:pt x="628650" y="8605825"/>
                </a:lnTo>
                <a:lnTo>
                  <a:pt x="613892" y="8570963"/>
                </a:lnTo>
                <a:lnTo>
                  <a:pt x="608647" y="8526145"/>
                </a:lnTo>
                <a:lnTo>
                  <a:pt x="608647" y="8524786"/>
                </a:lnTo>
                <a:lnTo>
                  <a:pt x="613676" y="8480171"/>
                </a:lnTo>
                <a:lnTo>
                  <a:pt x="627976" y="8445779"/>
                </a:lnTo>
                <a:lnTo>
                  <a:pt x="650303" y="8423656"/>
                </a:lnTo>
                <a:lnTo>
                  <a:pt x="679475" y="8415820"/>
                </a:lnTo>
                <a:lnTo>
                  <a:pt x="708850" y="8423859"/>
                </a:lnTo>
                <a:lnTo>
                  <a:pt x="731659" y="8446465"/>
                </a:lnTo>
                <a:lnTo>
                  <a:pt x="746417" y="8481327"/>
                </a:lnTo>
                <a:lnTo>
                  <a:pt x="751662" y="8526145"/>
                </a:lnTo>
                <a:lnTo>
                  <a:pt x="751662" y="8289226"/>
                </a:lnTo>
                <a:lnTo>
                  <a:pt x="732116" y="8282800"/>
                </a:lnTo>
                <a:lnTo>
                  <a:pt x="680834" y="8277568"/>
                </a:lnTo>
                <a:lnTo>
                  <a:pt x="629488" y="8282851"/>
                </a:lnTo>
                <a:lnTo>
                  <a:pt x="583958" y="8297913"/>
                </a:lnTo>
                <a:lnTo>
                  <a:pt x="544550" y="8321561"/>
                </a:lnTo>
                <a:lnTo>
                  <a:pt x="511594" y="8352561"/>
                </a:lnTo>
                <a:lnTo>
                  <a:pt x="485406" y="8389721"/>
                </a:lnTo>
                <a:lnTo>
                  <a:pt x="466305" y="8431847"/>
                </a:lnTo>
                <a:lnTo>
                  <a:pt x="454609" y="8477720"/>
                </a:lnTo>
                <a:lnTo>
                  <a:pt x="450748" y="8524786"/>
                </a:lnTo>
                <a:lnTo>
                  <a:pt x="450634" y="8527517"/>
                </a:lnTo>
                <a:lnTo>
                  <a:pt x="454545" y="8575878"/>
                </a:lnTo>
                <a:lnTo>
                  <a:pt x="466090" y="8621598"/>
                </a:lnTo>
                <a:lnTo>
                  <a:pt x="484974" y="8663495"/>
                </a:lnTo>
                <a:lnTo>
                  <a:pt x="510921" y="8700414"/>
                </a:lnTo>
                <a:lnTo>
                  <a:pt x="543623" y="8731161"/>
                </a:lnTo>
                <a:lnTo>
                  <a:pt x="582803" y="8754593"/>
                </a:lnTo>
                <a:lnTo>
                  <a:pt x="628192" y="8769502"/>
                </a:lnTo>
                <a:lnTo>
                  <a:pt x="679475" y="8774735"/>
                </a:lnTo>
                <a:lnTo>
                  <a:pt x="730808" y="8769439"/>
                </a:lnTo>
                <a:lnTo>
                  <a:pt x="776351" y="8754377"/>
                </a:lnTo>
                <a:lnTo>
                  <a:pt x="815759" y="8730729"/>
                </a:lnTo>
                <a:lnTo>
                  <a:pt x="848715" y="8699729"/>
                </a:lnTo>
                <a:lnTo>
                  <a:pt x="874903" y="8662556"/>
                </a:lnTo>
                <a:lnTo>
                  <a:pt x="886726" y="8636470"/>
                </a:lnTo>
                <a:lnTo>
                  <a:pt x="894003" y="8620430"/>
                </a:lnTo>
                <a:lnTo>
                  <a:pt x="905687" y="8574557"/>
                </a:lnTo>
                <a:lnTo>
                  <a:pt x="909548" y="8527517"/>
                </a:lnTo>
                <a:lnTo>
                  <a:pt x="909662" y="8524786"/>
                </a:lnTo>
                <a:close/>
              </a:path>
              <a:path w="1791334" h="8775065">
                <a:moveTo>
                  <a:pt x="909662" y="7406780"/>
                </a:moveTo>
                <a:lnTo>
                  <a:pt x="905751" y="7358418"/>
                </a:lnTo>
                <a:lnTo>
                  <a:pt x="894207" y="7312698"/>
                </a:lnTo>
                <a:lnTo>
                  <a:pt x="887501" y="7297814"/>
                </a:lnTo>
                <a:lnTo>
                  <a:pt x="875334" y="7270788"/>
                </a:lnTo>
                <a:lnTo>
                  <a:pt x="849388" y="7233882"/>
                </a:lnTo>
                <a:lnTo>
                  <a:pt x="816686" y="7203122"/>
                </a:lnTo>
                <a:lnTo>
                  <a:pt x="777494" y="7179704"/>
                </a:lnTo>
                <a:lnTo>
                  <a:pt x="751662" y="7171220"/>
                </a:lnTo>
                <a:lnTo>
                  <a:pt x="751662" y="7408138"/>
                </a:lnTo>
                <a:lnTo>
                  <a:pt x="751662" y="7409510"/>
                </a:lnTo>
                <a:lnTo>
                  <a:pt x="746633" y="7454112"/>
                </a:lnTo>
                <a:lnTo>
                  <a:pt x="732345" y="7488504"/>
                </a:lnTo>
                <a:lnTo>
                  <a:pt x="710006" y="7510640"/>
                </a:lnTo>
                <a:lnTo>
                  <a:pt x="680834" y="7518463"/>
                </a:lnTo>
                <a:lnTo>
                  <a:pt x="651459" y="7510424"/>
                </a:lnTo>
                <a:lnTo>
                  <a:pt x="628650" y="7487818"/>
                </a:lnTo>
                <a:lnTo>
                  <a:pt x="613892" y="7452957"/>
                </a:lnTo>
                <a:lnTo>
                  <a:pt x="608647" y="7408138"/>
                </a:lnTo>
                <a:lnTo>
                  <a:pt x="608647" y="7406780"/>
                </a:lnTo>
                <a:lnTo>
                  <a:pt x="613676" y="7362164"/>
                </a:lnTo>
                <a:lnTo>
                  <a:pt x="627976" y="7327773"/>
                </a:lnTo>
                <a:lnTo>
                  <a:pt x="650303" y="7305649"/>
                </a:lnTo>
                <a:lnTo>
                  <a:pt x="679475" y="7297814"/>
                </a:lnTo>
                <a:lnTo>
                  <a:pt x="708850" y="7305853"/>
                </a:lnTo>
                <a:lnTo>
                  <a:pt x="731659" y="7328459"/>
                </a:lnTo>
                <a:lnTo>
                  <a:pt x="746417" y="7363320"/>
                </a:lnTo>
                <a:lnTo>
                  <a:pt x="751662" y="7408138"/>
                </a:lnTo>
                <a:lnTo>
                  <a:pt x="751662" y="7171220"/>
                </a:lnTo>
                <a:lnTo>
                  <a:pt x="732116" y="7164794"/>
                </a:lnTo>
                <a:lnTo>
                  <a:pt x="680834" y="7159561"/>
                </a:lnTo>
                <a:lnTo>
                  <a:pt x="629488" y="7164845"/>
                </a:lnTo>
                <a:lnTo>
                  <a:pt x="583958" y="7179919"/>
                </a:lnTo>
                <a:lnTo>
                  <a:pt x="544550" y="7203554"/>
                </a:lnTo>
                <a:lnTo>
                  <a:pt x="511594" y="7234555"/>
                </a:lnTo>
                <a:lnTo>
                  <a:pt x="485406" y="7271728"/>
                </a:lnTo>
                <a:lnTo>
                  <a:pt x="466305" y="7313841"/>
                </a:lnTo>
                <a:lnTo>
                  <a:pt x="454609" y="7359713"/>
                </a:lnTo>
                <a:lnTo>
                  <a:pt x="450748" y="7406780"/>
                </a:lnTo>
                <a:lnTo>
                  <a:pt x="450634" y="7409510"/>
                </a:lnTo>
                <a:lnTo>
                  <a:pt x="454545" y="7457872"/>
                </a:lnTo>
                <a:lnTo>
                  <a:pt x="466090" y="7503592"/>
                </a:lnTo>
                <a:lnTo>
                  <a:pt x="484974" y="7545489"/>
                </a:lnTo>
                <a:lnTo>
                  <a:pt x="510921" y="7582408"/>
                </a:lnTo>
                <a:lnTo>
                  <a:pt x="543623" y="7613167"/>
                </a:lnTo>
                <a:lnTo>
                  <a:pt x="582803" y="7636586"/>
                </a:lnTo>
                <a:lnTo>
                  <a:pt x="628192" y="7651496"/>
                </a:lnTo>
                <a:lnTo>
                  <a:pt x="679475" y="7656728"/>
                </a:lnTo>
                <a:lnTo>
                  <a:pt x="730808" y="7651432"/>
                </a:lnTo>
                <a:lnTo>
                  <a:pt x="776351" y="7636370"/>
                </a:lnTo>
                <a:lnTo>
                  <a:pt x="815759" y="7612723"/>
                </a:lnTo>
                <a:lnTo>
                  <a:pt x="848715" y="7581722"/>
                </a:lnTo>
                <a:lnTo>
                  <a:pt x="874903" y="7544549"/>
                </a:lnTo>
                <a:lnTo>
                  <a:pt x="886726" y="7518463"/>
                </a:lnTo>
                <a:lnTo>
                  <a:pt x="894003" y="7502436"/>
                </a:lnTo>
                <a:lnTo>
                  <a:pt x="905687" y="7456551"/>
                </a:lnTo>
                <a:lnTo>
                  <a:pt x="909548" y="7409510"/>
                </a:lnTo>
                <a:lnTo>
                  <a:pt x="909662" y="7406780"/>
                </a:lnTo>
                <a:close/>
              </a:path>
              <a:path w="1791334" h="8775065">
                <a:moveTo>
                  <a:pt x="909662" y="6288773"/>
                </a:moveTo>
                <a:lnTo>
                  <a:pt x="905751" y="6240411"/>
                </a:lnTo>
                <a:lnTo>
                  <a:pt x="894207" y="6194691"/>
                </a:lnTo>
                <a:lnTo>
                  <a:pt x="887501" y="6179807"/>
                </a:lnTo>
                <a:lnTo>
                  <a:pt x="875334" y="6152781"/>
                </a:lnTo>
                <a:lnTo>
                  <a:pt x="849388" y="6115875"/>
                </a:lnTo>
                <a:lnTo>
                  <a:pt x="816686" y="6085116"/>
                </a:lnTo>
                <a:lnTo>
                  <a:pt x="777494" y="6061697"/>
                </a:lnTo>
                <a:lnTo>
                  <a:pt x="751662" y="6053213"/>
                </a:lnTo>
                <a:lnTo>
                  <a:pt x="751662" y="6290132"/>
                </a:lnTo>
                <a:lnTo>
                  <a:pt x="751662" y="6291504"/>
                </a:lnTo>
                <a:lnTo>
                  <a:pt x="746633" y="6336106"/>
                </a:lnTo>
                <a:lnTo>
                  <a:pt x="732345" y="6370498"/>
                </a:lnTo>
                <a:lnTo>
                  <a:pt x="710006" y="6392634"/>
                </a:lnTo>
                <a:lnTo>
                  <a:pt x="680834" y="6400457"/>
                </a:lnTo>
                <a:lnTo>
                  <a:pt x="651459" y="6392418"/>
                </a:lnTo>
                <a:lnTo>
                  <a:pt x="628650" y="6369812"/>
                </a:lnTo>
                <a:lnTo>
                  <a:pt x="613892" y="6334950"/>
                </a:lnTo>
                <a:lnTo>
                  <a:pt x="608647" y="6290132"/>
                </a:lnTo>
                <a:lnTo>
                  <a:pt x="608647" y="6288773"/>
                </a:lnTo>
                <a:lnTo>
                  <a:pt x="613676" y="6244158"/>
                </a:lnTo>
                <a:lnTo>
                  <a:pt x="627976" y="6209766"/>
                </a:lnTo>
                <a:lnTo>
                  <a:pt x="650303" y="6187643"/>
                </a:lnTo>
                <a:lnTo>
                  <a:pt x="679475" y="6179807"/>
                </a:lnTo>
                <a:lnTo>
                  <a:pt x="708850" y="6187846"/>
                </a:lnTo>
                <a:lnTo>
                  <a:pt x="731659" y="6210452"/>
                </a:lnTo>
                <a:lnTo>
                  <a:pt x="746417" y="6245314"/>
                </a:lnTo>
                <a:lnTo>
                  <a:pt x="751662" y="6290132"/>
                </a:lnTo>
                <a:lnTo>
                  <a:pt x="751662" y="6053213"/>
                </a:lnTo>
                <a:lnTo>
                  <a:pt x="732116" y="6046787"/>
                </a:lnTo>
                <a:lnTo>
                  <a:pt x="680834" y="6041555"/>
                </a:lnTo>
                <a:lnTo>
                  <a:pt x="629488" y="6046838"/>
                </a:lnTo>
                <a:lnTo>
                  <a:pt x="583958" y="6061913"/>
                </a:lnTo>
                <a:lnTo>
                  <a:pt x="544550" y="6085548"/>
                </a:lnTo>
                <a:lnTo>
                  <a:pt x="511594" y="6116548"/>
                </a:lnTo>
                <a:lnTo>
                  <a:pt x="485406" y="6153721"/>
                </a:lnTo>
                <a:lnTo>
                  <a:pt x="466305" y="6195834"/>
                </a:lnTo>
                <a:lnTo>
                  <a:pt x="454609" y="6241707"/>
                </a:lnTo>
                <a:lnTo>
                  <a:pt x="450748" y="6288773"/>
                </a:lnTo>
                <a:lnTo>
                  <a:pt x="450634" y="6291504"/>
                </a:lnTo>
                <a:lnTo>
                  <a:pt x="454545" y="6339865"/>
                </a:lnTo>
                <a:lnTo>
                  <a:pt x="466090" y="6385585"/>
                </a:lnTo>
                <a:lnTo>
                  <a:pt x="484974" y="6427483"/>
                </a:lnTo>
                <a:lnTo>
                  <a:pt x="510921" y="6464401"/>
                </a:lnTo>
                <a:lnTo>
                  <a:pt x="543623" y="6495161"/>
                </a:lnTo>
                <a:lnTo>
                  <a:pt x="582803" y="6518580"/>
                </a:lnTo>
                <a:lnTo>
                  <a:pt x="628192" y="6533489"/>
                </a:lnTo>
                <a:lnTo>
                  <a:pt x="679475" y="6538722"/>
                </a:lnTo>
                <a:lnTo>
                  <a:pt x="730808" y="6533426"/>
                </a:lnTo>
                <a:lnTo>
                  <a:pt x="776351" y="6518364"/>
                </a:lnTo>
                <a:lnTo>
                  <a:pt x="815759" y="6494716"/>
                </a:lnTo>
                <a:lnTo>
                  <a:pt x="848715" y="6463716"/>
                </a:lnTo>
                <a:lnTo>
                  <a:pt x="874903" y="6426543"/>
                </a:lnTo>
                <a:lnTo>
                  <a:pt x="886726" y="6400457"/>
                </a:lnTo>
                <a:lnTo>
                  <a:pt x="894003" y="6384430"/>
                </a:lnTo>
                <a:lnTo>
                  <a:pt x="905687" y="6338544"/>
                </a:lnTo>
                <a:lnTo>
                  <a:pt x="909548" y="6291504"/>
                </a:lnTo>
                <a:lnTo>
                  <a:pt x="909662" y="6288773"/>
                </a:lnTo>
                <a:close/>
              </a:path>
              <a:path w="1791334" h="8775065">
                <a:moveTo>
                  <a:pt x="909662" y="5170767"/>
                </a:moveTo>
                <a:lnTo>
                  <a:pt x="905751" y="5122405"/>
                </a:lnTo>
                <a:lnTo>
                  <a:pt x="894207" y="5076685"/>
                </a:lnTo>
                <a:lnTo>
                  <a:pt x="887501" y="5061801"/>
                </a:lnTo>
                <a:lnTo>
                  <a:pt x="875334" y="5034775"/>
                </a:lnTo>
                <a:lnTo>
                  <a:pt x="849388" y="4997869"/>
                </a:lnTo>
                <a:lnTo>
                  <a:pt x="816686" y="4967109"/>
                </a:lnTo>
                <a:lnTo>
                  <a:pt x="777494" y="4943691"/>
                </a:lnTo>
                <a:lnTo>
                  <a:pt x="751662" y="4935207"/>
                </a:lnTo>
                <a:lnTo>
                  <a:pt x="751662" y="5172126"/>
                </a:lnTo>
                <a:lnTo>
                  <a:pt x="751662" y="5173497"/>
                </a:lnTo>
                <a:lnTo>
                  <a:pt x="746633" y="5218100"/>
                </a:lnTo>
                <a:lnTo>
                  <a:pt x="732345" y="5252491"/>
                </a:lnTo>
                <a:lnTo>
                  <a:pt x="710006" y="5274627"/>
                </a:lnTo>
                <a:lnTo>
                  <a:pt x="680834" y="5282450"/>
                </a:lnTo>
                <a:lnTo>
                  <a:pt x="651459" y="5274411"/>
                </a:lnTo>
                <a:lnTo>
                  <a:pt x="628650" y="5251805"/>
                </a:lnTo>
                <a:lnTo>
                  <a:pt x="613892" y="5216944"/>
                </a:lnTo>
                <a:lnTo>
                  <a:pt x="608647" y="5172126"/>
                </a:lnTo>
                <a:lnTo>
                  <a:pt x="608647" y="5170767"/>
                </a:lnTo>
                <a:lnTo>
                  <a:pt x="613676" y="5126152"/>
                </a:lnTo>
                <a:lnTo>
                  <a:pt x="627976" y="5091760"/>
                </a:lnTo>
                <a:lnTo>
                  <a:pt x="650303" y="5069637"/>
                </a:lnTo>
                <a:lnTo>
                  <a:pt x="679475" y="5061801"/>
                </a:lnTo>
                <a:lnTo>
                  <a:pt x="708850" y="5069852"/>
                </a:lnTo>
                <a:lnTo>
                  <a:pt x="731659" y="5092446"/>
                </a:lnTo>
                <a:lnTo>
                  <a:pt x="746417" y="5127307"/>
                </a:lnTo>
                <a:lnTo>
                  <a:pt x="751662" y="5172126"/>
                </a:lnTo>
                <a:lnTo>
                  <a:pt x="751662" y="4935207"/>
                </a:lnTo>
                <a:lnTo>
                  <a:pt x="732116" y="4928781"/>
                </a:lnTo>
                <a:lnTo>
                  <a:pt x="680834" y="4923548"/>
                </a:lnTo>
                <a:lnTo>
                  <a:pt x="629488" y="4928832"/>
                </a:lnTo>
                <a:lnTo>
                  <a:pt x="583958" y="4943907"/>
                </a:lnTo>
                <a:lnTo>
                  <a:pt x="544550" y="4967541"/>
                </a:lnTo>
                <a:lnTo>
                  <a:pt x="511594" y="4998542"/>
                </a:lnTo>
                <a:lnTo>
                  <a:pt x="485406" y="5035715"/>
                </a:lnTo>
                <a:lnTo>
                  <a:pt x="466305" y="5077828"/>
                </a:lnTo>
                <a:lnTo>
                  <a:pt x="454609" y="5123700"/>
                </a:lnTo>
                <a:lnTo>
                  <a:pt x="450748" y="5170767"/>
                </a:lnTo>
                <a:lnTo>
                  <a:pt x="450634" y="5173497"/>
                </a:lnTo>
                <a:lnTo>
                  <a:pt x="454545" y="5221859"/>
                </a:lnTo>
                <a:lnTo>
                  <a:pt x="466090" y="5267579"/>
                </a:lnTo>
                <a:lnTo>
                  <a:pt x="484974" y="5309476"/>
                </a:lnTo>
                <a:lnTo>
                  <a:pt x="510921" y="5346395"/>
                </a:lnTo>
                <a:lnTo>
                  <a:pt x="543623" y="5377154"/>
                </a:lnTo>
                <a:lnTo>
                  <a:pt x="582803" y="5400573"/>
                </a:lnTo>
                <a:lnTo>
                  <a:pt x="628192" y="5415483"/>
                </a:lnTo>
                <a:lnTo>
                  <a:pt x="679475" y="5420715"/>
                </a:lnTo>
                <a:lnTo>
                  <a:pt x="730808" y="5415419"/>
                </a:lnTo>
                <a:lnTo>
                  <a:pt x="776351" y="5400357"/>
                </a:lnTo>
                <a:lnTo>
                  <a:pt x="815759" y="5376710"/>
                </a:lnTo>
                <a:lnTo>
                  <a:pt x="848715" y="5345709"/>
                </a:lnTo>
                <a:lnTo>
                  <a:pt x="874903" y="5308536"/>
                </a:lnTo>
                <a:lnTo>
                  <a:pt x="886726" y="5282450"/>
                </a:lnTo>
                <a:lnTo>
                  <a:pt x="894003" y="5266423"/>
                </a:lnTo>
                <a:lnTo>
                  <a:pt x="905687" y="5220538"/>
                </a:lnTo>
                <a:lnTo>
                  <a:pt x="909548" y="5173497"/>
                </a:lnTo>
                <a:lnTo>
                  <a:pt x="909662" y="5170767"/>
                </a:lnTo>
                <a:close/>
              </a:path>
              <a:path w="1791334" h="8775065">
                <a:moveTo>
                  <a:pt x="909662" y="4052760"/>
                </a:moveTo>
                <a:lnTo>
                  <a:pt x="905751" y="4004399"/>
                </a:lnTo>
                <a:lnTo>
                  <a:pt x="894207" y="3958679"/>
                </a:lnTo>
                <a:lnTo>
                  <a:pt x="887501" y="3943794"/>
                </a:lnTo>
                <a:lnTo>
                  <a:pt x="875334" y="3916769"/>
                </a:lnTo>
                <a:lnTo>
                  <a:pt x="849388" y="3879862"/>
                </a:lnTo>
                <a:lnTo>
                  <a:pt x="816686" y="3849103"/>
                </a:lnTo>
                <a:lnTo>
                  <a:pt x="777494" y="3825684"/>
                </a:lnTo>
                <a:lnTo>
                  <a:pt x="751662" y="3817201"/>
                </a:lnTo>
                <a:lnTo>
                  <a:pt x="751662" y="4054119"/>
                </a:lnTo>
                <a:lnTo>
                  <a:pt x="751662" y="4055491"/>
                </a:lnTo>
                <a:lnTo>
                  <a:pt x="746633" y="4100093"/>
                </a:lnTo>
                <a:lnTo>
                  <a:pt x="732345" y="4134485"/>
                </a:lnTo>
                <a:lnTo>
                  <a:pt x="710006" y="4156621"/>
                </a:lnTo>
                <a:lnTo>
                  <a:pt x="680834" y="4164444"/>
                </a:lnTo>
                <a:lnTo>
                  <a:pt x="651459" y="4156405"/>
                </a:lnTo>
                <a:lnTo>
                  <a:pt x="628650" y="4133799"/>
                </a:lnTo>
                <a:lnTo>
                  <a:pt x="613892" y="4098937"/>
                </a:lnTo>
                <a:lnTo>
                  <a:pt x="608647" y="4054119"/>
                </a:lnTo>
                <a:lnTo>
                  <a:pt x="608647" y="4052760"/>
                </a:lnTo>
                <a:lnTo>
                  <a:pt x="613676" y="4008145"/>
                </a:lnTo>
                <a:lnTo>
                  <a:pt x="627976" y="3973753"/>
                </a:lnTo>
                <a:lnTo>
                  <a:pt x="650303" y="3951630"/>
                </a:lnTo>
                <a:lnTo>
                  <a:pt x="679475" y="3943794"/>
                </a:lnTo>
                <a:lnTo>
                  <a:pt x="708850" y="3951846"/>
                </a:lnTo>
                <a:lnTo>
                  <a:pt x="731659" y="3974439"/>
                </a:lnTo>
                <a:lnTo>
                  <a:pt x="746417" y="4009301"/>
                </a:lnTo>
                <a:lnTo>
                  <a:pt x="751662" y="4054119"/>
                </a:lnTo>
                <a:lnTo>
                  <a:pt x="751662" y="3817201"/>
                </a:lnTo>
                <a:lnTo>
                  <a:pt x="732116" y="3810774"/>
                </a:lnTo>
                <a:lnTo>
                  <a:pt x="680834" y="3805542"/>
                </a:lnTo>
                <a:lnTo>
                  <a:pt x="629488" y="3810825"/>
                </a:lnTo>
                <a:lnTo>
                  <a:pt x="583958" y="3825900"/>
                </a:lnTo>
                <a:lnTo>
                  <a:pt x="544550" y="3849535"/>
                </a:lnTo>
                <a:lnTo>
                  <a:pt x="511594" y="3880535"/>
                </a:lnTo>
                <a:lnTo>
                  <a:pt x="485406" y="3917708"/>
                </a:lnTo>
                <a:lnTo>
                  <a:pt x="466305" y="3959822"/>
                </a:lnTo>
                <a:lnTo>
                  <a:pt x="454609" y="4005694"/>
                </a:lnTo>
                <a:lnTo>
                  <a:pt x="450748" y="4052760"/>
                </a:lnTo>
                <a:lnTo>
                  <a:pt x="450634" y="4055491"/>
                </a:lnTo>
                <a:lnTo>
                  <a:pt x="454545" y="4103852"/>
                </a:lnTo>
                <a:lnTo>
                  <a:pt x="466090" y="4149572"/>
                </a:lnTo>
                <a:lnTo>
                  <a:pt x="484974" y="4191470"/>
                </a:lnTo>
                <a:lnTo>
                  <a:pt x="510921" y="4228389"/>
                </a:lnTo>
                <a:lnTo>
                  <a:pt x="543623" y="4259148"/>
                </a:lnTo>
                <a:lnTo>
                  <a:pt x="582803" y="4282567"/>
                </a:lnTo>
                <a:lnTo>
                  <a:pt x="628192" y="4297477"/>
                </a:lnTo>
                <a:lnTo>
                  <a:pt x="679475" y="4302709"/>
                </a:lnTo>
                <a:lnTo>
                  <a:pt x="730808" y="4297413"/>
                </a:lnTo>
                <a:lnTo>
                  <a:pt x="776351" y="4282351"/>
                </a:lnTo>
                <a:lnTo>
                  <a:pt x="815759" y="4258716"/>
                </a:lnTo>
                <a:lnTo>
                  <a:pt x="848715" y="4227703"/>
                </a:lnTo>
                <a:lnTo>
                  <a:pt x="874903" y="4190530"/>
                </a:lnTo>
                <a:lnTo>
                  <a:pt x="886726" y="4164444"/>
                </a:lnTo>
                <a:lnTo>
                  <a:pt x="894003" y="4148417"/>
                </a:lnTo>
                <a:lnTo>
                  <a:pt x="905687" y="4102544"/>
                </a:lnTo>
                <a:lnTo>
                  <a:pt x="909548" y="4055491"/>
                </a:lnTo>
                <a:lnTo>
                  <a:pt x="909662" y="4052760"/>
                </a:lnTo>
                <a:close/>
              </a:path>
              <a:path w="1791334" h="8775065">
                <a:moveTo>
                  <a:pt x="909662" y="2934754"/>
                </a:moveTo>
                <a:lnTo>
                  <a:pt x="905751" y="2886392"/>
                </a:lnTo>
                <a:lnTo>
                  <a:pt x="894207" y="2840672"/>
                </a:lnTo>
                <a:lnTo>
                  <a:pt x="887501" y="2825788"/>
                </a:lnTo>
                <a:lnTo>
                  <a:pt x="875334" y="2798762"/>
                </a:lnTo>
                <a:lnTo>
                  <a:pt x="849388" y="2761856"/>
                </a:lnTo>
                <a:lnTo>
                  <a:pt x="816686" y="2731097"/>
                </a:lnTo>
                <a:lnTo>
                  <a:pt x="777494" y="2707678"/>
                </a:lnTo>
                <a:lnTo>
                  <a:pt x="751662" y="2699194"/>
                </a:lnTo>
                <a:lnTo>
                  <a:pt x="751662" y="2936113"/>
                </a:lnTo>
                <a:lnTo>
                  <a:pt x="751662" y="2937484"/>
                </a:lnTo>
                <a:lnTo>
                  <a:pt x="746633" y="2982087"/>
                </a:lnTo>
                <a:lnTo>
                  <a:pt x="732345" y="3016478"/>
                </a:lnTo>
                <a:lnTo>
                  <a:pt x="710006" y="3038614"/>
                </a:lnTo>
                <a:lnTo>
                  <a:pt x="680834" y="3046450"/>
                </a:lnTo>
                <a:lnTo>
                  <a:pt x="651459" y="3038398"/>
                </a:lnTo>
                <a:lnTo>
                  <a:pt x="628650" y="3015792"/>
                </a:lnTo>
                <a:lnTo>
                  <a:pt x="613892" y="2980931"/>
                </a:lnTo>
                <a:lnTo>
                  <a:pt x="608647" y="2936113"/>
                </a:lnTo>
                <a:lnTo>
                  <a:pt x="608647" y="2934754"/>
                </a:lnTo>
                <a:lnTo>
                  <a:pt x="613676" y="2890139"/>
                </a:lnTo>
                <a:lnTo>
                  <a:pt x="627976" y="2855760"/>
                </a:lnTo>
                <a:lnTo>
                  <a:pt x="650303" y="2833624"/>
                </a:lnTo>
                <a:lnTo>
                  <a:pt x="679475" y="2825788"/>
                </a:lnTo>
                <a:lnTo>
                  <a:pt x="708850" y="2833840"/>
                </a:lnTo>
                <a:lnTo>
                  <a:pt x="731659" y="2856433"/>
                </a:lnTo>
                <a:lnTo>
                  <a:pt x="746417" y="2891294"/>
                </a:lnTo>
                <a:lnTo>
                  <a:pt x="751662" y="2936113"/>
                </a:lnTo>
                <a:lnTo>
                  <a:pt x="751662" y="2699194"/>
                </a:lnTo>
                <a:lnTo>
                  <a:pt x="732116" y="2692768"/>
                </a:lnTo>
                <a:lnTo>
                  <a:pt x="680834" y="2687536"/>
                </a:lnTo>
                <a:lnTo>
                  <a:pt x="629488" y="2692819"/>
                </a:lnTo>
                <a:lnTo>
                  <a:pt x="583958" y="2707894"/>
                </a:lnTo>
                <a:lnTo>
                  <a:pt x="544550" y="2731528"/>
                </a:lnTo>
                <a:lnTo>
                  <a:pt x="511594" y="2762529"/>
                </a:lnTo>
                <a:lnTo>
                  <a:pt x="485406" y="2799702"/>
                </a:lnTo>
                <a:lnTo>
                  <a:pt x="466305" y="2841815"/>
                </a:lnTo>
                <a:lnTo>
                  <a:pt x="454609" y="2887688"/>
                </a:lnTo>
                <a:lnTo>
                  <a:pt x="450748" y="2934754"/>
                </a:lnTo>
                <a:lnTo>
                  <a:pt x="450634" y="2937484"/>
                </a:lnTo>
                <a:lnTo>
                  <a:pt x="454545" y="2985846"/>
                </a:lnTo>
                <a:lnTo>
                  <a:pt x="466090" y="3031566"/>
                </a:lnTo>
                <a:lnTo>
                  <a:pt x="484974" y="3073463"/>
                </a:lnTo>
                <a:lnTo>
                  <a:pt x="510921" y="3110382"/>
                </a:lnTo>
                <a:lnTo>
                  <a:pt x="543623" y="3141141"/>
                </a:lnTo>
                <a:lnTo>
                  <a:pt x="582803" y="3164560"/>
                </a:lnTo>
                <a:lnTo>
                  <a:pt x="628192" y="3179470"/>
                </a:lnTo>
                <a:lnTo>
                  <a:pt x="679475" y="3184702"/>
                </a:lnTo>
                <a:lnTo>
                  <a:pt x="730808" y="3179407"/>
                </a:lnTo>
                <a:lnTo>
                  <a:pt x="776351" y="3164344"/>
                </a:lnTo>
                <a:lnTo>
                  <a:pt x="815759" y="3140710"/>
                </a:lnTo>
                <a:lnTo>
                  <a:pt x="848715" y="3109696"/>
                </a:lnTo>
                <a:lnTo>
                  <a:pt x="874903" y="3072536"/>
                </a:lnTo>
                <a:lnTo>
                  <a:pt x="886726" y="3046450"/>
                </a:lnTo>
                <a:lnTo>
                  <a:pt x="894003" y="3030410"/>
                </a:lnTo>
                <a:lnTo>
                  <a:pt x="905687" y="2984538"/>
                </a:lnTo>
                <a:lnTo>
                  <a:pt x="909548" y="2937484"/>
                </a:lnTo>
                <a:lnTo>
                  <a:pt x="909662" y="2934754"/>
                </a:lnTo>
                <a:close/>
              </a:path>
              <a:path w="1791334" h="8775065">
                <a:moveTo>
                  <a:pt x="909662" y="1816747"/>
                </a:moveTo>
                <a:lnTo>
                  <a:pt x="905751" y="1768386"/>
                </a:lnTo>
                <a:lnTo>
                  <a:pt x="894207" y="1722666"/>
                </a:lnTo>
                <a:lnTo>
                  <a:pt x="887501" y="1707781"/>
                </a:lnTo>
                <a:lnTo>
                  <a:pt x="875334" y="1680768"/>
                </a:lnTo>
                <a:lnTo>
                  <a:pt x="849388" y="1643849"/>
                </a:lnTo>
                <a:lnTo>
                  <a:pt x="816686" y="1613090"/>
                </a:lnTo>
                <a:lnTo>
                  <a:pt x="777494" y="1589671"/>
                </a:lnTo>
                <a:lnTo>
                  <a:pt x="751662" y="1581188"/>
                </a:lnTo>
                <a:lnTo>
                  <a:pt x="751662" y="1818106"/>
                </a:lnTo>
                <a:lnTo>
                  <a:pt x="751662" y="1819478"/>
                </a:lnTo>
                <a:lnTo>
                  <a:pt x="746633" y="1864080"/>
                </a:lnTo>
                <a:lnTo>
                  <a:pt x="732345" y="1898472"/>
                </a:lnTo>
                <a:lnTo>
                  <a:pt x="710006" y="1920608"/>
                </a:lnTo>
                <a:lnTo>
                  <a:pt x="680834" y="1928444"/>
                </a:lnTo>
                <a:lnTo>
                  <a:pt x="651459" y="1920392"/>
                </a:lnTo>
                <a:lnTo>
                  <a:pt x="628650" y="1897786"/>
                </a:lnTo>
                <a:lnTo>
                  <a:pt x="613892" y="1862924"/>
                </a:lnTo>
                <a:lnTo>
                  <a:pt x="608647" y="1818106"/>
                </a:lnTo>
                <a:lnTo>
                  <a:pt x="608647" y="1816747"/>
                </a:lnTo>
                <a:lnTo>
                  <a:pt x="613676" y="1772145"/>
                </a:lnTo>
                <a:lnTo>
                  <a:pt x="627976" y="1737753"/>
                </a:lnTo>
                <a:lnTo>
                  <a:pt x="650303" y="1715617"/>
                </a:lnTo>
                <a:lnTo>
                  <a:pt x="679475" y="1707781"/>
                </a:lnTo>
                <a:lnTo>
                  <a:pt x="708850" y="1715833"/>
                </a:lnTo>
                <a:lnTo>
                  <a:pt x="731659" y="1738426"/>
                </a:lnTo>
                <a:lnTo>
                  <a:pt x="746417" y="1773288"/>
                </a:lnTo>
                <a:lnTo>
                  <a:pt x="751662" y="1818106"/>
                </a:lnTo>
                <a:lnTo>
                  <a:pt x="751662" y="1581188"/>
                </a:lnTo>
                <a:lnTo>
                  <a:pt x="732116" y="1574761"/>
                </a:lnTo>
                <a:lnTo>
                  <a:pt x="680834" y="1569529"/>
                </a:lnTo>
                <a:lnTo>
                  <a:pt x="629488" y="1574825"/>
                </a:lnTo>
                <a:lnTo>
                  <a:pt x="583958" y="1589887"/>
                </a:lnTo>
                <a:lnTo>
                  <a:pt x="544550" y="1613522"/>
                </a:lnTo>
                <a:lnTo>
                  <a:pt x="511594" y="1644523"/>
                </a:lnTo>
                <a:lnTo>
                  <a:pt x="485406" y="1681695"/>
                </a:lnTo>
                <a:lnTo>
                  <a:pt x="466305" y="1723821"/>
                </a:lnTo>
                <a:lnTo>
                  <a:pt x="454609" y="1769694"/>
                </a:lnTo>
                <a:lnTo>
                  <a:pt x="450748" y="1816747"/>
                </a:lnTo>
                <a:lnTo>
                  <a:pt x="450634" y="1819478"/>
                </a:lnTo>
                <a:lnTo>
                  <a:pt x="454545" y="1867839"/>
                </a:lnTo>
                <a:lnTo>
                  <a:pt x="466090" y="1913559"/>
                </a:lnTo>
                <a:lnTo>
                  <a:pt x="484974" y="1955457"/>
                </a:lnTo>
                <a:lnTo>
                  <a:pt x="510921" y="1992376"/>
                </a:lnTo>
                <a:lnTo>
                  <a:pt x="543623" y="2023135"/>
                </a:lnTo>
                <a:lnTo>
                  <a:pt x="582803" y="2046554"/>
                </a:lnTo>
                <a:lnTo>
                  <a:pt x="628192" y="2061464"/>
                </a:lnTo>
                <a:lnTo>
                  <a:pt x="679475" y="2066696"/>
                </a:lnTo>
                <a:lnTo>
                  <a:pt x="730808" y="2061413"/>
                </a:lnTo>
                <a:lnTo>
                  <a:pt x="776351" y="2046338"/>
                </a:lnTo>
                <a:lnTo>
                  <a:pt x="815759" y="2022703"/>
                </a:lnTo>
                <a:lnTo>
                  <a:pt x="848715" y="1991690"/>
                </a:lnTo>
                <a:lnTo>
                  <a:pt x="874903" y="1954530"/>
                </a:lnTo>
                <a:lnTo>
                  <a:pt x="886726" y="1928444"/>
                </a:lnTo>
                <a:lnTo>
                  <a:pt x="894003" y="1912404"/>
                </a:lnTo>
                <a:lnTo>
                  <a:pt x="905687" y="1866531"/>
                </a:lnTo>
                <a:lnTo>
                  <a:pt x="909548" y="1819478"/>
                </a:lnTo>
                <a:lnTo>
                  <a:pt x="909662" y="1816747"/>
                </a:lnTo>
                <a:close/>
              </a:path>
              <a:path w="1791334" h="8775065">
                <a:moveTo>
                  <a:pt x="909662" y="698741"/>
                </a:moveTo>
                <a:lnTo>
                  <a:pt x="905751" y="650379"/>
                </a:lnTo>
                <a:lnTo>
                  <a:pt x="894207" y="604659"/>
                </a:lnTo>
                <a:lnTo>
                  <a:pt x="887501" y="589775"/>
                </a:lnTo>
                <a:lnTo>
                  <a:pt x="875334" y="562762"/>
                </a:lnTo>
                <a:lnTo>
                  <a:pt x="849388" y="525843"/>
                </a:lnTo>
                <a:lnTo>
                  <a:pt x="816686" y="495084"/>
                </a:lnTo>
                <a:lnTo>
                  <a:pt x="777494" y="471665"/>
                </a:lnTo>
                <a:lnTo>
                  <a:pt x="751662" y="463181"/>
                </a:lnTo>
                <a:lnTo>
                  <a:pt x="751662" y="700100"/>
                </a:lnTo>
                <a:lnTo>
                  <a:pt x="751662" y="701471"/>
                </a:lnTo>
                <a:lnTo>
                  <a:pt x="746633" y="746074"/>
                </a:lnTo>
                <a:lnTo>
                  <a:pt x="732345" y="780465"/>
                </a:lnTo>
                <a:lnTo>
                  <a:pt x="710006" y="802601"/>
                </a:lnTo>
                <a:lnTo>
                  <a:pt x="680834" y="810437"/>
                </a:lnTo>
                <a:lnTo>
                  <a:pt x="651459" y="802386"/>
                </a:lnTo>
                <a:lnTo>
                  <a:pt x="628650" y="779780"/>
                </a:lnTo>
                <a:lnTo>
                  <a:pt x="613892" y="744918"/>
                </a:lnTo>
                <a:lnTo>
                  <a:pt x="608647" y="700100"/>
                </a:lnTo>
                <a:lnTo>
                  <a:pt x="608647" y="698741"/>
                </a:lnTo>
                <a:lnTo>
                  <a:pt x="613676" y="654138"/>
                </a:lnTo>
                <a:lnTo>
                  <a:pt x="627976" y="619747"/>
                </a:lnTo>
                <a:lnTo>
                  <a:pt x="650303" y="597611"/>
                </a:lnTo>
                <a:lnTo>
                  <a:pt x="679475" y="589775"/>
                </a:lnTo>
                <a:lnTo>
                  <a:pt x="708850" y="597827"/>
                </a:lnTo>
                <a:lnTo>
                  <a:pt x="731659" y="620420"/>
                </a:lnTo>
                <a:lnTo>
                  <a:pt x="746417" y="655281"/>
                </a:lnTo>
                <a:lnTo>
                  <a:pt x="751662" y="700100"/>
                </a:lnTo>
                <a:lnTo>
                  <a:pt x="751662" y="463181"/>
                </a:lnTo>
                <a:lnTo>
                  <a:pt x="732116" y="456755"/>
                </a:lnTo>
                <a:lnTo>
                  <a:pt x="680834" y="451523"/>
                </a:lnTo>
                <a:lnTo>
                  <a:pt x="629488" y="456819"/>
                </a:lnTo>
                <a:lnTo>
                  <a:pt x="583958" y="471881"/>
                </a:lnTo>
                <a:lnTo>
                  <a:pt x="544550" y="495515"/>
                </a:lnTo>
                <a:lnTo>
                  <a:pt x="511594" y="526516"/>
                </a:lnTo>
                <a:lnTo>
                  <a:pt x="485406" y="563689"/>
                </a:lnTo>
                <a:lnTo>
                  <a:pt x="466305" y="605815"/>
                </a:lnTo>
                <a:lnTo>
                  <a:pt x="454609" y="651687"/>
                </a:lnTo>
                <a:lnTo>
                  <a:pt x="450748" y="698741"/>
                </a:lnTo>
                <a:lnTo>
                  <a:pt x="450634" y="701471"/>
                </a:lnTo>
                <a:lnTo>
                  <a:pt x="454545" y="749833"/>
                </a:lnTo>
                <a:lnTo>
                  <a:pt x="466090" y="795553"/>
                </a:lnTo>
                <a:lnTo>
                  <a:pt x="484974" y="837463"/>
                </a:lnTo>
                <a:lnTo>
                  <a:pt x="510921" y="874369"/>
                </a:lnTo>
                <a:lnTo>
                  <a:pt x="543623" y="905129"/>
                </a:lnTo>
                <a:lnTo>
                  <a:pt x="582803" y="928547"/>
                </a:lnTo>
                <a:lnTo>
                  <a:pt x="628192" y="943457"/>
                </a:lnTo>
                <a:lnTo>
                  <a:pt x="679475" y="948690"/>
                </a:lnTo>
                <a:lnTo>
                  <a:pt x="730808" y="943406"/>
                </a:lnTo>
                <a:lnTo>
                  <a:pt x="776351" y="928331"/>
                </a:lnTo>
                <a:lnTo>
                  <a:pt x="815759" y="904697"/>
                </a:lnTo>
                <a:lnTo>
                  <a:pt x="848715" y="873683"/>
                </a:lnTo>
                <a:lnTo>
                  <a:pt x="874903" y="836523"/>
                </a:lnTo>
                <a:lnTo>
                  <a:pt x="886726" y="810437"/>
                </a:lnTo>
                <a:lnTo>
                  <a:pt x="894003" y="794397"/>
                </a:lnTo>
                <a:lnTo>
                  <a:pt x="905687" y="748525"/>
                </a:lnTo>
                <a:lnTo>
                  <a:pt x="909548" y="701471"/>
                </a:lnTo>
                <a:lnTo>
                  <a:pt x="909662" y="698741"/>
                </a:lnTo>
                <a:close/>
              </a:path>
              <a:path w="1791334" h="8775065">
                <a:moveTo>
                  <a:pt x="977379" y="8117179"/>
                </a:moveTo>
                <a:lnTo>
                  <a:pt x="957376" y="8105876"/>
                </a:lnTo>
                <a:lnTo>
                  <a:pt x="873518" y="8058518"/>
                </a:lnTo>
                <a:lnTo>
                  <a:pt x="860831" y="8077721"/>
                </a:lnTo>
                <a:lnTo>
                  <a:pt x="845464" y="8092694"/>
                </a:lnTo>
                <a:lnTo>
                  <a:pt x="826363" y="8102409"/>
                </a:lnTo>
                <a:lnTo>
                  <a:pt x="802474" y="8105876"/>
                </a:lnTo>
                <a:lnTo>
                  <a:pt x="773988" y="8099730"/>
                </a:lnTo>
                <a:lnTo>
                  <a:pt x="751687" y="8082534"/>
                </a:lnTo>
                <a:lnTo>
                  <a:pt x="737171" y="8056156"/>
                </a:lnTo>
                <a:lnTo>
                  <a:pt x="731977" y="8022450"/>
                </a:lnTo>
                <a:lnTo>
                  <a:pt x="731977" y="8021383"/>
                </a:lnTo>
                <a:lnTo>
                  <a:pt x="737019" y="7989443"/>
                </a:lnTo>
                <a:lnTo>
                  <a:pt x="751281" y="7963255"/>
                </a:lnTo>
                <a:lnTo>
                  <a:pt x="773531" y="7945552"/>
                </a:lnTo>
                <a:lnTo>
                  <a:pt x="802474" y="7939049"/>
                </a:lnTo>
                <a:lnTo>
                  <a:pt x="825728" y="7942415"/>
                </a:lnTo>
                <a:lnTo>
                  <a:pt x="844321" y="7951825"/>
                </a:lnTo>
                <a:lnTo>
                  <a:pt x="859091" y="7966291"/>
                </a:lnTo>
                <a:lnTo>
                  <a:pt x="870826" y="7984782"/>
                </a:lnTo>
                <a:lnTo>
                  <a:pt x="948956" y="7939049"/>
                </a:lnTo>
                <a:lnTo>
                  <a:pt x="946302" y="7884376"/>
                </a:lnTo>
                <a:lnTo>
                  <a:pt x="908570" y="7853413"/>
                </a:lnTo>
                <a:lnTo>
                  <a:pt x="861250" y="7833233"/>
                </a:lnTo>
                <a:lnTo>
                  <a:pt x="804087" y="7826032"/>
                </a:lnTo>
                <a:lnTo>
                  <a:pt x="757593" y="7831010"/>
                </a:lnTo>
                <a:lnTo>
                  <a:pt x="715213" y="7845298"/>
                </a:lnTo>
                <a:lnTo>
                  <a:pt x="678078" y="7867929"/>
                </a:lnTo>
                <a:lnTo>
                  <a:pt x="647280" y="7897927"/>
                </a:lnTo>
                <a:lnTo>
                  <a:pt x="623912" y="7934325"/>
                </a:lnTo>
                <a:lnTo>
                  <a:pt x="609079" y="7976159"/>
                </a:lnTo>
                <a:lnTo>
                  <a:pt x="604024" y="8021383"/>
                </a:lnTo>
                <a:lnTo>
                  <a:pt x="603897" y="8023530"/>
                </a:lnTo>
                <a:lnTo>
                  <a:pt x="609244" y="8071129"/>
                </a:lnTo>
                <a:lnTo>
                  <a:pt x="624370" y="8113331"/>
                </a:lnTo>
                <a:lnTo>
                  <a:pt x="647915" y="8149450"/>
                </a:lnTo>
                <a:lnTo>
                  <a:pt x="678535" y="8178774"/>
                </a:lnTo>
                <a:lnTo>
                  <a:pt x="714870" y="8200593"/>
                </a:lnTo>
                <a:lnTo>
                  <a:pt x="755561" y="8214195"/>
                </a:lnTo>
                <a:lnTo>
                  <a:pt x="799249" y="8218894"/>
                </a:lnTo>
                <a:lnTo>
                  <a:pt x="862126" y="8210867"/>
                </a:lnTo>
                <a:lnTo>
                  <a:pt x="911529" y="8189023"/>
                </a:lnTo>
                <a:lnTo>
                  <a:pt x="949325" y="8156676"/>
                </a:lnTo>
                <a:lnTo>
                  <a:pt x="977379" y="8117179"/>
                </a:lnTo>
                <a:close/>
              </a:path>
              <a:path w="1791334" h="8775065">
                <a:moveTo>
                  <a:pt x="977379" y="6999173"/>
                </a:moveTo>
                <a:lnTo>
                  <a:pt x="957376" y="6987870"/>
                </a:lnTo>
                <a:lnTo>
                  <a:pt x="873518" y="6940512"/>
                </a:lnTo>
                <a:lnTo>
                  <a:pt x="860831" y="6959714"/>
                </a:lnTo>
                <a:lnTo>
                  <a:pt x="845464" y="6974687"/>
                </a:lnTo>
                <a:lnTo>
                  <a:pt x="826363" y="6984403"/>
                </a:lnTo>
                <a:lnTo>
                  <a:pt x="802474" y="6987870"/>
                </a:lnTo>
                <a:lnTo>
                  <a:pt x="773988" y="6981723"/>
                </a:lnTo>
                <a:lnTo>
                  <a:pt x="751687" y="6964527"/>
                </a:lnTo>
                <a:lnTo>
                  <a:pt x="737171" y="6938150"/>
                </a:lnTo>
                <a:lnTo>
                  <a:pt x="731977" y="6904456"/>
                </a:lnTo>
                <a:lnTo>
                  <a:pt x="731977" y="6903377"/>
                </a:lnTo>
                <a:lnTo>
                  <a:pt x="737019" y="6871436"/>
                </a:lnTo>
                <a:lnTo>
                  <a:pt x="751281" y="6845249"/>
                </a:lnTo>
                <a:lnTo>
                  <a:pt x="773531" y="6827545"/>
                </a:lnTo>
                <a:lnTo>
                  <a:pt x="802474" y="6821043"/>
                </a:lnTo>
                <a:lnTo>
                  <a:pt x="825728" y="6824408"/>
                </a:lnTo>
                <a:lnTo>
                  <a:pt x="844321" y="6833819"/>
                </a:lnTo>
                <a:lnTo>
                  <a:pt x="859091" y="6848284"/>
                </a:lnTo>
                <a:lnTo>
                  <a:pt x="870826" y="6866776"/>
                </a:lnTo>
                <a:lnTo>
                  <a:pt x="948956" y="6821043"/>
                </a:lnTo>
                <a:lnTo>
                  <a:pt x="946302" y="6766369"/>
                </a:lnTo>
                <a:lnTo>
                  <a:pt x="908570" y="6735407"/>
                </a:lnTo>
                <a:lnTo>
                  <a:pt x="861250" y="6715226"/>
                </a:lnTo>
                <a:lnTo>
                  <a:pt x="804087" y="6708026"/>
                </a:lnTo>
                <a:lnTo>
                  <a:pt x="757593" y="6713004"/>
                </a:lnTo>
                <a:lnTo>
                  <a:pt x="715213" y="6727291"/>
                </a:lnTo>
                <a:lnTo>
                  <a:pt x="678078" y="6749923"/>
                </a:lnTo>
                <a:lnTo>
                  <a:pt x="647280" y="6779920"/>
                </a:lnTo>
                <a:lnTo>
                  <a:pt x="623912" y="6816318"/>
                </a:lnTo>
                <a:lnTo>
                  <a:pt x="609079" y="6858152"/>
                </a:lnTo>
                <a:lnTo>
                  <a:pt x="604024" y="6903377"/>
                </a:lnTo>
                <a:lnTo>
                  <a:pt x="603897" y="6905523"/>
                </a:lnTo>
                <a:lnTo>
                  <a:pt x="609244" y="6953123"/>
                </a:lnTo>
                <a:lnTo>
                  <a:pt x="624370" y="6995325"/>
                </a:lnTo>
                <a:lnTo>
                  <a:pt x="647915" y="7031444"/>
                </a:lnTo>
                <a:lnTo>
                  <a:pt x="678535" y="7060768"/>
                </a:lnTo>
                <a:lnTo>
                  <a:pt x="714870" y="7082587"/>
                </a:lnTo>
                <a:lnTo>
                  <a:pt x="755561" y="7096188"/>
                </a:lnTo>
                <a:lnTo>
                  <a:pt x="799249" y="7100887"/>
                </a:lnTo>
                <a:lnTo>
                  <a:pt x="862126" y="7092861"/>
                </a:lnTo>
                <a:lnTo>
                  <a:pt x="911529" y="7071017"/>
                </a:lnTo>
                <a:lnTo>
                  <a:pt x="949325" y="7038670"/>
                </a:lnTo>
                <a:lnTo>
                  <a:pt x="977379" y="6999173"/>
                </a:lnTo>
                <a:close/>
              </a:path>
              <a:path w="1791334" h="8775065">
                <a:moveTo>
                  <a:pt x="977379" y="5881167"/>
                </a:moveTo>
                <a:lnTo>
                  <a:pt x="957376" y="5869864"/>
                </a:lnTo>
                <a:lnTo>
                  <a:pt x="873518" y="5822505"/>
                </a:lnTo>
                <a:lnTo>
                  <a:pt x="860831" y="5841708"/>
                </a:lnTo>
                <a:lnTo>
                  <a:pt x="845464" y="5856681"/>
                </a:lnTo>
                <a:lnTo>
                  <a:pt x="826363" y="5866396"/>
                </a:lnTo>
                <a:lnTo>
                  <a:pt x="802474" y="5869864"/>
                </a:lnTo>
                <a:lnTo>
                  <a:pt x="773988" y="5863717"/>
                </a:lnTo>
                <a:lnTo>
                  <a:pt x="751687" y="5846521"/>
                </a:lnTo>
                <a:lnTo>
                  <a:pt x="737171" y="5820143"/>
                </a:lnTo>
                <a:lnTo>
                  <a:pt x="731977" y="5786450"/>
                </a:lnTo>
                <a:lnTo>
                  <a:pt x="731977" y="5785370"/>
                </a:lnTo>
                <a:lnTo>
                  <a:pt x="737019" y="5753430"/>
                </a:lnTo>
                <a:lnTo>
                  <a:pt x="751281" y="5727255"/>
                </a:lnTo>
                <a:lnTo>
                  <a:pt x="773531" y="5709539"/>
                </a:lnTo>
                <a:lnTo>
                  <a:pt x="802474" y="5703036"/>
                </a:lnTo>
                <a:lnTo>
                  <a:pt x="825728" y="5706402"/>
                </a:lnTo>
                <a:lnTo>
                  <a:pt x="844321" y="5715813"/>
                </a:lnTo>
                <a:lnTo>
                  <a:pt x="859091" y="5730278"/>
                </a:lnTo>
                <a:lnTo>
                  <a:pt x="870826" y="5748769"/>
                </a:lnTo>
                <a:lnTo>
                  <a:pt x="948956" y="5703036"/>
                </a:lnTo>
                <a:lnTo>
                  <a:pt x="946302" y="5648363"/>
                </a:lnTo>
                <a:lnTo>
                  <a:pt x="908570" y="5617400"/>
                </a:lnTo>
                <a:lnTo>
                  <a:pt x="861250" y="5597233"/>
                </a:lnTo>
                <a:lnTo>
                  <a:pt x="804087" y="5590019"/>
                </a:lnTo>
                <a:lnTo>
                  <a:pt x="757593" y="5594997"/>
                </a:lnTo>
                <a:lnTo>
                  <a:pt x="715213" y="5609285"/>
                </a:lnTo>
                <a:lnTo>
                  <a:pt x="678078" y="5631916"/>
                </a:lnTo>
                <a:lnTo>
                  <a:pt x="647280" y="5661914"/>
                </a:lnTo>
                <a:lnTo>
                  <a:pt x="623912" y="5698312"/>
                </a:lnTo>
                <a:lnTo>
                  <a:pt x="609079" y="5740146"/>
                </a:lnTo>
                <a:lnTo>
                  <a:pt x="604024" y="5785370"/>
                </a:lnTo>
                <a:lnTo>
                  <a:pt x="603897" y="5787529"/>
                </a:lnTo>
                <a:lnTo>
                  <a:pt x="609244" y="5835116"/>
                </a:lnTo>
                <a:lnTo>
                  <a:pt x="624370" y="5877318"/>
                </a:lnTo>
                <a:lnTo>
                  <a:pt x="647915" y="5913437"/>
                </a:lnTo>
                <a:lnTo>
                  <a:pt x="678535" y="5942762"/>
                </a:lnTo>
                <a:lnTo>
                  <a:pt x="714870" y="5964580"/>
                </a:lnTo>
                <a:lnTo>
                  <a:pt x="755561" y="5978182"/>
                </a:lnTo>
                <a:lnTo>
                  <a:pt x="799249" y="5982881"/>
                </a:lnTo>
                <a:lnTo>
                  <a:pt x="862126" y="5974854"/>
                </a:lnTo>
                <a:lnTo>
                  <a:pt x="911529" y="5953010"/>
                </a:lnTo>
                <a:lnTo>
                  <a:pt x="949325" y="5920664"/>
                </a:lnTo>
                <a:lnTo>
                  <a:pt x="977379" y="5881167"/>
                </a:lnTo>
                <a:close/>
              </a:path>
              <a:path w="1791334" h="8775065">
                <a:moveTo>
                  <a:pt x="977379" y="4763160"/>
                </a:moveTo>
                <a:lnTo>
                  <a:pt x="957376" y="4751857"/>
                </a:lnTo>
                <a:lnTo>
                  <a:pt x="873518" y="4704499"/>
                </a:lnTo>
                <a:lnTo>
                  <a:pt x="860831" y="4723701"/>
                </a:lnTo>
                <a:lnTo>
                  <a:pt x="845464" y="4738675"/>
                </a:lnTo>
                <a:lnTo>
                  <a:pt x="826363" y="4748390"/>
                </a:lnTo>
                <a:lnTo>
                  <a:pt x="802474" y="4751857"/>
                </a:lnTo>
                <a:lnTo>
                  <a:pt x="773988" y="4745710"/>
                </a:lnTo>
                <a:lnTo>
                  <a:pt x="751687" y="4728515"/>
                </a:lnTo>
                <a:lnTo>
                  <a:pt x="737171" y="4702137"/>
                </a:lnTo>
                <a:lnTo>
                  <a:pt x="731977" y="4668444"/>
                </a:lnTo>
                <a:lnTo>
                  <a:pt x="731977" y="4667364"/>
                </a:lnTo>
                <a:lnTo>
                  <a:pt x="737019" y="4635424"/>
                </a:lnTo>
                <a:lnTo>
                  <a:pt x="751281" y="4609249"/>
                </a:lnTo>
                <a:lnTo>
                  <a:pt x="773531" y="4591532"/>
                </a:lnTo>
                <a:lnTo>
                  <a:pt x="802474" y="4585030"/>
                </a:lnTo>
                <a:lnTo>
                  <a:pt x="825728" y="4588395"/>
                </a:lnTo>
                <a:lnTo>
                  <a:pt x="844321" y="4597806"/>
                </a:lnTo>
                <a:lnTo>
                  <a:pt x="859091" y="4612271"/>
                </a:lnTo>
                <a:lnTo>
                  <a:pt x="870826" y="4630763"/>
                </a:lnTo>
                <a:lnTo>
                  <a:pt x="948956" y="4585030"/>
                </a:lnTo>
                <a:lnTo>
                  <a:pt x="946302" y="4530356"/>
                </a:lnTo>
                <a:lnTo>
                  <a:pt x="908570" y="4499394"/>
                </a:lnTo>
                <a:lnTo>
                  <a:pt x="861250" y="4479226"/>
                </a:lnTo>
                <a:lnTo>
                  <a:pt x="804087" y="4472013"/>
                </a:lnTo>
                <a:lnTo>
                  <a:pt x="757593" y="4476991"/>
                </a:lnTo>
                <a:lnTo>
                  <a:pt x="715213" y="4491279"/>
                </a:lnTo>
                <a:lnTo>
                  <a:pt x="678078" y="4513910"/>
                </a:lnTo>
                <a:lnTo>
                  <a:pt x="647280" y="4543907"/>
                </a:lnTo>
                <a:lnTo>
                  <a:pt x="623912" y="4580306"/>
                </a:lnTo>
                <a:lnTo>
                  <a:pt x="609079" y="4622139"/>
                </a:lnTo>
                <a:lnTo>
                  <a:pt x="604024" y="4667364"/>
                </a:lnTo>
                <a:lnTo>
                  <a:pt x="603897" y="4669523"/>
                </a:lnTo>
                <a:lnTo>
                  <a:pt x="609244" y="4717110"/>
                </a:lnTo>
                <a:lnTo>
                  <a:pt x="624370" y="4759312"/>
                </a:lnTo>
                <a:lnTo>
                  <a:pt x="647915" y="4795431"/>
                </a:lnTo>
                <a:lnTo>
                  <a:pt x="678535" y="4824755"/>
                </a:lnTo>
                <a:lnTo>
                  <a:pt x="714870" y="4846574"/>
                </a:lnTo>
                <a:lnTo>
                  <a:pt x="755561" y="4860175"/>
                </a:lnTo>
                <a:lnTo>
                  <a:pt x="799249" y="4864874"/>
                </a:lnTo>
                <a:lnTo>
                  <a:pt x="862126" y="4856848"/>
                </a:lnTo>
                <a:lnTo>
                  <a:pt x="911529" y="4835004"/>
                </a:lnTo>
                <a:lnTo>
                  <a:pt x="949325" y="4802657"/>
                </a:lnTo>
                <a:lnTo>
                  <a:pt x="977379" y="4763160"/>
                </a:lnTo>
                <a:close/>
              </a:path>
              <a:path w="1791334" h="8775065">
                <a:moveTo>
                  <a:pt x="977379" y="3645154"/>
                </a:moveTo>
                <a:lnTo>
                  <a:pt x="957376" y="3633851"/>
                </a:lnTo>
                <a:lnTo>
                  <a:pt x="873518" y="3586492"/>
                </a:lnTo>
                <a:lnTo>
                  <a:pt x="860831" y="3605695"/>
                </a:lnTo>
                <a:lnTo>
                  <a:pt x="845464" y="3620668"/>
                </a:lnTo>
                <a:lnTo>
                  <a:pt x="826363" y="3630384"/>
                </a:lnTo>
                <a:lnTo>
                  <a:pt x="802474" y="3633851"/>
                </a:lnTo>
                <a:lnTo>
                  <a:pt x="773988" y="3627704"/>
                </a:lnTo>
                <a:lnTo>
                  <a:pt x="751687" y="3610508"/>
                </a:lnTo>
                <a:lnTo>
                  <a:pt x="737171" y="3584130"/>
                </a:lnTo>
                <a:lnTo>
                  <a:pt x="731977" y="3550437"/>
                </a:lnTo>
                <a:lnTo>
                  <a:pt x="731977" y="3549358"/>
                </a:lnTo>
                <a:lnTo>
                  <a:pt x="737019" y="3517417"/>
                </a:lnTo>
                <a:lnTo>
                  <a:pt x="751281" y="3491242"/>
                </a:lnTo>
                <a:lnTo>
                  <a:pt x="773531" y="3473526"/>
                </a:lnTo>
                <a:lnTo>
                  <a:pt x="802474" y="3467023"/>
                </a:lnTo>
                <a:lnTo>
                  <a:pt x="825728" y="3470389"/>
                </a:lnTo>
                <a:lnTo>
                  <a:pt x="844321" y="3479800"/>
                </a:lnTo>
                <a:lnTo>
                  <a:pt x="859091" y="3494265"/>
                </a:lnTo>
                <a:lnTo>
                  <a:pt x="870826" y="3512756"/>
                </a:lnTo>
                <a:lnTo>
                  <a:pt x="948956" y="3467023"/>
                </a:lnTo>
                <a:lnTo>
                  <a:pt x="946302" y="3412350"/>
                </a:lnTo>
                <a:lnTo>
                  <a:pt x="908570" y="3381387"/>
                </a:lnTo>
                <a:lnTo>
                  <a:pt x="861250" y="3361220"/>
                </a:lnTo>
                <a:lnTo>
                  <a:pt x="804087" y="3354006"/>
                </a:lnTo>
                <a:lnTo>
                  <a:pt x="757593" y="3358985"/>
                </a:lnTo>
                <a:lnTo>
                  <a:pt x="715213" y="3373272"/>
                </a:lnTo>
                <a:lnTo>
                  <a:pt x="678078" y="3395903"/>
                </a:lnTo>
                <a:lnTo>
                  <a:pt x="647280" y="3425901"/>
                </a:lnTo>
                <a:lnTo>
                  <a:pt x="623912" y="3462299"/>
                </a:lnTo>
                <a:lnTo>
                  <a:pt x="609079" y="3504133"/>
                </a:lnTo>
                <a:lnTo>
                  <a:pt x="604024" y="3549358"/>
                </a:lnTo>
                <a:lnTo>
                  <a:pt x="603897" y="3551517"/>
                </a:lnTo>
                <a:lnTo>
                  <a:pt x="609244" y="3599103"/>
                </a:lnTo>
                <a:lnTo>
                  <a:pt x="624370" y="3641306"/>
                </a:lnTo>
                <a:lnTo>
                  <a:pt x="647915" y="3677424"/>
                </a:lnTo>
                <a:lnTo>
                  <a:pt x="678535" y="3706749"/>
                </a:lnTo>
                <a:lnTo>
                  <a:pt x="714870" y="3728567"/>
                </a:lnTo>
                <a:lnTo>
                  <a:pt x="755561" y="3742169"/>
                </a:lnTo>
                <a:lnTo>
                  <a:pt x="799249" y="3746868"/>
                </a:lnTo>
                <a:lnTo>
                  <a:pt x="862126" y="3738842"/>
                </a:lnTo>
                <a:lnTo>
                  <a:pt x="911529" y="3716998"/>
                </a:lnTo>
                <a:lnTo>
                  <a:pt x="949325" y="3684651"/>
                </a:lnTo>
                <a:lnTo>
                  <a:pt x="977379" y="3645154"/>
                </a:lnTo>
                <a:close/>
              </a:path>
              <a:path w="1791334" h="8775065">
                <a:moveTo>
                  <a:pt x="977379" y="2527147"/>
                </a:moveTo>
                <a:lnTo>
                  <a:pt x="957376" y="2515844"/>
                </a:lnTo>
                <a:lnTo>
                  <a:pt x="873518" y="2468486"/>
                </a:lnTo>
                <a:lnTo>
                  <a:pt x="860831" y="2487688"/>
                </a:lnTo>
                <a:lnTo>
                  <a:pt x="845464" y="2502662"/>
                </a:lnTo>
                <a:lnTo>
                  <a:pt x="826363" y="2512377"/>
                </a:lnTo>
                <a:lnTo>
                  <a:pt x="802474" y="2515844"/>
                </a:lnTo>
                <a:lnTo>
                  <a:pt x="773988" y="2509697"/>
                </a:lnTo>
                <a:lnTo>
                  <a:pt x="751687" y="2492502"/>
                </a:lnTo>
                <a:lnTo>
                  <a:pt x="737171" y="2466124"/>
                </a:lnTo>
                <a:lnTo>
                  <a:pt x="731977" y="2432431"/>
                </a:lnTo>
                <a:lnTo>
                  <a:pt x="731977" y="2431351"/>
                </a:lnTo>
                <a:lnTo>
                  <a:pt x="737019" y="2399411"/>
                </a:lnTo>
                <a:lnTo>
                  <a:pt x="751281" y="2373236"/>
                </a:lnTo>
                <a:lnTo>
                  <a:pt x="773531" y="2355519"/>
                </a:lnTo>
                <a:lnTo>
                  <a:pt x="802474" y="2349017"/>
                </a:lnTo>
                <a:lnTo>
                  <a:pt x="825728" y="2352383"/>
                </a:lnTo>
                <a:lnTo>
                  <a:pt x="844321" y="2361793"/>
                </a:lnTo>
                <a:lnTo>
                  <a:pt x="859091" y="2376259"/>
                </a:lnTo>
                <a:lnTo>
                  <a:pt x="870826" y="2394750"/>
                </a:lnTo>
                <a:lnTo>
                  <a:pt x="948956" y="2349017"/>
                </a:lnTo>
                <a:lnTo>
                  <a:pt x="946302" y="2294344"/>
                </a:lnTo>
                <a:lnTo>
                  <a:pt x="908570" y="2263381"/>
                </a:lnTo>
                <a:lnTo>
                  <a:pt x="861250" y="2243213"/>
                </a:lnTo>
                <a:lnTo>
                  <a:pt x="804087" y="2236000"/>
                </a:lnTo>
                <a:lnTo>
                  <a:pt x="757593" y="2240978"/>
                </a:lnTo>
                <a:lnTo>
                  <a:pt x="715213" y="2255266"/>
                </a:lnTo>
                <a:lnTo>
                  <a:pt x="678078" y="2277897"/>
                </a:lnTo>
                <a:lnTo>
                  <a:pt x="647280" y="2307894"/>
                </a:lnTo>
                <a:lnTo>
                  <a:pt x="623912" y="2344293"/>
                </a:lnTo>
                <a:lnTo>
                  <a:pt x="609079" y="2386126"/>
                </a:lnTo>
                <a:lnTo>
                  <a:pt x="604024" y="2431351"/>
                </a:lnTo>
                <a:lnTo>
                  <a:pt x="603897" y="2433510"/>
                </a:lnTo>
                <a:lnTo>
                  <a:pt x="609244" y="2481097"/>
                </a:lnTo>
                <a:lnTo>
                  <a:pt x="624370" y="2523312"/>
                </a:lnTo>
                <a:lnTo>
                  <a:pt x="647915" y="2559418"/>
                </a:lnTo>
                <a:lnTo>
                  <a:pt x="678535" y="2588742"/>
                </a:lnTo>
                <a:lnTo>
                  <a:pt x="714870" y="2610561"/>
                </a:lnTo>
                <a:lnTo>
                  <a:pt x="755561" y="2624163"/>
                </a:lnTo>
                <a:lnTo>
                  <a:pt x="799249" y="2628862"/>
                </a:lnTo>
                <a:lnTo>
                  <a:pt x="862126" y="2620835"/>
                </a:lnTo>
                <a:lnTo>
                  <a:pt x="911529" y="2598991"/>
                </a:lnTo>
                <a:lnTo>
                  <a:pt x="949325" y="2566657"/>
                </a:lnTo>
                <a:lnTo>
                  <a:pt x="977379" y="2527147"/>
                </a:lnTo>
                <a:close/>
              </a:path>
              <a:path w="1791334" h="8775065">
                <a:moveTo>
                  <a:pt x="977379" y="1409141"/>
                </a:moveTo>
                <a:lnTo>
                  <a:pt x="957376" y="1397850"/>
                </a:lnTo>
                <a:lnTo>
                  <a:pt x="873518" y="1350479"/>
                </a:lnTo>
                <a:lnTo>
                  <a:pt x="860831" y="1369682"/>
                </a:lnTo>
                <a:lnTo>
                  <a:pt x="845464" y="1384655"/>
                </a:lnTo>
                <a:lnTo>
                  <a:pt x="826363" y="1394383"/>
                </a:lnTo>
                <a:lnTo>
                  <a:pt x="802474" y="1397850"/>
                </a:lnTo>
                <a:lnTo>
                  <a:pt x="773988" y="1391691"/>
                </a:lnTo>
                <a:lnTo>
                  <a:pt x="751687" y="1374495"/>
                </a:lnTo>
                <a:lnTo>
                  <a:pt x="737171" y="1348117"/>
                </a:lnTo>
                <a:lnTo>
                  <a:pt x="731977" y="1314424"/>
                </a:lnTo>
                <a:lnTo>
                  <a:pt x="731977" y="1313345"/>
                </a:lnTo>
                <a:lnTo>
                  <a:pt x="737019" y="1281404"/>
                </a:lnTo>
                <a:lnTo>
                  <a:pt x="751281" y="1255229"/>
                </a:lnTo>
                <a:lnTo>
                  <a:pt x="773531" y="1237526"/>
                </a:lnTo>
                <a:lnTo>
                  <a:pt x="802474" y="1231011"/>
                </a:lnTo>
                <a:lnTo>
                  <a:pt x="825728" y="1234376"/>
                </a:lnTo>
                <a:lnTo>
                  <a:pt x="844321" y="1243787"/>
                </a:lnTo>
                <a:lnTo>
                  <a:pt x="859091" y="1258252"/>
                </a:lnTo>
                <a:lnTo>
                  <a:pt x="870826" y="1276743"/>
                </a:lnTo>
                <a:lnTo>
                  <a:pt x="948956" y="1231011"/>
                </a:lnTo>
                <a:lnTo>
                  <a:pt x="946302" y="1176350"/>
                </a:lnTo>
                <a:lnTo>
                  <a:pt x="908570" y="1145374"/>
                </a:lnTo>
                <a:lnTo>
                  <a:pt x="861250" y="1125207"/>
                </a:lnTo>
                <a:lnTo>
                  <a:pt x="804087" y="1117993"/>
                </a:lnTo>
                <a:lnTo>
                  <a:pt x="757593" y="1122972"/>
                </a:lnTo>
                <a:lnTo>
                  <a:pt x="715213" y="1137259"/>
                </a:lnTo>
                <a:lnTo>
                  <a:pt x="678078" y="1159891"/>
                </a:lnTo>
                <a:lnTo>
                  <a:pt x="647280" y="1189888"/>
                </a:lnTo>
                <a:lnTo>
                  <a:pt x="623912" y="1226299"/>
                </a:lnTo>
                <a:lnTo>
                  <a:pt x="609079" y="1268120"/>
                </a:lnTo>
                <a:lnTo>
                  <a:pt x="604024" y="1313345"/>
                </a:lnTo>
                <a:lnTo>
                  <a:pt x="603897" y="1315504"/>
                </a:lnTo>
                <a:lnTo>
                  <a:pt x="609244" y="1363091"/>
                </a:lnTo>
                <a:lnTo>
                  <a:pt x="624370" y="1405305"/>
                </a:lnTo>
                <a:lnTo>
                  <a:pt x="647915" y="1441424"/>
                </a:lnTo>
                <a:lnTo>
                  <a:pt x="678535" y="1470736"/>
                </a:lnTo>
                <a:lnTo>
                  <a:pt x="714870" y="1492554"/>
                </a:lnTo>
                <a:lnTo>
                  <a:pt x="755561" y="1506169"/>
                </a:lnTo>
                <a:lnTo>
                  <a:pt x="799249" y="1510855"/>
                </a:lnTo>
                <a:lnTo>
                  <a:pt x="862126" y="1502829"/>
                </a:lnTo>
                <a:lnTo>
                  <a:pt x="911529" y="1480985"/>
                </a:lnTo>
                <a:lnTo>
                  <a:pt x="949325" y="1448650"/>
                </a:lnTo>
                <a:lnTo>
                  <a:pt x="977379" y="1409141"/>
                </a:lnTo>
                <a:close/>
              </a:path>
              <a:path w="1791334" h="8775065">
                <a:moveTo>
                  <a:pt x="977379" y="291134"/>
                </a:moveTo>
                <a:lnTo>
                  <a:pt x="957376" y="279844"/>
                </a:lnTo>
                <a:lnTo>
                  <a:pt x="873518" y="232473"/>
                </a:lnTo>
                <a:lnTo>
                  <a:pt x="860831" y="251688"/>
                </a:lnTo>
                <a:lnTo>
                  <a:pt x="845464" y="266649"/>
                </a:lnTo>
                <a:lnTo>
                  <a:pt x="826363" y="276377"/>
                </a:lnTo>
                <a:lnTo>
                  <a:pt x="802474" y="279844"/>
                </a:lnTo>
                <a:lnTo>
                  <a:pt x="773988" y="273685"/>
                </a:lnTo>
                <a:lnTo>
                  <a:pt x="751687" y="256489"/>
                </a:lnTo>
                <a:lnTo>
                  <a:pt x="737171" y="230111"/>
                </a:lnTo>
                <a:lnTo>
                  <a:pt x="731977" y="196418"/>
                </a:lnTo>
                <a:lnTo>
                  <a:pt x="731977" y="195338"/>
                </a:lnTo>
                <a:lnTo>
                  <a:pt x="737019" y="163398"/>
                </a:lnTo>
                <a:lnTo>
                  <a:pt x="751281" y="137223"/>
                </a:lnTo>
                <a:lnTo>
                  <a:pt x="773531" y="119519"/>
                </a:lnTo>
                <a:lnTo>
                  <a:pt x="802474" y="113004"/>
                </a:lnTo>
                <a:lnTo>
                  <a:pt x="825728" y="116370"/>
                </a:lnTo>
                <a:lnTo>
                  <a:pt x="844321" y="125793"/>
                </a:lnTo>
                <a:lnTo>
                  <a:pt x="859091" y="140246"/>
                </a:lnTo>
                <a:lnTo>
                  <a:pt x="870826" y="158737"/>
                </a:lnTo>
                <a:lnTo>
                  <a:pt x="948956" y="113004"/>
                </a:lnTo>
                <a:lnTo>
                  <a:pt x="946302" y="58343"/>
                </a:lnTo>
                <a:lnTo>
                  <a:pt x="908570" y="27368"/>
                </a:lnTo>
                <a:lnTo>
                  <a:pt x="861250" y="7200"/>
                </a:lnTo>
                <a:lnTo>
                  <a:pt x="804087" y="0"/>
                </a:lnTo>
                <a:lnTo>
                  <a:pt x="757593" y="4965"/>
                </a:lnTo>
                <a:lnTo>
                  <a:pt x="715213" y="19265"/>
                </a:lnTo>
                <a:lnTo>
                  <a:pt x="678078" y="41884"/>
                </a:lnTo>
                <a:lnTo>
                  <a:pt x="647280" y="71882"/>
                </a:lnTo>
                <a:lnTo>
                  <a:pt x="623912" y="108292"/>
                </a:lnTo>
                <a:lnTo>
                  <a:pt x="609079" y="150126"/>
                </a:lnTo>
                <a:lnTo>
                  <a:pt x="604024" y="195338"/>
                </a:lnTo>
                <a:lnTo>
                  <a:pt x="603897" y="197497"/>
                </a:lnTo>
                <a:lnTo>
                  <a:pt x="609244" y="245084"/>
                </a:lnTo>
                <a:lnTo>
                  <a:pt x="624370" y="287299"/>
                </a:lnTo>
                <a:lnTo>
                  <a:pt x="647915" y="323418"/>
                </a:lnTo>
                <a:lnTo>
                  <a:pt x="678535" y="352729"/>
                </a:lnTo>
                <a:lnTo>
                  <a:pt x="714870" y="374548"/>
                </a:lnTo>
                <a:lnTo>
                  <a:pt x="755561" y="388162"/>
                </a:lnTo>
                <a:lnTo>
                  <a:pt x="799249" y="392849"/>
                </a:lnTo>
                <a:lnTo>
                  <a:pt x="862126" y="384822"/>
                </a:lnTo>
                <a:lnTo>
                  <a:pt x="911529" y="362978"/>
                </a:lnTo>
                <a:lnTo>
                  <a:pt x="949325" y="330644"/>
                </a:lnTo>
                <a:lnTo>
                  <a:pt x="977379" y="291134"/>
                </a:lnTo>
                <a:close/>
              </a:path>
              <a:path w="1791334" h="8775065">
                <a:moveTo>
                  <a:pt x="1335328" y="8639873"/>
                </a:moveTo>
                <a:lnTo>
                  <a:pt x="1149388" y="8639873"/>
                </a:lnTo>
                <a:lnTo>
                  <a:pt x="1234516" y="8585390"/>
                </a:lnTo>
                <a:lnTo>
                  <a:pt x="1273657" y="8556828"/>
                </a:lnTo>
                <a:lnTo>
                  <a:pt x="1303985" y="8524354"/>
                </a:lnTo>
                <a:lnTo>
                  <a:pt x="1323594" y="8485124"/>
                </a:lnTo>
                <a:lnTo>
                  <a:pt x="1330553" y="8436254"/>
                </a:lnTo>
                <a:lnTo>
                  <a:pt x="1330553" y="8434883"/>
                </a:lnTo>
                <a:lnTo>
                  <a:pt x="1327454" y="8413775"/>
                </a:lnTo>
                <a:lnTo>
                  <a:pt x="1324241" y="8391880"/>
                </a:lnTo>
                <a:lnTo>
                  <a:pt x="1306207" y="8354200"/>
                </a:lnTo>
                <a:lnTo>
                  <a:pt x="1277772" y="8322932"/>
                </a:lnTo>
                <a:lnTo>
                  <a:pt x="1240243" y="8299234"/>
                </a:lnTo>
                <a:lnTo>
                  <a:pt x="1194968" y="8284184"/>
                </a:lnTo>
                <a:lnTo>
                  <a:pt x="1143266" y="8278927"/>
                </a:lnTo>
                <a:lnTo>
                  <a:pt x="1088491" y="8283295"/>
                </a:lnTo>
                <a:lnTo>
                  <a:pt x="1042123" y="8296237"/>
                </a:lnTo>
                <a:lnTo>
                  <a:pt x="1002093" y="8317471"/>
                </a:lnTo>
                <a:lnTo>
                  <a:pt x="966343" y="8346757"/>
                </a:lnTo>
                <a:lnTo>
                  <a:pt x="932827" y="8383816"/>
                </a:lnTo>
                <a:lnTo>
                  <a:pt x="1037704" y="8473021"/>
                </a:lnTo>
                <a:lnTo>
                  <a:pt x="1064907" y="8445957"/>
                </a:lnTo>
                <a:lnTo>
                  <a:pt x="1088275" y="8427568"/>
                </a:lnTo>
                <a:lnTo>
                  <a:pt x="1109345" y="8417103"/>
                </a:lnTo>
                <a:lnTo>
                  <a:pt x="1129639" y="8413775"/>
                </a:lnTo>
                <a:lnTo>
                  <a:pt x="1147838" y="8416442"/>
                </a:lnTo>
                <a:lnTo>
                  <a:pt x="1161313" y="8423821"/>
                </a:lnTo>
                <a:lnTo>
                  <a:pt x="1169682" y="8435035"/>
                </a:lnTo>
                <a:lnTo>
                  <a:pt x="1172552" y="8449196"/>
                </a:lnTo>
                <a:lnTo>
                  <a:pt x="1170279" y="8463026"/>
                </a:lnTo>
                <a:lnTo>
                  <a:pt x="1163015" y="8477110"/>
                </a:lnTo>
                <a:lnTo>
                  <a:pt x="1150137" y="8491715"/>
                </a:lnTo>
                <a:lnTo>
                  <a:pt x="1131011" y="8507070"/>
                </a:lnTo>
                <a:lnTo>
                  <a:pt x="933500" y="8648738"/>
                </a:lnTo>
                <a:lnTo>
                  <a:pt x="933500" y="8764511"/>
                </a:lnTo>
                <a:lnTo>
                  <a:pt x="1335328" y="8764511"/>
                </a:lnTo>
                <a:lnTo>
                  <a:pt x="1335328" y="8639873"/>
                </a:lnTo>
                <a:close/>
              </a:path>
              <a:path w="1791334" h="8775065">
                <a:moveTo>
                  <a:pt x="1335328" y="7521867"/>
                </a:moveTo>
                <a:lnTo>
                  <a:pt x="1149388" y="7521867"/>
                </a:lnTo>
                <a:lnTo>
                  <a:pt x="1234516" y="7467397"/>
                </a:lnTo>
                <a:lnTo>
                  <a:pt x="1273657" y="7438822"/>
                </a:lnTo>
                <a:lnTo>
                  <a:pt x="1303985" y="7406348"/>
                </a:lnTo>
                <a:lnTo>
                  <a:pt x="1323594" y="7367117"/>
                </a:lnTo>
                <a:lnTo>
                  <a:pt x="1330553" y="7318248"/>
                </a:lnTo>
                <a:lnTo>
                  <a:pt x="1330553" y="7316876"/>
                </a:lnTo>
                <a:lnTo>
                  <a:pt x="1327454" y="7295769"/>
                </a:lnTo>
                <a:lnTo>
                  <a:pt x="1324241" y="7273874"/>
                </a:lnTo>
                <a:lnTo>
                  <a:pt x="1306207" y="7236193"/>
                </a:lnTo>
                <a:lnTo>
                  <a:pt x="1277772" y="7204926"/>
                </a:lnTo>
                <a:lnTo>
                  <a:pt x="1240243" y="7181228"/>
                </a:lnTo>
                <a:lnTo>
                  <a:pt x="1194968" y="7166178"/>
                </a:lnTo>
                <a:lnTo>
                  <a:pt x="1143266" y="7160920"/>
                </a:lnTo>
                <a:lnTo>
                  <a:pt x="1088491" y="7165289"/>
                </a:lnTo>
                <a:lnTo>
                  <a:pt x="1042123" y="7178230"/>
                </a:lnTo>
                <a:lnTo>
                  <a:pt x="1002093" y="7199465"/>
                </a:lnTo>
                <a:lnTo>
                  <a:pt x="966343" y="7228751"/>
                </a:lnTo>
                <a:lnTo>
                  <a:pt x="932827" y="7265810"/>
                </a:lnTo>
                <a:lnTo>
                  <a:pt x="1037704" y="7355014"/>
                </a:lnTo>
                <a:lnTo>
                  <a:pt x="1064907" y="7327951"/>
                </a:lnTo>
                <a:lnTo>
                  <a:pt x="1088275" y="7309561"/>
                </a:lnTo>
                <a:lnTo>
                  <a:pt x="1109345" y="7299096"/>
                </a:lnTo>
                <a:lnTo>
                  <a:pt x="1129639" y="7295769"/>
                </a:lnTo>
                <a:lnTo>
                  <a:pt x="1147838" y="7298436"/>
                </a:lnTo>
                <a:lnTo>
                  <a:pt x="1161313" y="7305815"/>
                </a:lnTo>
                <a:lnTo>
                  <a:pt x="1169682" y="7317029"/>
                </a:lnTo>
                <a:lnTo>
                  <a:pt x="1172552" y="7331189"/>
                </a:lnTo>
                <a:lnTo>
                  <a:pt x="1170279" y="7345019"/>
                </a:lnTo>
                <a:lnTo>
                  <a:pt x="1163015" y="7359104"/>
                </a:lnTo>
                <a:lnTo>
                  <a:pt x="1150137" y="7373709"/>
                </a:lnTo>
                <a:lnTo>
                  <a:pt x="1131011" y="7389063"/>
                </a:lnTo>
                <a:lnTo>
                  <a:pt x="933500" y="7530732"/>
                </a:lnTo>
                <a:lnTo>
                  <a:pt x="933500" y="7646505"/>
                </a:lnTo>
                <a:lnTo>
                  <a:pt x="1335328" y="7646505"/>
                </a:lnTo>
                <a:lnTo>
                  <a:pt x="1335328" y="7521867"/>
                </a:lnTo>
                <a:close/>
              </a:path>
              <a:path w="1791334" h="8775065">
                <a:moveTo>
                  <a:pt x="1335328" y="6403861"/>
                </a:moveTo>
                <a:lnTo>
                  <a:pt x="1149388" y="6403861"/>
                </a:lnTo>
                <a:lnTo>
                  <a:pt x="1234516" y="6349390"/>
                </a:lnTo>
                <a:lnTo>
                  <a:pt x="1273657" y="6320815"/>
                </a:lnTo>
                <a:lnTo>
                  <a:pt x="1303985" y="6288341"/>
                </a:lnTo>
                <a:lnTo>
                  <a:pt x="1323594" y="6249111"/>
                </a:lnTo>
                <a:lnTo>
                  <a:pt x="1330553" y="6200241"/>
                </a:lnTo>
                <a:lnTo>
                  <a:pt x="1330553" y="6198882"/>
                </a:lnTo>
                <a:lnTo>
                  <a:pt x="1324241" y="6155868"/>
                </a:lnTo>
                <a:lnTo>
                  <a:pt x="1306207" y="6118187"/>
                </a:lnTo>
                <a:lnTo>
                  <a:pt x="1277772" y="6086919"/>
                </a:lnTo>
                <a:lnTo>
                  <a:pt x="1240243" y="6063221"/>
                </a:lnTo>
                <a:lnTo>
                  <a:pt x="1194968" y="6048172"/>
                </a:lnTo>
                <a:lnTo>
                  <a:pt x="1143266" y="6042914"/>
                </a:lnTo>
                <a:lnTo>
                  <a:pt x="1088491" y="6047283"/>
                </a:lnTo>
                <a:lnTo>
                  <a:pt x="1042123" y="6060224"/>
                </a:lnTo>
                <a:lnTo>
                  <a:pt x="1002093" y="6081458"/>
                </a:lnTo>
                <a:lnTo>
                  <a:pt x="966343" y="6110744"/>
                </a:lnTo>
                <a:lnTo>
                  <a:pt x="932827" y="6147803"/>
                </a:lnTo>
                <a:lnTo>
                  <a:pt x="1037704" y="6237008"/>
                </a:lnTo>
                <a:lnTo>
                  <a:pt x="1064907" y="6209944"/>
                </a:lnTo>
                <a:lnTo>
                  <a:pt x="1088275" y="6191555"/>
                </a:lnTo>
                <a:lnTo>
                  <a:pt x="1109345" y="6181090"/>
                </a:lnTo>
                <a:lnTo>
                  <a:pt x="1129639" y="6177762"/>
                </a:lnTo>
                <a:lnTo>
                  <a:pt x="1147838" y="6180429"/>
                </a:lnTo>
                <a:lnTo>
                  <a:pt x="1161313" y="6187808"/>
                </a:lnTo>
                <a:lnTo>
                  <a:pt x="1169682" y="6199022"/>
                </a:lnTo>
                <a:lnTo>
                  <a:pt x="1172552" y="6213183"/>
                </a:lnTo>
                <a:lnTo>
                  <a:pt x="1170279" y="6227013"/>
                </a:lnTo>
                <a:lnTo>
                  <a:pt x="1163015" y="6241097"/>
                </a:lnTo>
                <a:lnTo>
                  <a:pt x="1150137" y="6255702"/>
                </a:lnTo>
                <a:lnTo>
                  <a:pt x="1131011" y="6271057"/>
                </a:lnTo>
                <a:lnTo>
                  <a:pt x="933500" y="6412725"/>
                </a:lnTo>
                <a:lnTo>
                  <a:pt x="933500" y="6528498"/>
                </a:lnTo>
                <a:lnTo>
                  <a:pt x="1335328" y="6528498"/>
                </a:lnTo>
                <a:lnTo>
                  <a:pt x="1335328" y="6403861"/>
                </a:lnTo>
                <a:close/>
              </a:path>
              <a:path w="1791334" h="8775065">
                <a:moveTo>
                  <a:pt x="1335328" y="5285854"/>
                </a:moveTo>
                <a:lnTo>
                  <a:pt x="1149388" y="5285854"/>
                </a:lnTo>
                <a:lnTo>
                  <a:pt x="1234516" y="5231384"/>
                </a:lnTo>
                <a:lnTo>
                  <a:pt x="1273657" y="5202809"/>
                </a:lnTo>
                <a:lnTo>
                  <a:pt x="1303985" y="5170335"/>
                </a:lnTo>
                <a:lnTo>
                  <a:pt x="1323594" y="5131105"/>
                </a:lnTo>
                <a:lnTo>
                  <a:pt x="1330553" y="5082235"/>
                </a:lnTo>
                <a:lnTo>
                  <a:pt x="1330553" y="5080876"/>
                </a:lnTo>
                <a:lnTo>
                  <a:pt x="1324241" y="5037861"/>
                </a:lnTo>
                <a:lnTo>
                  <a:pt x="1306207" y="5000180"/>
                </a:lnTo>
                <a:lnTo>
                  <a:pt x="1277772" y="4968926"/>
                </a:lnTo>
                <a:lnTo>
                  <a:pt x="1240243" y="4945215"/>
                </a:lnTo>
                <a:lnTo>
                  <a:pt x="1194968" y="4930165"/>
                </a:lnTo>
                <a:lnTo>
                  <a:pt x="1143266" y="4924907"/>
                </a:lnTo>
                <a:lnTo>
                  <a:pt x="1088491" y="4929276"/>
                </a:lnTo>
                <a:lnTo>
                  <a:pt x="1042123" y="4942217"/>
                </a:lnTo>
                <a:lnTo>
                  <a:pt x="1002093" y="4963452"/>
                </a:lnTo>
                <a:lnTo>
                  <a:pt x="966343" y="4992738"/>
                </a:lnTo>
                <a:lnTo>
                  <a:pt x="932827" y="5029797"/>
                </a:lnTo>
                <a:lnTo>
                  <a:pt x="1037704" y="5119001"/>
                </a:lnTo>
                <a:lnTo>
                  <a:pt x="1064907" y="5091938"/>
                </a:lnTo>
                <a:lnTo>
                  <a:pt x="1088275" y="5073548"/>
                </a:lnTo>
                <a:lnTo>
                  <a:pt x="1109345" y="5063083"/>
                </a:lnTo>
                <a:lnTo>
                  <a:pt x="1129639" y="5059756"/>
                </a:lnTo>
                <a:lnTo>
                  <a:pt x="1147838" y="5062423"/>
                </a:lnTo>
                <a:lnTo>
                  <a:pt x="1161313" y="5069802"/>
                </a:lnTo>
                <a:lnTo>
                  <a:pt x="1169682" y="5081028"/>
                </a:lnTo>
                <a:lnTo>
                  <a:pt x="1172552" y="5095176"/>
                </a:lnTo>
                <a:lnTo>
                  <a:pt x="1170279" y="5109007"/>
                </a:lnTo>
                <a:lnTo>
                  <a:pt x="1163015" y="5123091"/>
                </a:lnTo>
                <a:lnTo>
                  <a:pt x="1150137" y="5137696"/>
                </a:lnTo>
                <a:lnTo>
                  <a:pt x="1131011" y="5153063"/>
                </a:lnTo>
                <a:lnTo>
                  <a:pt x="933500" y="5294719"/>
                </a:lnTo>
                <a:lnTo>
                  <a:pt x="933500" y="5410492"/>
                </a:lnTo>
                <a:lnTo>
                  <a:pt x="1335328" y="5410492"/>
                </a:lnTo>
                <a:lnTo>
                  <a:pt x="1335328" y="5285854"/>
                </a:lnTo>
                <a:close/>
              </a:path>
              <a:path w="1791334" h="8775065">
                <a:moveTo>
                  <a:pt x="1335328" y="4167848"/>
                </a:moveTo>
                <a:lnTo>
                  <a:pt x="1149388" y="4167848"/>
                </a:lnTo>
                <a:lnTo>
                  <a:pt x="1234516" y="4113377"/>
                </a:lnTo>
                <a:lnTo>
                  <a:pt x="1273657" y="4084802"/>
                </a:lnTo>
                <a:lnTo>
                  <a:pt x="1303985" y="4052328"/>
                </a:lnTo>
                <a:lnTo>
                  <a:pt x="1323594" y="4013098"/>
                </a:lnTo>
                <a:lnTo>
                  <a:pt x="1330553" y="3964228"/>
                </a:lnTo>
                <a:lnTo>
                  <a:pt x="1330553" y="3962870"/>
                </a:lnTo>
                <a:lnTo>
                  <a:pt x="1324241" y="3919855"/>
                </a:lnTo>
                <a:lnTo>
                  <a:pt x="1306207" y="3882174"/>
                </a:lnTo>
                <a:lnTo>
                  <a:pt x="1277772" y="3850919"/>
                </a:lnTo>
                <a:lnTo>
                  <a:pt x="1240243" y="3827208"/>
                </a:lnTo>
                <a:lnTo>
                  <a:pt x="1194968" y="3812159"/>
                </a:lnTo>
                <a:lnTo>
                  <a:pt x="1143266" y="3806901"/>
                </a:lnTo>
                <a:lnTo>
                  <a:pt x="1088491" y="3811270"/>
                </a:lnTo>
                <a:lnTo>
                  <a:pt x="1042123" y="3824211"/>
                </a:lnTo>
                <a:lnTo>
                  <a:pt x="1002093" y="3845445"/>
                </a:lnTo>
                <a:lnTo>
                  <a:pt x="966343" y="3874732"/>
                </a:lnTo>
                <a:lnTo>
                  <a:pt x="932827" y="3911790"/>
                </a:lnTo>
                <a:lnTo>
                  <a:pt x="1037704" y="4000995"/>
                </a:lnTo>
                <a:lnTo>
                  <a:pt x="1064907" y="3973931"/>
                </a:lnTo>
                <a:lnTo>
                  <a:pt x="1088275" y="3955542"/>
                </a:lnTo>
                <a:lnTo>
                  <a:pt x="1109345" y="3945077"/>
                </a:lnTo>
                <a:lnTo>
                  <a:pt x="1129639" y="3941749"/>
                </a:lnTo>
                <a:lnTo>
                  <a:pt x="1147838" y="3944416"/>
                </a:lnTo>
                <a:lnTo>
                  <a:pt x="1161313" y="3951795"/>
                </a:lnTo>
                <a:lnTo>
                  <a:pt x="1169682" y="3963009"/>
                </a:lnTo>
                <a:lnTo>
                  <a:pt x="1172552" y="3977170"/>
                </a:lnTo>
                <a:lnTo>
                  <a:pt x="1170279" y="3991000"/>
                </a:lnTo>
                <a:lnTo>
                  <a:pt x="1163015" y="4005084"/>
                </a:lnTo>
                <a:lnTo>
                  <a:pt x="1150137" y="4019689"/>
                </a:lnTo>
                <a:lnTo>
                  <a:pt x="1131011" y="4035056"/>
                </a:lnTo>
                <a:lnTo>
                  <a:pt x="933500" y="4176712"/>
                </a:lnTo>
                <a:lnTo>
                  <a:pt x="933500" y="4292485"/>
                </a:lnTo>
                <a:lnTo>
                  <a:pt x="1335328" y="4292485"/>
                </a:lnTo>
                <a:lnTo>
                  <a:pt x="1335328" y="4167848"/>
                </a:lnTo>
                <a:close/>
              </a:path>
              <a:path w="1791334" h="8775065">
                <a:moveTo>
                  <a:pt x="1335328" y="3049841"/>
                </a:moveTo>
                <a:lnTo>
                  <a:pt x="1149388" y="3049841"/>
                </a:lnTo>
                <a:lnTo>
                  <a:pt x="1234516" y="2995371"/>
                </a:lnTo>
                <a:lnTo>
                  <a:pt x="1273657" y="2966796"/>
                </a:lnTo>
                <a:lnTo>
                  <a:pt x="1303985" y="2934335"/>
                </a:lnTo>
                <a:lnTo>
                  <a:pt x="1323594" y="2895092"/>
                </a:lnTo>
                <a:lnTo>
                  <a:pt x="1330553" y="2846222"/>
                </a:lnTo>
                <a:lnTo>
                  <a:pt x="1330553" y="2844863"/>
                </a:lnTo>
                <a:lnTo>
                  <a:pt x="1327454" y="2823756"/>
                </a:lnTo>
                <a:lnTo>
                  <a:pt x="1324241" y="2801848"/>
                </a:lnTo>
                <a:lnTo>
                  <a:pt x="1306207" y="2764167"/>
                </a:lnTo>
                <a:lnTo>
                  <a:pt x="1277772" y="2732913"/>
                </a:lnTo>
                <a:lnTo>
                  <a:pt x="1240243" y="2709202"/>
                </a:lnTo>
                <a:lnTo>
                  <a:pt x="1194968" y="2694152"/>
                </a:lnTo>
                <a:lnTo>
                  <a:pt x="1143266" y="2688894"/>
                </a:lnTo>
                <a:lnTo>
                  <a:pt x="1088491" y="2693263"/>
                </a:lnTo>
                <a:lnTo>
                  <a:pt x="1042123" y="2706205"/>
                </a:lnTo>
                <a:lnTo>
                  <a:pt x="1002093" y="2727439"/>
                </a:lnTo>
                <a:lnTo>
                  <a:pt x="966343" y="2756725"/>
                </a:lnTo>
                <a:lnTo>
                  <a:pt x="932827" y="2793784"/>
                </a:lnTo>
                <a:lnTo>
                  <a:pt x="1037704" y="2882989"/>
                </a:lnTo>
                <a:lnTo>
                  <a:pt x="1064907" y="2855925"/>
                </a:lnTo>
                <a:lnTo>
                  <a:pt x="1088275" y="2837535"/>
                </a:lnTo>
                <a:lnTo>
                  <a:pt x="1109345" y="2827070"/>
                </a:lnTo>
                <a:lnTo>
                  <a:pt x="1129639" y="2823756"/>
                </a:lnTo>
                <a:lnTo>
                  <a:pt x="1147838" y="2826410"/>
                </a:lnTo>
                <a:lnTo>
                  <a:pt x="1161313" y="2833789"/>
                </a:lnTo>
                <a:lnTo>
                  <a:pt x="1169682" y="2845016"/>
                </a:lnTo>
                <a:lnTo>
                  <a:pt x="1172552" y="2859163"/>
                </a:lnTo>
                <a:lnTo>
                  <a:pt x="1170279" y="2872994"/>
                </a:lnTo>
                <a:lnTo>
                  <a:pt x="1163015" y="2887078"/>
                </a:lnTo>
                <a:lnTo>
                  <a:pt x="1150137" y="2901683"/>
                </a:lnTo>
                <a:lnTo>
                  <a:pt x="1131011" y="2917050"/>
                </a:lnTo>
                <a:lnTo>
                  <a:pt x="933500" y="3058706"/>
                </a:lnTo>
                <a:lnTo>
                  <a:pt x="933500" y="3174479"/>
                </a:lnTo>
                <a:lnTo>
                  <a:pt x="1335328" y="3174479"/>
                </a:lnTo>
                <a:lnTo>
                  <a:pt x="1335328" y="3049841"/>
                </a:lnTo>
                <a:close/>
              </a:path>
              <a:path w="1791334" h="8775065">
                <a:moveTo>
                  <a:pt x="1335328" y="1931847"/>
                </a:moveTo>
                <a:lnTo>
                  <a:pt x="1149388" y="1931847"/>
                </a:lnTo>
                <a:lnTo>
                  <a:pt x="1234516" y="1877364"/>
                </a:lnTo>
                <a:lnTo>
                  <a:pt x="1273657" y="1848789"/>
                </a:lnTo>
                <a:lnTo>
                  <a:pt x="1303985" y="1816328"/>
                </a:lnTo>
                <a:lnTo>
                  <a:pt x="1323594" y="1777085"/>
                </a:lnTo>
                <a:lnTo>
                  <a:pt x="1330553" y="1728216"/>
                </a:lnTo>
                <a:lnTo>
                  <a:pt x="1330553" y="1726857"/>
                </a:lnTo>
                <a:lnTo>
                  <a:pt x="1327454" y="1705749"/>
                </a:lnTo>
                <a:lnTo>
                  <a:pt x="1324241" y="1683854"/>
                </a:lnTo>
                <a:lnTo>
                  <a:pt x="1306207" y="1646161"/>
                </a:lnTo>
                <a:lnTo>
                  <a:pt x="1277772" y="1614906"/>
                </a:lnTo>
                <a:lnTo>
                  <a:pt x="1240243" y="1591195"/>
                </a:lnTo>
                <a:lnTo>
                  <a:pt x="1194968" y="1576158"/>
                </a:lnTo>
                <a:lnTo>
                  <a:pt x="1143266" y="1570888"/>
                </a:lnTo>
                <a:lnTo>
                  <a:pt x="1088491" y="1575257"/>
                </a:lnTo>
                <a:lnTo>
                  <a:pt x="1042123" y="1588198"/>
                </a:lnTo>
                <a:lnTo>
                  <a:pt x="1002093" y="1609432"/>
                </a:lnTo>
                <a:lnTo>
                  <a:pt x="966343" y="1638719"/>
                </a:lnTo>
                <a:lnTo>
                  <a:pt x="932827" y="1675777"/>
                </a:lnTo>
                <a:lnTo>
                  <a:pt x="1037704" y="1764995"/>
                </a:lnTo>
                <a:lnTo>
                  <a:pt x="1064907" y="1737918"/>
                </a:lnTo>
                <a:lnTo>
                  <a:pt x="1088275" y="1719529"/>
                </a:lnTo>
                <a:lnTo>
                  <a:pt x="1109345" y="1709064"/>
                </a:lnTo>
                <a:lnTo>
                  <a:pt x="1129639" y="1705749"/>
                </a:lnTo>
                <a:lnTo>
                  <a:pt x="1147838" y="1708404"/>
                </a:lnTo>
                <a:lnTo>
                  <a:pt x="1161313" y="1715795"/>
                </a:lnTo>
                <a:lnTo>
                  <a:pt x="1169682" y="1727009"/>
                </a:lnTo>
                <a:lnTo>
                  <a:pt x="1172552" y="1741157"/>
                </a:lnTo>
                <a:lnTo>
                  <a:pt x="1170279" y="1754987"/>
                </a:lnTo>
                <a:lnTo>
                  <a:pt x="1163015" y="1769084"/>
                </a:lnTo>
                <a:lnTo>
                  <a:pt x="1150137" y="1783676"/>
                </a:lnTo>
                <a:lnTo>
                  <a:pt x="1131011" y="1799043"/>
                </a:lnTo>
                <a:lnTo>
                  <a:pt x="933500" y="1940699"/>
                </a:lnTo>
                <a:lnTo>
                  <a:pt x="933500" y="2056472"/>
                </a:lnTo>
                <a:lnTo>
                  <a:pt x="1335328" y="2056472"/>
                </a:lnTo>
                <a:lnTo>
                  <a:pt x="1335328" y="1931847"/>
                </a:lnTo>
                <a:close/>
              </a:path>
              <a:path w="1791334" h="8775065">
                <a:moveTo>
                  <a:pt x="1335328" y="813841"/>
                </a:moveTo>
                <a:lnTo>
                  <a:pt x="1149388" y="813841"/>
                </a:lnTo>
                <a:lnTo>
                  <a:pt x="1234516" y="759358"/>
                </a:lnTo>
                <a:lnTo>
                  <a:pt x="1273657" y="730783"/>
                </a:lnTo>
                <a:lnTo>
                  <a:pt x="1303985" y="698322"/>
                </a:lnTo>
                <a:lnTo>
                  <a:pt x="1323594" y="659079"/>
                </a:lnTo>
                <a:lnTo>
                  <a:pt x="1330553" y="610209"/>
                </a:lnTo>
                <a:lnTo>
                  <a:pt x="1330553" y="608850"/>
                </a:lnTo>
                <a:lnTo>
                  <a:pt x="1327454" y="587743"/>
                </a:lnTo>
                <a:lnTo>
                  <a:pt x="1324241" y="565848"/>
                </a:lnTo>
                <a:lnTo>
                  <a:pt x="1306207" y="528154"/>
                </a:lnTo>
                <a:lnTo>
                  <a:pt x="1277772" y="496900"/>
                </a:lnTo>
                <a:lnTo>
                  <a:pt x="1240243" y="473189"/>
                </a:lnTo>
                <a:lnTo>
                  <a:pt x="1194968" y="458152"/>
                </a:lnTo>
                <a:lnTo>
                  <a:pt x="1143266" y="452882"/>
                </a:lnTo>
                <a:lnTo>
                  <a:pt x="1088491" y="457250"/>
                </a:lnTo>
                <a:lnTo>
                  <a:pt x="1042123" y="470192"/>
                </a:lnTo>
                <a:lnTo>
                  <a:pt x="1002093" y="491426"/>
                </a:lnTo>
                <a:lnTo>
                  <a:pt x="966343" y="520712"/>
                </a:lnTo>
                <a:lnTo>
                  <a:pt x="932827" y="557771"/>
                </a:lnTo>
                <a:lnTo>
                  <a:pt x="1037704" y="646988"/>
                </a:lnTo>
                <a:lnTo>
                  <a:pt x="1064907" y="619912"/>
                </a:lnTo>
                <a:lnTo>
                  <a:pt x="1088275" y="601535"/>
                </a:lnTo>
                <a:lnTo>
                  <a:pt x="1109345" y="591058"/>
                </a:lnTo>
                <a:lnTo>
                  <a:pt x="1129639" y="587743"/>
                </a:lnTo>
                <a:lnTo>
                  <a:pt x="1147838" y="590397"/>
                </a:lnTo>
                <a:lnTo>
                  <a:pt x="1161313" y="597789"/>
                </a:lnTo>
                <a:lnTo>
                  <a:pt x="1169682" y="609003"/>
                </a:lnTo>
                <a:lnTo>
                  <a:pt x="1172552" y="623150"/>
                </a:lnTo>
                <a:lnTo>
                  <a:pt x="1170279" y="636981"/>
                </a:lnTo>
                <a:lnTo>
                  <a:pt x="1163015" y="651078"/>
                </a:lnTo>
                <a:lnTo>
                  <a:pt x="1150137" y="665670"/>
                </a:lnTo>
                <a:lnTo>
                  <a:pt x="1131011" y="681037"/>
                </a:lnTo>
                <a:lnTo>
                  <a:pt x="933500" y="822693"/>
                </a:lnTo>
                <a:lnTo>
                  <a:pt x="933500" y="938466"/>
                </a:lnTo>
                <a:lnTo>
                  <a:pt x="1335328" y="938466"/>
                </a:lnTo>
                <a:lnTo>
                  <a:pt x="1335328" y="813841"/>
                </a:lnTo>
                <a:close/>
              </a:path>
              <a:path w="1791334" h="8775065">
                <a:moveTo>
                  <a:pt x="1368399" y="7834096"/>
                </a:moveTo>
                <a:lnTo>
                  <a:pt x="1242466" y="7834096"/>
                </a:lnTo>
                <a:lnTo>
                  <a:pt x="1242466" y="7967027"/>
                </a:lnTo>
                <a:lnTo>
                  <a:pt x="1127290" y="7967027"/>
                </a:lnTo>
                <a:lnTo>
                  <a:pt x="1127290" y="7834096"/>
                </a:lnTo>
                <a:lnTo>
                  <a:pt x="1001369" y="7834096"/>
                </a:lnTo>
                <a:lnTo>
                  <a:pt x="1001369" y="8210817"/>
                </a:lnTo>
                <a:lnTo>
                  <a:pt x="1127290" y="8210817"/>
                </a:lnTo>
                <a:lnTo>
                  <a:pt x="1127290" y="8075727"/>
                </a:lnTo>
                <a:lnTo>
                  <a:pt x="1242466" y="8075727"/>
                </a:lnTo>
                <a:lnTo>
                  <a:pt x="1242466" y="8210817"/>
                </a:lnTo>
                <a:lnTo>
                  <a:pt x="1368399" y="8210817"/>
                </a:lnTo>
                <a:lnTo>
                  <a:pt x="1368399" y="8075727"/>
                </a:lnTo>
                <a:lnTo>
                  <a:pt x="1368399" y="7967027"/>
                </a:lnTo>
                <a:lnTo>
                  <a:pt x="1368399" y="7834096"/>
                </a:lnTo>
                <a:close/>
              </a:path>
              <a:path w="1791334" h="8775065">
                <a:moveTo>
                  <a:pt x="1368399" y="6716090"/>
                </a:moveTo>
                <a:lnTo>
                  <a:pt x="1242466" y="6716090"/>
                </a:lnTo>
                <a:lnTo>
                  <a:pt x="1242466" y="6849021"/>
                </a:lnTo>
                <a:lnTo>
                  <a:pt x="1127290" y="6849021"/>
                </a:lnTo>
                <a:lnTo>
                  <a:pt x="1127290" y="6716090"/>
                </a:lnTo>
                <a:lnTo>
                  <a:pt x="1001369" y="6716090"/>
                </a:lnTo>
                <a:lnTo>
                  <a:pt x="1001369" y="7092810"/>
                </a:lnTo>
                <a:lnTo>
                  <a:pt x="1127290" y="7092810"/>
                </a:lnTo>
                <a:lnTo>
                  <a:pt x="1127290" y="6957720"/>
                </a:lnTo>
                <a:lnTo>
                  <a:pt x="1242466" y="6957720"/>
                </a:lnTo>
                <a:lnTo>
                  <a:pt x="1242466" y="7092810"/>
                </a:lnTo>
                <a:lnTo>
                  <a:pt x="1368399" y="7092810"/>
                </a:lnTo>
                <a:lnTo>
                  <a:pt x="1368399" y="6957720"/>
                </a:lnTo>
                <a:lnTo>
                  <a:pt x="1368399" y="6849021"/>
                </a:lnTo>
                <a:lnTo>
                  <a:pt x="1368399" y="6716090"/>
                </a:lnTo>
                <a:close/>
              </a:path>
              <a:path w="1791334" h="8775065">
                <a:moveTo>
                  <a:pt x="1368399" y="5598084"/>
                </a:moveTo>
                <a:lnTo>
                  <a:pt x="1242466" y="5598084"/>
                </a:lnTo>
                <a:lnTo>
                  <a:pt x="1242466" y="5731014"/>
                </a:lnTo>
                <a:lnTo>
                  <a:pt x="1127290" y="5731014"/>
                </a:lnTo>
                <a:lnTo>
                  <a:pt x="1127290" y="5598084"/>
                </a:lnTo>
                <a:lnTo>
                  <a:pt x="1001369" y="5598084"/>
                </a:lnTo>
                <a:lnTo>
                  <a:pt x="1001369" y="5974804"/>
                </a:lnTo>
                <a:lnTo>
                  <a:pt x="1127290" y="5974804"/>
                </a:lnTo>
                <a:lnTo>
                  <a:pt x="1127290" y="5839726"/>
                </a:lnTo>
                <a:lnTo>
                  <a:pt x="1242466" y="5839726"/>
                </a:lnTo>
                <a:lnTo>
                  <a:pt x="1242466" y="5974804"/>
                </a:lnTo>
                <a:lnTo>
                  <a:pt x="1368399" y="5974804"/>
                </a:lnTo>
                <a:lnTo>
                  <a:pt x="1368399" y="5839726"/>
                </a:lnTo>
                <a:lnTo>
                  <a:pt x="1368399" y="5731014"/>
                </a:lnTo>
                <a:lnTo>
                  <a:pt x="1368399" y="5598084"/>
                </a:lnTo>
                <a:close/>
              </a:path>
              <a:path w="1791334" h="8775065">
                <a:moveTo>
                  <a:pt x="1368399" y="4480077"/>
                </a:moveTo>
                <a:lnTo>
                  <a:pt x="1242466" y="4480077"/>
                </a:lnTo>
                <a:lnTo>
                  <a:pt x="1242466" y="4613008"/>
                </a:lnTo>
                <a:lnTo>
                  <a:pt x="1127290" y="4613008"/>
                </a:lnTo>
                <a:lnTo>
                  <a:pt x="1127290" y="4480077"/>
                </a:lnTo>
                <a:lnTo>
                  <a:pt x="1001369" y="4480077"/>
                </a:lnTo>
                <a:lnTo>
                  <a:pt x="1001369" y="4856797"/>
                </a:lnTo>
                <a:lnTo>
                  <a:pt x="1127290" y="4856797"/>
                </a:lnTo>
                <a:lnTo>
                  <a:pt x="1127290" y="4721720"/>
                </a:lnTo>
                <a:lnTo>
                  <a:pt x="1242466" y="4721720"/>
                </a:lnTo>
                <a:lnTo>
                  <a:pt x="1242466" y="4856797"/>
                </a:lnTo>
                <a:lnTo>
                  <a:pt x="1368399" y="4856797"/>
                </a:lnTo>
                <a:lnTo>
                  <a:pt x="1368399" y="4721720"/>
                </a:lnTo>
                <a:lnTo>
                  <a:pt x="1368399" y="4613008"/>
                </a:lnTo>
                <a:lnTo>
                  <a:pt x="1368399" y="4480077"/>
                </a:lnTo>
                <a:close/>
              </a:path>
              <a:path w="1791334" h="8775065">
                <a:moveTo>
                  <a:pt x="1368399" y="3362083"/>
                </a:moveTo>
                <a:lnTo>
                  <a:pt x="1242466" y="3362083"/>
                </a:lnTo>
                <a:lnTo>
                  <a:pt x="1242466" y="3495002"/>
                </a:lnTo>
                <a:lnTo>
                  <a:pt x="1127290" y="3495002"/>
                </a:lnTo>
                <a:lnTo>
                  <a:pt x="1127290" y="3362083"/>
                </a:lnTo>
                <a:lnTo>
                  <a:pt x="1001369" y="3362083"/>
                </a:lnTo>
                <a:lnTo>
                  <a:pt x="1001369" y="3738791"/>
                </a:lnTo>
                <a:lnTo>
                  <a:pt x="1127290" y="3738791"/>
                </a:lnTo>
                <a:lnTo>
                  <a:pt x="1127290" y="3603714"/>
                </a:lnTo>
                <a:lnTo>
                  <a:pt x="1242466" y="3603714"/>
                </a:lnTo>
                <a:lnTo>
                  <a:pt x="1242466" y="3738791"/>
                </a:lnTo>
                <a:lnTo>
                  <a:pt x="1368399" y="3738791"/>
                </a:lnTo>
                <a:lnTo>
                  <a:pt x="1368399" y="3603714"/>
                </a:lnTo>
                <a:lnTo>
                  <a:pt x="1368399" y="3495002"/>
                </a:lnTo>
                <a:lnTo>
                  <a:pt x="1368399" y="3362083"/>
                </a:lnTo>
                <a:close/>
              </a:path>
              <a:path w="1791334" h="8775065">
                <a:moveTo>
                  <a:pt x="1368399" y="2244077"/>
                </a:moveTo>
                <a:lnTo>
                  <a:pt x="1242466" y="2244077"/>
                </a:lnTo>
                <a:lnTo>
                  <a:pt x="1242466" y="2376995"/>
                </a:lnTo>
                <a:lnTo>
                  <a:pt x="1127290" y="2376995"/>
                </a:lnTo>
                <a:lnTo>
                  <a:pt x="1127290" y="2244077"/>
                </a:lnTo>
                <a:lnTo>
                  <a:pt x="1001369" y="2244077"/>
                </a:lnTo>
                <a:lnTo>
                  <a:pt x="1001369" y="2620784"/>
                </a:lnTo>
                <a:lnTo>
                  <a:pt x="1127290" y="2620784"/>
                </a:lnTo>
                <a:lnTo>
                  <a:pt x="1127290" y="2485720"/>
                </a:lnTo>
                <a:lnTo>
                  <a:pt x="1242466" y="2485720"/>
                </a:lnTo>
                <a:lnTo>
                  <a:pt x="1242466" y="2620784"/>
                </a:lnTo>
                <a:lnTo>
                  <a:pt x="1368399" y="2620784"/>
                </a:lnTo>
                <a:lnTo>
                  <a:pt x="1368399" y="2485720"/>
                </a:lnTo>
                <a:lnTo>
                  <a:pt x="1368399" y="2376995"/>
                </a:lnTo>
                <a:lnTo>
                  <a:pt x="1368399" y="2244077"/>
                </a:lnTo>
                <a:close/>
              </a:path>
              <a:path w="1791334" h="8775065">
                <a:moveTo>
                  <a:pt x="1368399" y="1126070"/>
                </a:moveTo>
                <a:lnTo>
                  <a:pt x="1242466" y="1126070"/>
                </a:lnTo>
                <a:lnTo>
                  <a:pt x="1242466" y="1258989"/>
                </a:lnTo>
                <a:lnTo>
                  <a:pt x="1127290" y="1258989"/>
                </a:lnTo>
                <a:lnTo>
                  <a:pt x="1127290" y="1126070"/>
                </a:lnTo>
                <a:lnTo>
                  <a:pt x="1001369" y="1126070"/>
                </a:lnTo>
                <a:lnTo>
                  <a:pt x="1001369" y="1502778"/>
                </a:lnTo>
                <a:lnTo>
                  <a:pt x="1127290" y="1502778"/>
                </a:lnTo>
                <a:lnTo>
                  <a:pt x="1127290" y="1367713"/>
                </a:lnTo>
                <a:lnTo>
                  <a:pt x="1242466" y="1367713"/>
                </a:lnTo>
                <a:lnTo>
                  <a:pt x="1242466" y="1502778"/>
                </a:lnTo>
                <a:lnTo>
                  <a:pt x="1368399" y="1502778"/>
                </a:lnTo>
                <a:lnTo>
                  <a:pt x="1368399" y="1367713"/>
                </a:lnTo>
                <a:lnTo>
                  <a:pt x="1368399" y="1258989"/>
                </a:lnTo>
                <a:lnTo>
                  <a:pt x="1368399" y="1126070"/>
                </a:lnTo>
                <a:close/>
              </a:path>
              <a:path w="1791334" h="8775065">
                <a:moveTo>
                  <a:pt x="1368399" y="8064"/>
                </a:moveTo>
                <a:lnTo>
                  <a:pt x="1242466" y="8064"/>
                </a:lnTo>
                <a:lnTo>
                  <a:pt x="1242466" y="140982"/>
                </a:lnTo>
                <a:lnTo>
                  <a:pt x="1127290" y="140982"/>
                </a:lnTo>
                <a:lnTo>
                  <a:pt x="1127290" y="8064"/>
                </a:lnTo>
                <a:lnTo>
                  <a:pt x="1001369" y="8064"/>
                </a:lnTo>
                <a:lnTo>
                  <a:pt x="1001369" y="384771"/>
                </a:lnTo>
                <a:lnTo>
                  <a:pt x="1127290" y="384771"/>
                </a:lnTo>
                <a:lnTo>
                  <a:pt x="1127290" y="249707"/>
                </a:lnTo>
                <a:lnTo>
                  <a:pt x="1242466" y="249707"/>
                </a:lnTo>
                <a:lnTo>
                  <a:pt x="1242466" y="384771"/>
                </a:lnTo>
                <a:lnTo>
                  <a:pt x="1368399" y="384771"/>
                </a:lnTo>
                <a:lnTo>
                  <a:pt x="1368399" y="249707"/>
                </a:lnTo>
                <a:lnTo>
                  <a:pt x="1368399" y="140982"/>
                </a:lnTo>
                <a:lnTo>
                  <a:pt x="1368399" y="8064"/>
                </a:lnTo>
                <a:close/>
              </a:path>
              <a:path w="1791334" h="8775065">
                <a:moveTo>
                  <a:pt x="1761655" y="8613318"/>
                </a:moveTo>
                <a:lnTo>
                  <a:pt x="1753298" y="8563216"/>
                </a:lnTo>
                <a:lnTo>
                  <a:pt x="1729562" y="8524608"/>
                </a:lnTo>
                <a:lnTo>
                  <a:pt x="1692414" y="8496478"/>
                </a:lnTo>
                <a:lnTo>
                  <a:pt x="1643824" y="8477783"/>
                </a:lnTo>
                <a:lnTo>
                  <a:pt x="1750758" y="8397430"/>
                </a:lnTo>
                <a:lnTo>
                  <a:pt x="1750758" y="8287779"/>
                </a:lnTo>
                <a:lnTo>
                  <a:pt x="1384363" y="8287779"/>
                </a:lnTo>
                <a:lnTo>
                  <a:pt x="1384363" y="8411731"/>
                </a:lnTo>
                <a:lnTo>
                  <a:pt x="1561426" y="8411731"/>
                </a:lnTo>
                <a:lnTo>
                  <a:pt x="1456550" y="8494827"/>
                </a:lnTo>
                <a:lnTo>
                  <a:pt x="1477657" y="8565655"/>
                </a:lnTo>
                <a:lnTo>
                  <a:pt x="1545082" y="8565655"/>
                </a:lnTo>
                <a:lnTo>
                  <a:pt x="1572679" y="8568347"/>
                </a:lnTo>
                <a:lnTo>
                  <a:pt x="1592237" y="8576031"/>
                </a:lnTo>
                <a:lnTo>
                  <a:pt x="1603883" y="8588057"/>
                </a:lnTo>
                <a:lnTo>
                  <a:pt x="1607731" y="8603780"/>
                </a:lnTo>
                <a:lnTo>
                  <a:pt x="1607731" y="8605139"/>
                </a:lnTo>
                <a:lnTo>
                  <a:pt x="1604200" y="8620595"/>
                </a:lnTo>
                <a:lnTo>
                  <a:pt x="1593773" y="8632647"/>
                </a:lnTo>
                <a:lnTo>
                  <a:pt x="1576705" y="8640496"/>
                </a:lnTo>
                <a:lnTo>
                  <a:pt x="1553260" y="8643290"/>
                </a:lnTo>
                <a:lnTo>
                  <a:pt x="1524012" y="8639899"/>
                </a:lnTo>
                <a:lnTo>
                  <a:pt x="1495539" y="8629917"/>
                </a:lnTo>
                <a:lnTo>
                  <a:pt x="1467827" y="8613686"/>
                </a:lnTo>
                <a:lnTo>
                  <a:pt x="1440878" y="8591525"/>
                </a:lnTo>
                <a:lnTo>
                  <a:pt x="1346212" y="8688908"/>
                </a:lnTo>
                <a:lnTo>
                  <a:pt x="1379816" y="8718499"/>
                </a:lnTo>
                <a:lnTo>
                  <a:pt x="1418056" y="8742362"/>
                </a:lnTo>
                <a:lnTo>
                  <a:pt x="1461503" y="8760015"/>
                </a:lnTo>
                <a:lnTo>
                  <a:pt x="1510690" y="8770976"/>
                </a:lnTo>
                <a:lnTo>
                  <a:pt x="1566202" y="8774735"/>
                </a:lnTo>
                <a:lnTo>
                  <a:pt x="1617332" y="8770023"/>
                </a:lnTo>
                <a:lnTo>
                  <a:pt x="1663788" y="8756091"/>
                </a:lnTo>
                <a:lnTo>
                  <a:pt x="1703514" y="8733269"/>
                </a:lnTo>
                <a:lnTo>
                  <a:pt x="1734439" y="8701888"/>
                </a:lnTo>
                <a:lnTo>
                  <a:pt x="1754505" y="8662251"/>
                </a:lnTo>
                <a:lnTo>
                  <a:pt x="1761655" y="8614689"/>
                </a:lnTo>
                <a:lnTo>
                  <a:pt x="1761655" y="8613318"/>
                </a:lnTo>
                <a:close/>
              </a:path>
              <a:path w="1791334" h="8775065">
                <a:moveTo>
                  <a:pt x="1761655" y="7495311"/>
                </a:moveTo>
                <a:lnTo>
                  <a:pt x="1753298" y="7445210"/>
                </a:lnTo>
                <a:lnTo>
                  <a:pt x="1729562" y="7406614"/>
                </a:lnTo>
                <a:lnTo>
                  <a:pt x="1692414" y="7378471"/>
                </a:lnTo>
                <a:lnTo>
                  <a:pt x="1643824" y="7359777"/>
                </a:lnTo>
                <a:lnTo>
                  <a:pt x="1750758" y="7279424"/>
                </a:lnTo>
                <a:lnTo>
                  <a:pt x="1750758" y="7169772"/>
                </a:lnTo>
                <a:lnTo>
                  <a:pt x="1384363" y="7169772"/>
                </a:lnTo>
                <a:lnTo>
                  <a:pt x="1384363" y="7293724"/>
                </a:lnTo>
                <a:lnTo>
                  <a:pt x="1561426" y="7293724"/>
                </a:lnTo>
                <a:lnTo>
                  <a:pt x="1456550" y="7376820"/>
                </a:lnTo>
                <a:lnTo>
                  <a:pt x="1477657" y="7447648"/>
                </a:lnTo>
                <a:lnTo>
                  <a:pt x="1545082" y="7447648"/>
                </a:lnTo>
                <a:lnTo>
                  <a:pt x="1572679" y="7450341"/>
                </a:lnTo>
                <a:lnTo>
                  <a:pt x="1592237" y="7458024"/>
                </a:lnTo>
                <a:lnTo>
                  <a:pt x="1603883" y="7470051"/>
                </a:lnTo>
                <a:lnTo>
                  <a:pt x="1607731" y="7485774"/>
                </a:lnTo>
                <a:lnTo>
                  <a:pt x="1607731" y="7487132"/>
                </a:lnTo>
                <a:lnTo>
                  <a:pt x="1604200" y="7502588"/>
                </a:lnTo>
                <a:lnTo>
                  <a:pt x="1593773" y="7514641"/>
                </a:lnTo>
                <a:lnTo>
                  <a:pt x="1576705" y="7522489"/>
                </a:lnTo>
                <a:lnTo>
                  <a:pt x="1553260" y="7525283"/>
                </a:lnTo>
                <a:lnTo>
                  <a:pt x="1524012" y="7521892"/>
                </a:lnTo>
                <a:lnTo>
                  <a:pt x="1495539" y="7511910"/>
                </a:lnTo>
                <a:lnTo>
                  <a:pt x="1467827" y="7495680"/>
                </a:lnTo>
                <a:lnTo>
                  <a:pt x="1440878" y="7473518"/>
                </a:lnTo>
                <a:lnTo>
                  <a:pt x="1346212" y="7570902"/>
                </a:lnTo>
                <a:lnTo>
                  <a:pt x="1379816" y="7600493"/>
                </a:lnTo>
                <a:lnTo>
                  <a:pt x="1418056" y="7624356"/>
                </a:lnTo>
                <a:lnTo>
                  <a:pt x="1461503" y="7642009"/>
                </a:lnTo>
                <a:lnTo>
                  <a:pt x="1510690" y="7652969"/>
                </a:lnTo>
                <a:lnTo>
                  <a:pt x="1566202" y="7656728"/>
                </a:lnTo>
                <a:lnTo>
                  <a:pt x="1617332" y="7652017"/>
                </a:lnTo>
                <a:lnTo>
                  <a:pt x="1663788" y="7638085"/>
                </a:lnTo>
                <a:lnTo>
                  <a:pt x="1703514" y="7615263"/>
                </a:lnTo>
                <a:lnTo>
                  <a:pt x="1734439" y="7583881"/>
                </a:lnTo>
                <a:lnTo>
                  <a:pt x="1754505" y="7544244"/>
                </a:lnTo>
                <a:lnTo>
                  <a:pt x="1761655" y="7496683"/>
                </a:lnTo>
                <a:lnTo>
                  <a:pt x="1761655" y="7495311"/>
                </a:lnTo>
                <a:close/>
              </a:path>
              <a:path w="1791334" h="8775065">
                <a:moveTo>
                  <a:pt x="1761655" y="6377305"/>
                </a:moveTo>
                <a:lnTo>
                  <a:pt x="1753298" y="6327203"/>
                </a:lnTo>
                <a:lnTo>
                  <a:pt x="1729562" y="6288608"/>
                </a:lnTo>
                <a:lnTo>
                  <a:pt x="1692414" y="6260465"/>
                </a:lnTo>
                <a:lnTo>
                  <a:pt x="1643824" y="6241770"/>
                </a:lnTo>
                <a:lnTo>
                  <a:pt x="1750758" y="6161417"/>
                </a:lnTo>
                <a:lnTo>
                  <a:pt x="1750758" y="6051766"/>
                </a:lnTo>
                <a:lnTo>
                  <a:pt x="1384363" y="6051766"/>
                </a:lnTo>
                <a:lnTo>
                  <a:pt x="1384363" y="6175718"/>
                </a:lnTo>
                <a:lnTo>
                  <a:pt x="1561426" y="6175718"/>
                </a:lnTo>
                <a:lnTo>
                  <a:pt x="1456550" y="6258814"/>
                </a:lnTo>
                <a:lnTo>
                  <a:pt x="1477657" y="6329642"/>
                </a:lnTo>
                <a:lnTo>
                  <a:pt x="1545082" y="6329642"/>
                </a:lnTo>
                <a:lnTo>
                  <a:pt x="1572679" y="6332334"/>
                </a:lnTo>
                <a:lnTo>
                  <a:pt x="1592237" y="6340018"/>
                </a:lnTo>
                <a:lnTo>
                  <a:pt x="1603883" y="6352045"/>
                </a:lnTo>
                <a:lnTo>
                  <a:pt x="1607731" y="6367767"/>
                </a:lnTo>
                <a:lnTo>
                  <a:pt x="1607731" y="6369139"/>
                </a:lnTo>
                <a:lnTo>
                  <a:pt x="1604200" y="6384582"/>
                </a:lnTo>
                <a:lnTo>
                  <a:pt x="1593773" y="6396634"/>
                </a:lnTo>
                <a:lnTo>
                  <a:pt x="1576705" y="6404483"/>
                </a:lnTo>
                <a:lnTo>
                  <a:pt x="1553260" y="6407277"/>
                </a:lnTo>
                <a:lnTo>
                  <a:pt x="1524012" y="6403886"/>
                </a:lnTo>
                <a:lnTo>
                  <a:pt x="1495539" y="6393904"/>
                </a:lnTo>
                <a:lnTo>
                  <a:pt x="1467827" y="6377673"/>
                </a:lnTo>
                <a:lnTo>
                  <a:pt x="1440878" y="6355512"/>
                </a:lnTo>
                <a:lnTo>
                  <a:pt x="1346212" y="6452895"/>
                </a:lnTo>
                <a:lnTo>
                  <a:pt x="1379816" y="6482486"/>
                </a:lnTo>
                <a:lnTo>
                  <a:pt x="1418056" y="6506350"/>
                </a:lnTo>
                <a:lnTo>
                  <a:pt x="1461503" y="6524003"/>
                </a:lnTo>
                <a:lnTo>
                  <a:pt x="1510690" y="6534963"/>
                </a:lnTo>
                <a:lnTo>
                  <a:pt x="1566202" y="6538722"/>
                </a:lnTo>
                <a:lnTo>
                  <a:pt x="1617332" y="6534010"/>
                </a:lnTo>
                <a:lnTo>
                  <a:pt x="1663788" y="6520078"/>
                </a:lnTo>
                <a:lnTo>
                  <a:pt x="1703514" y="6497256"/>
                </a:lnTo>
                <a:lnTo>
                  <a:pt x="1734439" y="6465875"/>
                </a:lnTo>
                <a:lnTo>
                  <a:pt x="1754505" y="6426238"/>
                </a:lnTo>
                <a:lnTo>
                  <a:pt x="1761655" y="6378676"/>
                </a:lnTo>
                <a:lnTo>
                  <a:pt x="1761655" y="6377305"/>
                </a:lnTo>
                <a:close/>
              </a:path>
              <a:path w="1791334" h="8775065">
                <a:moveTo>
                  <a:pt x="1761655" y="5259311"/>
                </a:moveTo>
                <a:lnTo>
                  <a:pt x="1753298" y="5209210"/>
                </a:lnTo>
                <a:lnTo>
                  <a:pt x="1729562" y="5170602"/>
                </a:lnTo>
                <a:lnTo>
                  <a:pt x="1692414" y="5142458"/>
                </a:lnTo>
                <a:lnTo>
                  <a:pt x="1643824" y="5123764"/>
                </a:lnTo>
                <a:lnTo>
                  <a:pt x="1750758" y="5043411"/>
                </a:lnTo>
                <a:lnTo>
                  <a:pt x="1750758" y="4933759"/>
                </a:lnTo>
                <a:lnTo>
                  <a:pt x="1384363" y="4933759"/>
                </a:lnTo>
                <a:lnTo>
                  <a:pt x="1384363" y="5057711"/>
                </a:lnTo>
                <a:lnTo>
                  <a:pt x="1561426" y="5057711"/>
                </a:lnTo>
                <a:lnTo>
                  <a:pt x="1456550" y="5140807"/>
                </a:lnTo>
                <a:lnTo>
                  <a:pt x="1477657" y="5211635"/>
                </a:lnTo>
                <a:lnTo>
                  <a:pt x="1545082" y="5211635"/>
                </a:lnTo>
                <a:lnTo>
                  <a:pt x="1572679" y="5214328"/>
                </a:lnTo>
                <a:lnTo>
                  <a:pt x="1592237" y="5222011"/>
                </a:lnTo>
                <a:lnTo>
                  <a:pt x="1603883" y="5234038"/>
                </a:lnTo>
                <a:lnTo>
                  <a:pt x="1607731" y="5249761"/>
                </a:lnTo>
                <a:lnTo>
                  <a:pt x="1607731" y="5251132"/>
                </a:lnTo>
                <a:lnTo>
                  <a:pt x="1604200" y="5266575"/>
                </a:lnTo>
                <a:lnTo>
                  <a:pt x="1593773" y="5278628"/>
                </a:lnTo>
                <a:lnTo>
                  <a:pt x="1576705" y="5286476"/>
                </a:lnTo>
                <a:lnTo>
                  <a:pt x="1553260" y="5289270"/>
                </a:lnTo>
                <a:lnTo>
                  <a:pt x="1524012" y="5285879"/>
                </a:lnTo>
                <a:lnTo>
                  <a:pt x="1495539" y="5275910"/>
                </a:lnTo>
                <a:lnTo>
                  <a:pt x="1467827" y="5259679"/>
                </a:lnTo>
                <a:lnTo>
                  <a:pt x="1440878" y="5237505"/>
                </a:lnTo>
                <a:lnTo>
                  <a:pt x="1346212" y="5334889"/>
                </a:lnTo>
                <a:lnTo>
                  <a:pt x="1379816" y="5364480"/>
                </a:lnTo>
                <a:lnTo>
                  <a:pt x="1418056" y="5388343"/>
                </a:lnTo>
                <a:lnTo>
                  <a:pt x="1461503" y="5405996"/>
                </a:lnTo>
                <a:lnTo>
                  <a:pt x="1510690" y="5416956"/>
                </a:lnTo>
                <a:lnTo>
                  <a:pt x="1566202" y="5420715"/>
                </a:lnTo>
                <a:lnTo>
                  <a:pt x="1617332" y="5416004"/>
                </a:lnTo>
                <a:lnTo>
                  <a:pt x="1663788" y="5402072"/>
                </a:lnTo>
                <a:lnTo>
                  <a:pt x="1703514" y="5379250"/>
                </a:lnTo>
                <a:lnTo>
                  <a:pt x="1734439" y="5347868"/>
                </a:lnTo>
                <a:lnTo>
                  <a:pt x="1754505" y="5308231"/>
                </a:lnTo>
                <a:lnTo>
                  <a:pt x="1761655" y="5260670"/>
                </a:lnTo>
                <a:lnTo>
                  <a:pt x="1761655" y="5259311"/>
                </a:lnTo>
                <a:close/>
              </a:path>
              <a:path w="1791334" h="8775065">
                <a:moveTo>
                  <a:pt x="1761655" y="4141305"/>
                </a:moveTo>
                <a:lnTo>
                  <a:pt x="1753298" y="4091203"/>
                </a:lnTo>
                <a:lnTo>
                  <a:pt x="1729562" y="4052595"/>
                </a:lnTo>
                <a:lnTo>
                  <a:pt x="1692414" y="4024452"/>
                </a:lnTo>
                <a:lnTo>
                  <a:pt x="1643824" y="4005770"/>
                </a:lnTo>
                <a:lnTo>
                  <a:pt x="1750758" y="3925405"/>
                </a:lnTo>
                <a:lnTo>
                  <a:pt x="1750758" y="3815765"/>
                </a:lnTo>
                <a:lnTo>
                  <a:pt x="1384363" y="3815765"/>
                </a:lnTo>
                <a:lnTo>
                  <a:pt x="1384363" y="3939705"/>
                </a:lnTo>
                <a:lnTo>
                  <a:pt x="1561426" y="3939705"/>
                </a:lnTo>
                <a:lnTo>
                  <a:pt x="1456550" y="4022801"/>
                </a:lnTo>
                <a:lnTo>
                  <a:pt x="1477657" y="4093629"/>
                </a:lnTo>
                <a:lnTo>
                  <a:pt x="1545082" y="4093629"/>
                </a:lnTo>
                <a:lnTo>
                  <a:pt x="1572679" y="4096334"/>
                </a:lnTo>
                <a:lnTo>
                  <a:pt x="1592237" y="4104005"/>
                </a:lnTo>
                <a:lnTo>
                  <a:pt x="1603883" y="4116032"/>
                </a:lnTo>
                <a:lnTo>
                  <a:pt x="1607731" y="4131754"/>
                </a:lnTo>
                <a:lnTo>
                  <a:pt x="1607731" y="4133126"/>
                </a:lnTo>
                <a:lnTo>
                  <a:pt x="1604200" y="4148569"/>
                </a:lnTo>
                <a:lnTo>
                  <a:pt x="1593773" y="4160621"/>
                </a:lnTo>
                <a:lnTo>
                  <a:pt x="1576705" y="4168470"/>
                </a:lnTo>
                <a:lnTo>
                  <a:pt x="1553260" y="4171264"/>
                </a:lnTo>
                <a:lnTo>
                  <a:pt x="1524012" y="4167873"/>
                </a:lnTo>
                <a:lnTo>
                  <a:pt x="1495539" y="4157891"/>
                </a:lnTo>
                <a:lnTo>
                  <a:pt x="1467827" y="4141660"/>
                </a:lnTo>
                <a:lnTo>
                  <a:pt x="1440878" y="4119499"/>
                </a:lnTo>
                <a:lnTo>
                  <a:pt x="1346212" y="4216882"/>
                </a:lnTo>
                <a:lnTo>
                  <a:pt x="1379816" y="4246473"/>
                </a:lnTo>
                <a:lnTo>
                  <a:pt x="1418056" y="4270337"/>
                </a:lnTo>
                <a:lnTo>
                  <a:pt x="1461503" y="4288002"/>
                </a:lnTo>
                <a:lnTo>
                  <a:pt x="1510690" y="4298950"/>
                </a:lnTo>
                <a:lnTo>
                  <a:pt x="1566202" y="4302709"/>
                </a:lnTo>
                <a:lnTo>
                  <a:pt x="1617332" y="4297997"/>
                </a:lnTo>
                <a:lnTo>
                  <a:pt x="1663788" y="4284065"/>
                </a:lnTo>
                <a:lnTo>
                  <a:pt x="1703514" y="4261243"/>
                </a:lnTo>
                <a:lnTo>
                  <a:pt x="1734439" y="4229862"/>
                </a:lnTo>
                <a:lnTo>
                  <a:pt x="1754505" y="4190225"/>
                </a:lnTo>
                <a:lnTo>
                  <a:pt x="1761655" y="4142663"/>
                </a:lnTo>
                <a:lnTo>
                  <a:pt x="1761655" y="4141305"/>
                </a:lnTo>
                <a:close/>
              </a:path>
              <a:path w="1791334" h="8775065">
                <a:moveTo>
                  <a:pt x="1761655" y="3023298"/>
                </a:moveTo>
                <a:lnTo>
                  <a:pt x="1753298" y="2973197"/>
                </a:lnTo>
                <a:lnTo>
                  <a:pt x="1729562" y="2934589"/>
                </a:lnTo>
                <a:lnTo>
                  <a:pt x="1692414" y="2906445"/>
                </a:lnTo>
                <a:lnTo>
                  <a:pt x="1643824" y="2887764"/>
                </a:lnTo>
                <a:lnTo>
                  <a:pt x="1750758" y="2807411"/>
                </a:lnTo>
                <a:lnTo>
                  <a:pt x="1750758" y="2697759"/>
                </a:lnTo>
                <a:lnTo>
                  <a:pt x="1384363" y="2697759"/>
                </a:lnTo>
                <a:lnTo>
                  <a:pt x="1384363" y="2821698"/>
                </a:lnTo>
                <a:lnTo>
                  <a:pt x="1561426" y="2821698"/>
                </a:lnTo>
                <a:lnTo>
                  <a:pt x="1456550" y="2904794"/>
                </a:lnTo>
                <a:lnTo>
                  <a:pt x="1477657" y="2975622"/>
                </a:lnTo>
                <a:lnTo>
                  <a:pt x="1545082" y="2975622"/>
                </a:lnTo>
                <a:lnTo>
                  <a:pt x="1572679" y="2978327"/>
                </a:lnTo>
                <a:lnTo>
                  <a:pt x="1592237" y="2986011"/>
                </a:lnTo>
                <a:lnTo>
                  <a:pt x="1603883" y="2998025"/>
                </a:lnTo>
                <a:lnTo>
                  <a:pt x="1607731" y="3013760"/>
                </a:lnTo>
                <a:lnTo>
                  <a:pt x="1607731" y="3015119"/>
                </a:lnTo>
                <a:lnTo>
                  <a:pt x="1604200" y="3030563"/>
                </a:lnTo>
                <a:lnTo>
                  <a:pt x="1593773" y="3042615"/>
                </a:lnTo>
                <a:lnTo>
                  <a:pt x="1576705" y="3050463"/>
                </a:lnTo>
                <a:lnTo>
                  <a:pt x="1553260" y="3053257"/>
                </a:lnTo>
                <a:lnTo>
                  <a:pt x="1524012" y="3049867"/>
                </a:lnTo>
                <a:lnTo>
                  <a:pt x="1495539" y="3039897"/>
                </a:lnTo>
                <a:lnTo>
                  <a:pt x="1467827" y="3023654"/>
                </a:lnTo>
                <a:lnTo>
                  <a:pt x="1440878" y="3001492"/>
                </a:lnTo>
                <a:lnTo>
                  <a:pt x="1346212" y="3098889"/>
                </a:lnTo>
                <a:lnTo>
                  <a:pt x="1379816" y="3128467"/>
                </a:lnTo>
                <a:lnTo>
                  <a:pt x="1418056" y="3152343"/>
                </a:lnTo>
                <a:lnTo>
                  <a:pt x="1461503" y="3169996"/>
                </a:lnTo>
                <a:lnTo>
                  <a:pt x="1510690" y="3180943"/>
                </a:lnTo>
                <a:lnTo>
                  <a:pt x="1566202" y="3184702"/>
                </a:lnTo>
                <a:lnTo>
                  <a:pt x="1617332" y="3179991"/>
                </a:lnTo>
                <a:lnTo>
                  <a:pt x="1663788" y="3166059"/>
                </a:lnTo>
                <a:lnTo>
                  <a:pt x="1703514" y="3143237"/>
                </a:lnTo>
                <a:lnTo>
                  <a:pt x="1734439" y="3111855"/>
                </a:lnTo>
                <a:lnTo>
                  <a:pt x="1754505" y="3072219"/>
                </a:lnTo>
                <a:lnTo>
                  <a:pt x="1761655" y="3024657"/>
                </a:lnTo>
                <a:lnTo>
                  <a:pt x="1761655" y="3023298"/>
                </a:lnTo>
                <a:close/>
              </a:path>
              <a:path w="1791334" h="8775065">
                <a:moveTo>
                  <a:pt x="1761655" y="1905292"/>
                </a:moveTo>
                <a:lnTo>
                  <a:pt x="1753298" y="1855190"/>
                </a:lnTo>
                <a:lnTo>
                  <a:pt x="1729562" y="1816582"/>
                </a:lnTo>
                <a:lnTo>
                  <a:pt x="1692414" y="1788439"/>
                </a:lnTo>
                <a:lnTo>
                  <a:pt x="1643824" y="1769757"/>
                </a:lnTo>
                <a:lnTo>
                  <a:pt x="1750758" y="1689404"/>
                </a:lnTo>
                <a:lnTo>
                  <a:pt x="1750758" y="1579753"/>
                </a:lnTo>
                <a:lnTo>
                  <a:pt x="1384363" y="1579753"/>
                </a:lnTo>
                <a:lnTo>
                  <a:pt x="1384363" y="1703692"/>
                </a:lnTo>
                <a:lnTo>
                  <a:pt x="1561426" y="1703692"/>
                </a:lnTo>
                <a:lnTo>
                  <a:pt x="1456550" y="1786788"/>
                </a:lnTo>
                <a:lnTo>
                  <a:pt x="1477657" y="1857616"/>
                </a:lnTo>
                <a:lnTo>
                  <a:pt x="1545082" y="1857616"/>
                </a:lnTo>
                <a:lnTo>
                  <a:pt x="1572679" y="1860321"/>
                </a:lnTo>
                <a:lnTo>
                  <a:pt x="1592237" y="1868004"/>
                </a:lnTo>
                <a:lnTo>
                  <a:pt x="1603883" y="1880019"/>
                </a:lnTo>
                <a:lnTo>
                  <a:pt x="1607731" y="1895754"/>
                </a:lnTo>
                <a:lnTo>
                  <a:pt x="1607731" y="1897113"/>
                </a:lnTo>
                <a:lnTo>
                  <a:pt x="1604200" y="1912556"/>
                </a:lnTo>
                <a:lnTo>
                  <a:pt x="1593773" y="1924608"/>
                </a:lnTo>
                <a:lnTo>
                  <a:pt x="1576705" y="1932457"/>
                </a:lnTo>
                <a:lnTo>
                  <a:pt x="1553260" y="1935251"/>
                </a:lnTo>
                <a:lnTo>
                  <a:pt x="1524012" y="1931860"/>
                </a:lnTo>
                <a:lnTo>
                  <a:pt x="1495539" y="1921891"/>
                </a:lnTo>
                <a:lnTo>
                  <a:pt x="1467827" y="1905660"/>
                </a:lnTo>
                <a:lnTo>
                  <a:pt x="1440878" y="1883486"/>
                </a:lnTo>
                <a:lnTo>
                  <a:pt x="1346212" y="1980882"/>
                </a:lnTo>
                <a:lnTo>
                  <a:pt x="1379816" y="2010460"/>
                </a:lnTo>
                <a:lnTo>
                  <a:pt x="1418056" y="2034336"/>
                </a:lnTo>
                <a:lnTo>
                  <a:pt x="1461503" y="2051989"/>
                </a:lnTo>
                <a:lnTo>
                  <a:pt x="1510690" y="2062937"/>
                </a:lnTo>
                <a:lnTo>
                  <a:pt x="1566202" y="2066696"/>
                </a:lnTo>
                <a:lnTo>
                  <a:pt x="1617332" y="2061984"/>
                </a:lnTo>
                <a:lnTo>
                  <a:pt x="1663788" y="2048052"/>
                </a:lnTo>
                <a:lnTo>
                  <a:pt x="1703514" y="2025230"/>
                </a:lnTo>
                <a:lnTo>
                  <a:pt x="1734439" y="1993849"/>
                </a:lnTo>
                <a:lnTo>
                  <a:pt x="1754505" y="1954212"/>
                </a:lnTo>
                <a:lnTo>
                  <a:pt x="1761655" y="1906651"/>
                </a:lnTo>
                <a:lnTo>
                  <a:pt x="1761655" y="1905292"/>
                </a:lnTo>
                <a:close/>
              </a:path>
              <a:path w="1791334" h="8775065">
                <a:moveTo>
                  <a:pt x="1761655" y="787285"/>
                </a:moveTo>
                <a:lnTo>
                  <a:pt x="1753298" y="737184"/>
                </a:lnTo>
                <a:lnTo>
                  <a:pt x="1729562" y="698576"/>
                </a:lnTo>
                <a:lnTo>
                  <a:pt x="1692414" y="670433"/>
                </a:lnTo>
                <a:lnTo>
                  <a:pt x="1643824" y="651751"/>
                </a:lnTo>
                <a:lnTo>
                  <a:pt x="1750758" y="571398"/>
                </a:lnTo>
                <a:lnTo>
                  <a:pt x="1750758" y="461746"/>
                </a:lnTo>
                <a:lnTo>
                  <a:pt x="1384363" y="461746"/>
                </a:lnTo>
                <a:lnTo>
                  <a:pt x="1384363" y="585685"/>
                </a:lnTo>
                <a:lnTo>
                  <a:pt x="1561426" y="585685"/>
                </a:lnTo>
                <a:lnTo>
                  <a:pt x="1456550" y="668782"/>
                </a:lnTo>
                <a:lnTo>
                  <a:pt x="1477657" y="739609"/>
                </a:lnTo>
                <a:lnTo>
                  <a:pt x="1545082" y="739609"/>
                </a:lnTo>
                <a:lnTo>
                  <a:pt x="1572679" y="742315"/>
                </a:lnTo>
                <a:lnTo>
                  <a:pt x="1592237" y="749998"/>
                </a:lnTo>
                <a:lnTo>
                  <a:pt x="1603883" y="762012"/>
                </a:lnTo>
                <a:lnTo>
                  <a:pt x="1607731" y="777748"/>
                </a:lnTo>
                <a:lnTo>
                  <a:pt x="1607731" y="779106"/>
                </a:lnTo>
                <a:lnTo>
                  <a:pt x="1604200" y="794550"/>
                </a:lnTo>
                <a:lnTo>
                  <a:pt x="1593773" y="806602"/>
                </a:lnTo>
                <a:lnTo>
                  <a:pt x="1576705" y="814451"/>
                </a:lnTo>
                <a:lnTo>
                  <a:pt x="1553260" y="817245"/>
                </a:lnTo>
                <a:lnTo>
                  <a:pt x="1524012" y="813854"/>
                </a:lnTo>
                <a:lnTo>
                  <a:pt x="1495539" y="803884"/>
                </a:lnTo>
                <a:lnTo>
                  <a:pt x="1467827" y="787654"/>
                </a:lnTo>
                <a:lnTo>
                  <a:pt x="1440878" y="765479"/>
                </a:lnTo>
                <a:lnTo>
                  <a:pt x="1346212" y="862876"/>
                </a:lnTo>
                <a:lnTo>
                  <a:pt x="1379816" y="892454"/>
                </a:lnTo>
                <a:lnTo>
                  <a:pt x="1418056" y="916330"/>
                </a:lnTo>
                <a:lnTo>
                  <a:pt x="1461503" y="933983"/>
                </a:lnTo>
                <a:lnTo>
                  <a:pt x="1510690" y="944930"/>
                </a:lnTo>
                <a:lnTo>
                  <a:pt x="1566202" y="948690"/>
                </a:lnTo>
                <a:lnTo>
                  <a:pt x="1617332" y="943978"/>
                </a:lnTo>
                <a:lnTo>
                  <a:pt x="1663788" y="930046"/>
                </a:lnTo>
                <a:lnTo>
                  <a:pt x="1703514" y="907237"/>
                </a:lnTo>
                <a:lnTo>
                  <a:pt x="1734439" y="875842"/>
                </a:lnTo>
                <a:lnTo>
                  <a:pt x="1754505" y="836206"/>
                </a:lnTo>
                <a:lnTo>
                  <a:pt x="1761655" y="788644"/>
                </a:lnTo>
                <a:lnTo>
                  <a:pt x="1761655" y="787285"/>
                </a:lnTo>
                <a:close/>
              </a:path>
              <a:path w="1791334" h="8775065">
                <a:moveTo>
                  <a:pt x="1791157" y="7834096"/>
                </a:moveTo>
                <a:lnTo>
                  <a:pt x="1651787" y="7834096"/>
                </a:lnTo>
                <a:lnTo>
                  <a:pt x="1586661" y="7957883"/>
                </a:lnTo>
                <a:lnTo>
                  <a:pt x="1522082" y="7834096"/>
                </a:lnTo>
                <a:lnTo>
                  <a:pt x="1381074" y="7834096"/>
                </a:lnTo>
                <a:lnTo>
                  <a:pt x="1523161" y="8077352"/>
                </a:lnTo>
                <a:lnTo>
                  <a:pt x="1523161" y="8210817"/>
                </a:lnTo>
                <a:lnTo>
                  <a:pt x="1649095" y="8210817"/>
                </a:lnTo>
                <a:lnTo>
                  <a:pt x="1649095" y="8075727"/>
                </a:lnTo>
                <a:lnTo>
                  <a:pt x="1718386" y="7957883"/>
                </a:lnTo>
                <a:lnTo>
                  <a:pt x="1791157" y="7834096"/>
                </a:lnTo>
                <a:close/>
              </a:path>
              <a:path w="1791334" h="8775065">
                <a:moveTo>
                  <a:pt x="1791157" y="6716090"/>
                </a:moveTo>
                <a:lnTo>
                  <a:pt x="1651787" y="6716090"/>
                </a:lnTo>
                <a:lnTo>
                  <a:pt x="1586661" y="6839877"/>
                </a:lnTo>
                <a:lnTo>
                  <a:pt x="1522082" y="6716090"/>
                </a:lnTo>
                <a:lnTo>
                  <a:pt x="1381074" y="6716090"/>
                </a:lnTo>
                <a:lnTo>
                  <a:pt x="1523161" y="6959346"/>
                </a:lnTo>
                <a:lnTo>
                  <a:pt x="1523161" y="7092810"/>
                </a:lnTo>
                <a:lnTo>
                  <a:pt x="1649095" y="7092810"/>
                </a:lnTo>
                <a:lnTo>
                  <a:pt x="1649095" y="6957720"/>
                </a:lnTo>
                <a:lnTo>
                  <a:pt x="1718386" y="6839877"/>
                </a:lnTo>
                <a:lnTo>
                  <a:pt x="1791157" y="6716090"/>
                </a:lnTo>
                <a:close/>
              </a:path>
              <a:path w="1791334" h="8775065">
                <a:moveTo>
                  <a:pt x="1791157" y="5598084"/>
                </a:moveTo>
                <a:lnTo>
                  <a:pt x="1651787" y="5598084"/>
                </a:lnTo>
                <a:lnTo>
                  <a:pt x="1586661" y="5721870"/>
                </a:lnTo>
                <a:lnTo>
                  <a:pt x="1522082" y="5598084"/>
                </a:lnTo>
                <a:lnTo>
                  <a:pt x="1381074" y="5598084"/>
                </a:lnTo>
                <a:lnTo>
                  <a:pt x="1523161" y="5841339"/>
                </a:lnTo>
                <a:lnTo>
                  <a:pt x="1523161" y="5974804"/>
                </a:lnTo>
                <a:lnTo>
                  <a:pt x="1649095" y="5974804"/>
                </a:lnTo>
                <a:lnTo>
                  <a:pt x="1649095" y="5839726"/>
                </a:lnTo>
                <a:lnTo>
                  <a:pt x="1718386" y="5721870"/>
                </a:lnTo>
                <a:lnTo>
                  <a:pt x="1791157" y="5598084"/>
                </a:lnTo>
                <a:close/>
              </a:path>
              <a:path w="1791334" h="8775065">
                <a:moveTo>
                  <a:pt x="1791157" y="4480077"/>
                </a:moveTo>
                <a:lnTo>
                  <a:pt x="1651787" y="4480077"/>
                </a:lnTo>
                <a:lnTo>
                  <a:pt x="1586661" y="4603864"/>
                </a:lnTo>
                <a:lnTo>
                  <a:pt x="1522082" y="4480077"/>
                </a:lnTo>
                <a:lnTo>
                  <a:pt x="1381074" y="4480077"/>
                </a:lnTo>
                <a:lnTo>
                  <a:pt x="1523161" y="4723333"/>
                </a:lnTo>
                <a:lnTo>
                  <a:pt x="1523161" y="4856797"/>
                </a:lnTo>
                <a:lnTo>
                  <a:pt x="1649095" y="4856797"/>
                </a:lnTo>
                <a:lnTo>
                  <a:pt x="1649095" y="4721720"/>
                </a:lnTo>
                <a:lnTo>
                  <a:pt x="1718386" y="4603864"/>
                </a:lnTo>
                <a:lnTo>
                  <a:pt x="1791157" y="4480077"/>
                </a:lnTo>
                <a:close/>
              </a:path>
              <a:path w="1791334" h="8775065">
                <a:moveTo>
                  <a:pt x="1791157" y="3362083"/>
                </a:moveTo>
                <a:lnTo>
                  <a:pt x="1651787" y="3362083"/>
                </a:lnTo>
                <a:lnTo>
                  <a:pt x="1586661" y="3485858"/>
                </a:lnTo>
                <a:lnTo>
                  <a:pt x="1522082" y="3362083"/>
                </a:lnTo>
                <a:lnTo>
                  <a:pt x="1381074" y="3362083"/>
                </a:lnTo>
                <a:lnTo>
                  <a:pt x="1523161" y="3605326"/>
                </a:lnTo>
                <a:lnTo>
                  <a:pt x="1523161" y="3738791"/>
                </a:lnTo>
                <a:lnTo>
                  <a:pt x="1649095" y="3738791"/>
                </a:lnTo>
                <a:lnTo>
                  <a:pt x="1649095" y="3603714"/>
                </a:lnTo>
                <a:lnTo>
                  <a:pt x="1718386" y="3485858"/>
                </a:lnTo>
                <a:lnTo>
                  <a:pt x="1791157" y="3362083"/>
                </a:lnTo>
                <a:close/>
              </a:path>
              <a:path w="1791334" h="8775065">
                <a:moveTo>
                  <a:pt x="1791157" y="2244077"/>
                </a:moveTo>
                <a:lnTo>
                  <a:pt x="1651787" y="2244077"/>
                </a:lnTo>
                <a:lnTo>
                  <a:pt x="1586661" y="2367851"/>
                </a:lnTo>
                <a:lnTo>
                  <a:pt x="1522082" y="2244077"/>
                </a:lnTo>
                <a:lnTo>
                  <a:pt x="1381074" y="2244077"/>
                </a:lnTo>
                <a:lnTo>
                  <a:pt x="1523161" y="2487320"/>
                </a:lnTo>
                <a:lnTo>
                  <a:pt x="1523161" y="2620784"/>
                </a:lnTo>
                <a:lnTo>
                  <a:pt x="1649095" y="2620784"/>
                </a:lnTo>
                <a:lnTo>
                  <a:pt x="1649095" y="2485720"/>
                </a:lnTo>
                <a:lnTo>
                  <a:pt x="1718386" y="2367851"/>
                </a:lnTo>
                <a:lnTo>
                  <a:pt x="1791157" y="2244077"/>
                </a:lnTo>
                <a:close/>
              </a:path>
              <a:path w="1791334" h="8775065">
                <a:moveTo>
                  <a:pt x="1791157" y="1126070"/>
                </a:moveTo>
                <a:lnTo>
                  <a:pt x="1651787" y="1126070"/>
                </a:lnTo>
                <a:lnTo>
                  <a:pt x="1586661" y="1249845"/>
                </a:lnTo>
                <a:lnTo>
                  <a:pt x="1522082" y="1126070"/>
                </a:lnTo>
                <a:lnTo>
                  <a:pt x="1381074" y="1126070"/>
                </a:lnTo>
                <a:lnTo>
                  <a:pt x="1523161" y="1369326"/>
                </a:lnTo>
                <a:lnTo>
                  <a:pt x="1523161" y="1502778"/>
                </a:lnTo>
                <a:lnTo>
                  <a:pt x="1649095" y="1502778"/>
                </a:lnTo>
                <a:lnTo>
                  <a:pt x="1649095" y="1367713"/>
                </a:lnTo>
                <a:lnTo>
                  <a:pt x="1718386" y="1249845"/>
                </a:lnTo>
                <a:lnTo>
                  <a:pt x="1791157" y="1126070"/>
                </a:lnTo>
                <a:close/>
              </a:path>
              <a:path w="1791334" h="8775065">
                <a:moveTo>
                  <a:pt x="1791157" y="8064"/>
                </a:moveTo>
                <a:lnTo>
                  <a:pt x="1651787" y="8064"/>
                </a:lnTo>
                <a:lnTo>
                  <a:pt x="1586661" y="131838"/>
                </a:lnTo>
                <a:lnTo>
                  <a:pt x="1522082" y="8064"/>
                </a:lnTo>
                <a:lnTo>
                  <a:pt x="1381074" y="8064"/>
                </a:lnTo>
                <a:lnTo>
                  <a:pt x="1523161" y="251320"/>
                </a:lnTo>
                <a:lnTo>
                  <a:pt x="1523161" y="384771"/>
                </a:lnTo>
                <a:lnTo>
                  <a:pt x="1649095" y="384771"/>
                </a:lnTo>
                <a:lnTo>
                  <a:pt x="1649095" y="249707"/>
                </a:lnTo>
                <a:lnTo>
                  <a:pt x="1718386" y="131838"/>
                </a:lnTo>
                <a:lnTo>
                  <a:pt x="1791157" y="8064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10686" y="4963218"/>
            <a:ext cx="129338" cy="69117"/>
          </a:xfrm>
          <a:prstGeom prst="rect">
            <a:avLst/>
          </a:prstGeom>
        </p:spPr>
        <p:txBody>
          <a:bodyPr vert="horz" wrap="square" lIns="0" tIns="2599" rIns="0" bIns="0" rtlCol="0">
            <a:spAutoFit/>
          </a:bodyPr>
          <a:lstStyle/>
          <a:p>
            <a:pPr marL="17328">
              <a:spcBef>
                <a:spcPts val="20"/>
              </a:spcBef>
            </a:pPr>
            <a:fld id="{81D60167-4931-47E6-BA6A-407CBD079E47}" type="slidenum">
              <a:rPr spc="9" dirty="0"/>
              <a:pPr marL="17328">
                <a:spcBef>
                  <a:spcPts val="20"/>
                </a:spcBef>
              </a:pPr>
              <a:t>6</a:t>
            </a:fld>
            <a:endParaRPr spc="9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B1F114F8-112D-5B47-B696-1DEAA98424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954" y="4131262"/>
            <a:ext cx="2445520" cy="46099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A7BF40D-80AC-A941-ADE8-402A77A0CE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537" y="0"/>
            <a:ext cx="963142" cy="973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DFF19158-25F8-EB43-98D4-E0EF727534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1752"/>
            <a:ext cx="9143358" cy="514174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37629" y="4148349"/>
            <a:ext cx="1567020" cy="20757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1296" spc="2" dirty="0">
                <a:solidFill>
                  <a:srgbClr val="FFFFFF"/>
                </a:solidFill>
                <a:latin typeface="Arial"/>
                <a:cs typeface="Arial"/>
              </a:rPr>
              <a:t>Vichy</a:t>
            </a:r>
            <a:r>
              <a:rPr sz="1296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11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r>
              <a:rPr sz="1296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7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296" dirty="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10015" y="363074"/>
            <a:ext cx="15306" cy="79131"/>
          </a:xfrm>
          <a:custGeom>
            <a:avLst/>
            <a:gdLst/>
            <a:ahLst/>
            <a:cxnLst/>
            <a:rect l="l" t="t" r="r" b="b"/>
            <a:pathLst>
              <a:path w="33655" h="173990">
                <a:moveTo>
                  <a:pt x="7226" y="162052"/>
                </a:moveTo>
                <a:lnTo>
                  <a:pt x="6794" y="161823"/>
                </a:lnTo>
                <a:lnTo>
                  <a:pt x="5422" y="161112"/>
                </a:lnTo>
                <a:lnTo>
                  <a:pt x="0" y="170700"/>
                </a:lnTo>
                <a:lnTo>
                  <a:pt x="1016" y="173583"/>
                </a:lnTo>
                <a:lnTo>
                  <a:pt x="2882" y="171615"/>
                </a:lnTo>
                <a:lnTo>
                  <a:pt x="6032" y="166052"/>
                </a:lnTo>
                <a:lnTo>
                  <a:pt x="6731" y="163855"/>
                </a:lnTo>
                <a:lnTo>
                  <a:pt x="7226" y="162052"/>
                </a:lnTo>
                <a:close/>
              </a:path>
              <a:path w="33655" h="173990">
                <a:moveTo>
                  <a:pt x="9702" y="94919"/>
                </a:moveTo>
                <a:lnTo>
                  <a:pt x="9359" y="92341"/>
                </a:lnTo>
                <a:lnTo>
                  <a:pt x="8890" y="89928"/>
                </a:lnTo>
                <a:lnTo>
                  <a:pt x="5016" y="88620"/>
                </a:lnTo>
                <a:lnTo>
                  <a:pt x="2489" y="96583"/>
                </a:lnTo>
                <a:lnTo>
                  <a:pt x="4356" y="100190"/>
                </a:lnTo>
                <a:lnTo>
                  <a:pt x="5575" y="102552"/>
                </a:lnTo>
                <a:lnTo>
                  <a:pt x="7924" y="101142"/>
                </a:lnTo>
                <a:lnTo>
                  <a:pt x="9702" y="94919"/>
                </a:lnTo>
                <a:close/>
              </a:path>
              <a:path w="33655" h="173990">
                <a:moveTo>
                  <a:pt x="11404" y="139420"/>
                </a:moveTo>
                <a:lnTo>
                  <a:pt x="8864" y="138049"/>
                </a:lnTo>
                <a:lnTo>
                  <a:pt x="4572" y="147053"/>
                </a:lnTo>
                <a:lnTo>
                  <a:pt x="5613" y="149898"/>
                </a:lnTo>
                <a:lnTo>
                  <a:pt x="6197" y="151485"/>
                </a:lnTo>
                <a:lnTo>
                  <a:pt x="8191" y="149694"/>
                </a:lnTo>
                <a:lnTo>
                  <a:pt x="10922" y="143725"/>
                </a:lnTo>
                <a:lnTo>
                  <a:pt x="11239" y="141363"/>
                </a:lnTo>
                <a:lnTo>
                  <a:pt x="11404" y="139420"/>
                </a:lnTo>
                <a:close/>
              </a:path>
              <a:path w="33655" h="173990">
                <a:moveTo>
                  <a:pt x="12039" y="119913"/>
                </a:moveTo>
                <a:lnTo>
                  <a:pt x="12014" y="117424"/>
                </a:lnTo>
                <a:lnTo>
                  <a:pt x="11849" y="115112"/>
                </a:lnTo>
                <a:lnTo>
                  <a:pt x="10833" y="114820"/>
                </a:lnTo>
                <a:lnTo>
                  <a:pt x="8267" y="114084"/>
                </a:lnTo>
                <a:lnTo>
                  <a:pt x="5092" y="122707"/>
                </a:lnTo>
                <a:lnTo>
                  <a:pt x="7772" y="127596"/>
                </a:lnTo>
                <a:lnTo>
                  <a:pt x="9842" y="125958"/>
                </a:lnTo>
                <a:lnTo>
                  <a:pt x="12039" y="119913"/>
                </a:lnTo>
                <a:close/>
              </a:path>
              <a:path w="33655" h="173990">
                <a:moveTo>
                  <a:pt x="14960" y="53949"/>
                </a:moveTo>
                <a:lnTo>
                  <a:pt x="14401" y="51752"/>
                </a:lnTo>
                <a:lnTo>
                  <a:pt x="13690" y="49466"/>
                </a:lnTo>
                <a:lnTo>
                  <a:pt x="10452" y="49174"/>
                </a:lnTo>
                <a:lnTo>
                  <a:pt x="9969" y="56845"/>
                </a:lnTo>
                <a:lnTo>
                  <a:pt x="13233" y="60375"/>
                </a:lnTo>
                <a:lnTo>
                  <a:pt x="14478" y="58953"/>
                </a:lnTo>
                <a:lnTo>
                  <a:pt x="14960" y="53949"/>
                </a:lnTo>
                <a:close/>
              </a:path>
              <a:path w="33655" h="173990">
                <a:moveTo>
                  <a:pt x="20535" y="78689"/>
                </a:moveTo>
                <a:lnTo>
                  <a:pt x="20205" y="76517"/>
                </a:lnTo>
                <a:lnTo>
                  <a:pt x="19748" y="74282"/>
                </a:lnTo>
                <a:lnTo>
                  <a:pt x="16802" y="74269"/>
                </a:lnTo>
                <a:lnTo>
                  <a:pt x="15773" y="82067"/>
                </a:lnTo>
                <a:lnTo>
                  <a:pt x="18465" y="85344"/>
                </a:lnTo>
                <a:lnTo>
                  <a:pt x="19697" y="83781"/>
                </a:lnTo>
                <a:lnTo>
                  <a:pt x="20180" y="80860"/>
                </a:lnTo>
                <a:lnTo>
                  <a:pt x="20535" y="78689"/>
                </a:lnTo>
                <a:close/>
              </a:path>
              <a:path w="33655" h="173990">
                <a:moveTo>
                  <a:pt x="21564" y="41744"/>
                </a:moveTo>
                <a:lnTo>
                  <a:pt x="21501" y="39395"/>
                </a:lnTo>
                <a:lnTo>
                  <a:pt x="21450" y="37553"/>
                </a:lnTo>
                <a:lnTo>
                  <a:pt x="20916" y="35725"/>
                </a:lnTo>
                <a:lnTo>
                  <a:pt x="20294" y="33845"/>
                </a:lnTo>
                <a:lnTo>
                  <a:pt x="18199" y="33985"/>
                </a:lnTo>
                <a:lnTo>
                  <a:pt x="18669" y="41135"/>
                </a:lnTo>
                <a:lnTo>
                  <a:pt x="21005" y="43116"/>
                </a:lnTo>
                <a:lnTo>
                  <a:pt x="21564" y="41744"/>
                </a:lnTo>
                <a:close/>
              </a:path>
              <a:path w="33655" h="173990">
                <a:moveTo>
                  <a:pt x="22631" y="122186"/>
                </a:moveTo>
                <a:lnTo>
                  <a:pt x="21132" y="121399"/>
                </a:lnTo>
                <a:lnTo>
                  <a:pt x="18249" y="130187"/>
                </a:lnTo>
                <a:lnTo>
                  <a:pt x="19024" y="131889"/>
                </a:lnTo>
                <a:lnTo>
                  <a:pt x="19405" y="132740"/>
                </a:lnTo>
                <a:lnTo>
                  <a:pt x="20586" y="130937"/>
                </a:lnTo>
                <a:lnTo>
                  <a:pt x="22250" y="125831"/>
                </a:lnTo>
                <a:lnTo>
                  <a:pt x="22491" y="123825"/>
                </a:lnTo>
                <a:lnTo>
                  <a:pt x="22631" y="122186"/>
                </a:lnTo>
                <a:close/>
              </a:path>
              <a:path w="33655" h="173990">
                <a:moveTo>
                  <a:pt x="23088" y="102755"/>
                </a:moveTo>
                <a:lnTo>
                  <a:pt x="23037" y="100660"/>
                </a:lnTo>
                <a:lnTo>
                  <a:pt x="22898" y="98729"/>
                </a:lnTo>
                <a:lnTo>
                  <a:pt x="22250" y="98615"/>
                </a:lnTo>
                <a:lnTo>
                  <a:pt x="20523" y="98298"/>
                </a:lnTo>
                <a:lnTo>
                  <a:pt x="18643" y="106578"/>
                </a:lnTo>
                <a:lnTo>
                  <a:pt x="20662" y="109575"/>
                </a:lnTo>
                <a:lnTo>
                  <a:pt x="21869" y="107873"/>
                </a:lnTo>
                <a:lnTo>
                  <a:pt x="23088" y="102755"/>
                </a:lnTo>
                <a:close/>
              </a:path>
              <a:path w="33655" h="173990">
                <a:moveTo>
                  <a:pt x="23380" y="5372"/>
                </a:moveTo>
                <a:lnTo>
                  <a:pt x="21551" y="0"/>
                </a:lnTo>
                <a:lnTo>
                  <a:pt x="21196" y="304"/>
                </a:lnTo>
                <a:lnTo>
                  <a:pt x="22682" y="5397"/>
                </a:lnTo>
                <a:lnTo>
                  <a:pt x="23152" y="5524"/>
                </a:lnTo>
                <a:lnTo>
                  <a:pt x="23380" y="5372"/>
                </a:lnTo>
                <a:close/>
              </a:path>
              <a:path w="33655" h="173990">
                <a:moveTo>
                  <a:pt x="24358" y="23444"/>
                </a:moveTo>
                <a:lnTo>
                  <a:pt x="24104" y="21666"/>
                </a:lnTo>
                <a:lnTo>
                  <a:pt x="23863" y="20154"/>
                </a:lnTo>
                <a:lnTo>
                  <a:pt x="23393" y="18719"/>
                </a:lnTo>
                <a:lnTo>
                  <a:pt x="22860" y="17246"/>
                </a:lnTo>
                <a:lnTo>
                  <a:pt x="21780" y="17678"/>
                </a:lnTo>
                <a:lnTo>
                  <a:pt x="22936" y="23977"/>
                </a:lnTo>
                <a:lnTo>
                  <a:pt x="24257" y="24676"/>
                </a:lnTo>
                <a:lnTo>
                  <a:pt x="24358" y="23444"/>
                </a:lnTo>
                <a:close/>
              </a:path>
              <a:path w="33655" h="173990">
                <a:moveTo>
                  <a:pt x="27330" y="61175"/>
                </a:moveTo>
                <a:lnTo>
                  <a:pt x="27012" y="59359"/>
                </a:lnTo>
                <a:lnTo>
                  <a:pt x="26606" y="57531"/>
                </a:lnTo>
                <a:lnTo>
                  <a:pt x="26085" y="57645"/>
                </a:lnTo>
                <a:lnTo>
                  <a:pt x="24866" y="57899"/>
                </a:lnTo>
                <a:lnTo>
                  <a:pt x="24777" y="65265"/>
                </a:lnTo>
                <a:lnTo>
                  <a:pt x="26581" y="66954"/>
                </a:lnTo>
                <a:lnTo>
                  <a:pt x="27152" y="65455"/>
                </a:lnTo>
                <a:lnTo>
                  <a:pt x="27330" y="61175"/>
                </a:lnTo>
                <a:close/>
              </a:path>
              <a:path w="33655" h="173990">
                <a:moveTo>
                  <a:pt x="27978" y="109474"/>
                </a:moveTo>
                <a:lnTo>
                  <a:pt x="27546" y="111633"/>
                </a:lnTo>
                <a:lnTo>
                  <a:pt x="27711" y="111798"/>
                </a:lnTo>
                <a:lnTo>
                  <a:pt x="27978" y="109474"/>
                </a:lnTo>
                <a:close/>
              </a:path>
              <a:path w="33655" h="173990">
                <a:moveTo>
                  <a:pt x="30226" y="84264"/>
                </a:moveTo>
                <a:lnTo>
                  <a:pt x="30149" y="82943"/>
                </a:lnTo>
                <a:lnTo>
                  <a:pt x="30137" y="82511"/>
                </a:lnTo>
                <a:lnTo>
                  <a:pt x="30010" y="80911"/>
                </a:lnTo>
                <a:lnTo>
                  <a:pt x="29654" y="80911"/>
                </a:lnTo>
                <a:lnTo>
                  <a:pt x="28651" y="80911"/>
                </a:lnTo>
                <a:lnTo>
                  <a:pt x="27813" y="88747"/>
                </a:lnTo>
                <a:lnTo>
                  <a:pt x="29121" y="90195"/>
                </a:lnTo>
                <a:lnTo>
                  <a:pt x="29705" y="88595"/>
                </a:lnTo>
                <a:lnTo>
                  <a:pt x="30226" y="84264"/>
                </a:lnTo>
                <a:close/>
              </a:path>
              <a:path w="33655" h="173990">
                <a:moveTo>
                  <a:pt x="30441" y="46151"/>
                </a:moveTo>
                <a:lnTo>
                  <a:pt x="30200" y="42621"/>
                </a:lnTo>
                <a:lnTo>
                  <a:pt x="29895" y="41186"/>
                </a:lnTo>
                <a:lnTo>
                  <a:pt x="29578" y="39890"/>
                </a:lnTo>
                <a:lnTo>
                  <a:pt x="28702" y="39954"/>
                </a:lnTo>
                <a:lnTo>
                  <a:pt x="29235" y="46367"/>
                </a:lnTo>
                <a:lnTo>
                  <a:pt x="30289" y="47459"/>
                </a:lnTo>
                <a:lnTo>
                  <a:pt x="30441" y="46151"/>
                </a:lnTo>
                <a:close/>
              </a:path>
              <a:path w="33655" h="173990">
                <a:moveTo>
                  <a:pt x="33108" y="64922"/>
                </a:moveTo>
                <a:lnTo>
                  <a:pt x="32854" y="62699"/>
                </a:lnTo>
                <a:lnTo>
                  <a:pt x="32600" y="69126"/>
                </a:lnTo>
                <a:lnTo>
                  <a:pt x="33108" y="649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8903976" y="4963218"/>
            <a:ext cx="129338" cy="69117"/>
          </a:xfrm>
          <a:prstGeom prst="rect">
            <a:avLst/>
          </a:prstGeom>
        </p:spPr>
        <p:txBody>
          <a:bodyPr vert="horz" wrap="square" lIns="0" tIns="2599" rIns="0" bIns="0" rtlCol="0">
            <a:spAutoFit/>
          </a:bodyPr>
          <a:lstStyle/>
          <a:p>
            <a:pPr marL="17328">
              <a:spcBef>
                <a:spcPts val="20"/>
              </a:spcBef>
            </a:pPr>
            <a:fld id="{81D60167-4931-47E6-BA6A-407CBD079E47}" type="slidenum">
              <a:rPr spc="9" dirty="0"/>
              <a:pPr marL="17328">
                <a:spcBef>
                  <a:spcPts val="20"/>
                </a:spcBef>
              </a:pPr>
              <a:t>7</a:t>
            </a:fld>
            <a:endParaRPr spc="9" dirty="0"/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64B5E6D3-D6C6-5943-BE8A-A6BD660E1562}"/>
              </a:ext>
            </a:extLst>
          </p:cNvPr>
          <p:cNvSpPr/>
          <p:nvPr/>
        </p:nvSpPr>
        <p:spPr>
          <a:xfrm>
            <a:off x="74219" y="1074021"/>
            <a:ext cx="814700" cy="3990905"/>
          </a:xfrm>
          <a:custGeom>
            <a:avLst/>
            <a:gdLst/>
            <a:ahLst/>
            <a:cxnLst/>
            <a:rect l="l" t="t" r="r" b="b"/>
            <a:pathLst>
              <a:path w="1791335" h="8775065">
                <a:moveTo>
                  <a:pt x="419328" y="8639873"/>
                </a:moveTo>
                <a:lnTo>
                  <a:pt x="233400" y="8639873"/>
                </a:lnTo>
                <a:lnTo>
                  <a:pt x="318528" y="8585390"/>
                </a:lnTo>
                <a:lnTo>
                  <a:pt x="357670" y="8556828"/>
                </a:lnTo>
                <a:lnTo>
                  <a:pt x="387997" y="8524354"/>
                </a:lnTo>
                <a:lnTo>
                  <a:pt x="407593" y="8485124"/>
                </a:lnTo>
                <a:lnTo>
                  <a:pt x="414553" y="8436254"/>
                </a:lnTo>
                <a:lnTo>
                  <a:pt x="414553" y="8434883"/>
                </a:lnTo>
                <a:lnTo>
                  <a:pt x="411454" y="8413775"/>
                </a:lnTo>
                <a:lnTo>
                  <a:pt x="408241" y="8391880"/>
                </a:lnTo>
                <a:lnTo>
                  <a:pt x="390207" y="8354200"/>
                </a:lnTo>
                <a:lnTo>
                  <a:pt x="361772" y="8322932"/>
                </a:lnTo>
                <a:lnTo>
                  <a:pt x="324256" y="8299234"/>
                </a:lnTo>
                <a:lnTo>
                  <a:pt x="278980" y="8284184"/>
                </a:lnTo>
                <a:lnTo>
                  <a:pt x="227266" y="8278927"/>
                </a:lnTo>
                <a:lnTo>
                  <a:pt x="172491" y="8283295"/>
                </a:lnTo>
                <a:lnTo>
                  <a:pt x="126123" y="8296237"/>
                </a:lnTo>
                <a:lnTo>
                  <a:pt x="86093" y="8317471"/>
                </a:lnTo>
                <a:lnTo>
                  <a:pt x="50342" y="8346757"/>
                </a:lnTo>
                <a:lnTo>
                  <a:pt x="16827" y="8383816"/>
                </a:lnTo>
                <a:lnTo>
                  <a:pt x="121704" y="8473021"/>
                </a:lnTo>
                <a:lnTo>
                  <a:pt x="148907" y="8445957"/>
                </a:lnTo>
                <a:lnTo>
                  <a:pt x="172275" y="8427568"/>
                </a:lnTo>
                <a:lnTo>
                  <a:pt x="193344" y="8417103"/>
                </a:lnTo>
                <a:lnTo>
                  <a:pt x="213652" y="8413775"/>
                </a:lnTo>
                <a:lnTo>
                  <a:pt x="231851" y="8416442"/>
                </a:lnTo>
                <a:lnTo>
                  <a:pt x="245313" y="8423821"/>
                </a:lnTo>
                <a:lnTo>
                  <a:pt x="253682" y="8435035"/>
                </a:lnTo>
                <a:lnTo>
                  <a:pt x="256552" y="8449196"/>
                </a:lnTo>
                <a:lnTo>
                  <a:pt x="254279" y="8463026"/>
                </a:lnTo>
                <a:lnTo>
                  <a:pt x="247015" y="8477110"/>
                </a:lnTo>
                <a:lnTo>
                  <a:pt x="234137" y="8491715"/>
                </a:lnTo>
                <a:lnTo>
                  <a:pt x="215011" y="8507070"/>
                </a:lnTo>
                <a:lnTo>
                  <a:pt x="17500" y="8648738"/>
                </a:lnTo>
                <a:lnTo>
                  <a:pt x="17500" y="8764511"/>
                </a:lnTo>
                <a:lnTo>
                  <a:pt x="419328" y="8764511"/>
                </a:lnTo>
                <a:lnTo>
                  <a:pt x="419328" y="8639873"/>
                </a:lnTo>
                <a:close/>
              </a:path>
              <a:path w="1791335" h="8775065">
                <a:moveTo>
                  <a:pt x="419328" y="7521867"/>
                </a:moveTo>
                <a:lnTo>
                  <a:pt x="233400" y="7521867"/>
                </a:lnTo>
                <a:lnTo>
                  <a:pt x="318528" y="7467397"/>
                </a:lnTo>
                <a:lnTo>
                  <a:pt x="357670" y="7438822"/>
                </a:lnTo>
                <a:lnTo>
                  <a:pt x="387997" y="7406348"/>
                </a:lnTo>
                <a:lnTo>
                  <a:pt x="407593" y="7367117"/>
                </a:lnTo>
                <a:lnTo>
                  <a:pt x="414553" y="7318248"/>
                </a:lnTo>
                <a:lnTo>
                  <a:pt x="414553" y="7316876"/>
                </a:lnTo>
                <a:lnTo>
                  <a:pt x="411454" y="7295769"/>
                </a:lnTo>
                <a:lnTo>
                  <a:pt x="408241" y="7273874"/>
                </a:lnTo>
                <a:lnTo>
                  <a:pt x="390207" y="7236193"/>
                </a:lnTo>
                <a:lnTo>
                  <a:pt x="361772" y="7204926"/>
                </a:lnTo>
                <a:lnTo>
                  <a:pt x="324256" y="7181228"/>
                </a:lnTo>
                <a:lnTo>
                  <a:pt x="278980" y="7166178"/>
                </a:lnTo>
                <a:lnTo>
                  <a:pt x="227266" y="7160920"/>
                </a:lnTo>
                <a:lnTo>
                  <a:pt x="172491" y="7165289"/>
                </a:lnTo>
                <a:lnTo>
                  <a:pt x="126123" y="7178230"/>
                </a:lnTo>
                <a:lnTo>
                  <a:pt x="86093" y="7199465"/>
                </a:lnTo>
                <a:lnTo>
                  <a:pt x="50342" y="7228751"/>
                </a:lnTo>
                <a:lnTo>
                  <a:pt x="16827" y="7265810"/>
                </a:lnTo>
                <a:lnTo>
                  <a:pt x="121704" y="7355014"/>
                </a:lnTo>
                <a:lnTo>
                  <a:pt x="148907" y="7327951"/>
                </a:lnTo>
                <a:lnTo>
                  <a:pt x="172275" y="7309561"/>
                </a:lnTo>
                <a:lnTo>
                  <a:pt x="193344" y="7299096"/>
                </a:lnTo>
                <a:lnTo>
                  <a:pt x="213652" y="7295769"/>
                </a:lnTo>
                <a:lnTo>
                  <a:pt x="231851" y="7298436"/>
                </a:lnTo>
                <a:lnTo>
                  <a:pt x="245313" y="7305815"/>
                </a:lnTo>
                <a:lnTo>
                  <a:pt x="253682" y="7317029"/>
                </a:lnTo>
                <a:lnTo>
                  <a:pt x="256552" y="7331189"/>
                </a:lnTo>
                <a:lnTo>
                  <a:pt x="254279" y="7345019"/>
                </a:lnTo>
                <a:lnTo>
                  <a:pt x="247015" y="7359104"/>
                </a:lnTo>
                <a:lnTo>
                  <a:pt x="234137" y="7373709"/>
                </a:lnTo>
                <a:lnTo>
                  <a:pt x="215011" y="7389063"/>
                </a:lnTo>
                <a:lnTo>
                  <a:pt x="17500" y="7530732"/>
                </a:lnTo>
                <a:lnTo>
                  <a:pt x="17500" y="7646505"/>
                </a:lnTo>
                <a:lnTo>
                  <a:pt x="419328" y="7646505"/>
                </a:lnTo>
                <a:lnTo>
                  <a:pt x="419328" y="7521867"/>
                </a:lnTo>
                <a:close/>
              </a:path>
              <a:path w="1791335" h="8775065">
                <a:moveTo>
                  <a:pt x="419328" y="6403861"/>
                </a:moveTo>
                <a:lnTo>
                  <a:pt x="233400" y="6403861"/>
                </a:lnTo>
                <a:lnTo>
                  <a:pt x="318528" y="6349390"/>
                </a:lnTo>
                <a:lnTo>
                  <a:pt x="357670" y="6320815"/>
                </a:lnTo>
                <a:lnTo>
                  <a:pt x="387997" y="6288341"/>
                </a:lnTo>
                <a:lnTo>
                  <a:pt x="407593" y="6249111"/>
                </a:lnTo>
                <a:lnTo>
                  <a:pt x="414553" y="6200241"/>
                </a:lnTo>
                <a:lnTo>
                  <a:pt x="414553" y="6198882"/>
                </a:lnTo>
                <a:lnTo>
                  <a:pt x="408241" y="6155868"/>
                </a:lnTo>
                <a:lnTo>
                  <a:pt x="390207" y="6118187"/>
                </a:lnTo>
                <a:lnTo>
                  <a:pt x="361772" y="6086919"/>
                </a:lnTo>
                <a:lnTo>
                  <a:pt x="324256" y="6063221"/>
                </a:lnTo>
                <a:lnTo>
                  <a:pt x="278980" y="6048172"/>
                </a:lnTo>
                <a:lnTo>
                  <a:pt x="227266" y="6042914"/>
                </a:lnTo>
                <a:lnTo>
                  <a:pt x="172491" y="6047283"/>
                </a:lnTo>
                <a:lnTo>
                  <a:pt x="126123" y="6060224"/>
                </a:lnTo>
                <a:lnTo>
                  <a:pt x="86093" y="6081458"/>
                </a:lnTo>
                <a:lnTo>
                  <a:pt x="50342" y="6110744"/>
                </a:lnTo>
                <a:lnTo>
                  <a:pt x="16827" y="6147803"/>
                </a:lnTo>
                <a:lnTo>
                  <a:pt x="121704" y="6237008"/>
                </a:lnTo>
                <a:lnTo>
                  <a:pt x="148907" y="6209944"/>
                </a:lnTo>
                <a:lnTo>
                  <a:pt x="172275" y="6191555"/>
                </a:lnTo>
                <a:lnTo>
                  <a:pt x="193344" y="6181090"/>
                </a:lnTo>
                <a:lnTo>
                  <a:pt x="213652" y="6177762"/>
                </a:lnTo>
                <a:lnTo>
                  <a:pt x="231851" y="6180429"/>
                </a:lnTo>
                <a:lnTo>
                  <a:pt x="245313" y="6187808"/>
                </a:lnTo>
                <a:lnTo>
                  <a:pt x="253682" y="6199022"/>
                </a:lnTo>
                <a:lnTo>
                  <a:pt x="256552" y="6213183"/>
                </a:lnTo>
                <a:lnTo>
                  <a:pt x="254279" y="6227013"/>
                </a:lnTo>
                <a:lnTo>
                  <a:pt x="247015" y="6241097"/>
                </a:lnTo>
                <a:lnTo>
                  <a:pt x="234137" y="6255702"/>
                </a:lnTo>
                <a:lnTo>
                  <a:pt x="215011" y="6271057"/>
                </a:lnTo>
                <a:lnTo>
                  <a:pt x="17500" y="6412725"/>
                </a:lnTo>
                <a:lnTo>
                  <a:pt x="17500" y="6528498"/>
                </a:lnTo>
                <a:lnTo>
                  <a:pt x="419328" y="6528498"/>
                </a:lnTo>
                <a:lnTo>
                  <a:pt x="419328" y="6403861"/>
                </a:lnTo>
                <a:close/>
              </a:path>
              <a:path w="1791335" h="8775065">
                <a:moveTo>
                  <a:pt x="419328" y="5285854"/>
                </a:moveTo>
                <a:lnTo>
                  <a:pt x="233400" y="5285854"/>
                </a:lnTo>
                <a:lnTo>
                  <a:pt x="318528" y="5231384"/>
                </a:lnTo>
                <a:lnTo>
                  <a:pt x="357670" y="5202809"/>
                </a:lnTo>
                <a:lnTo>
                  <a:pt x="387997" y="5170335"/>
                </a:lnTo>
                <a:lnTo>
                  <a:pt x="407593" y="5131105"/>
                </a:lnTo>
                <a:lnTo>
                  <a:pt x="414553" y="5082235"/>
                </a:lnTo>
                <a:lnTo>
                  <a:pt x="414553" y="5080876"/>
                </a:lnTo>
                <a:lnTo>
                  <a:pt x="408241" y="5037861"/>
                </a:lnTo>
                <a:lnTo>
                  <a:pt x="390207" y="5000180"/>
                </a:lnTo>
                <a:lnTo>
                  <a:pt x="361772" y="4968926"/>
                </a:lnTo>
                <a:lnTo>
                  <a:pt x="324256" y="4945215"/>
                </a:lnTo>
                <a:lnTo>
                  <a:pt x="278980" y="4930165"/>
                </a:lnTo>
                <a:lnTo>
                  <a:pt x="227266" y="4924907"/>
                </a:lnTo>
                <a:lnTo>
                  <a:pt x="172491" y="4929276"/>
                </a:lnTo>
                <a:lnTo>
                  <a:pt x="126123" y="4942217"/>
                </a:lnTo>
                <a:lnTo>
                  <a:pt x="86093" y="4963452"/>
                </a:lnTo>
                <a:lnTo>
                  <a:pt x="50342" y="4992738"/>
                </a:lnTo>
                <a:lnTo>
                  <a:pt x="16827" y="5029797"/>
                </a:lnTo>
                <a:lnTo>
                  <a:pt x="121704" y="5119001"/>
                </a:lnTo>
                <a:lnTo>
                  <a:pt x="148907" y="5091938"/>
                </a:lnTo>
                <a:lnTo>
                  <a:pt x="172275" y="5073548"/>
                </a:lnTo>
                <a:lnTo>
                  <a:pt x="193344" y="5063083"/>
                </a:lnTo>
                <a:lnTo>
                  <a:pt x="213652" y="5059756"/>
                </a:lnTo>
                <a:lnTo>
                  <a:pt x="231851" y="5062423"/>
                </a:lnTo>
                <a:lnTo>
                  <a:pt x="245313" y="5069802"/>
                </a:lnTo>
                <a:lnTo>
                  <a:pt x="253682" y="5081028"/>
                </a:lnTo>
                <a:lnTo>
                  <a:pt x="256552" y="5095176"/>
                </a:lnTo>
                <a:lnTo>
                  <a:pt x="254279" y="5109007"/>
                </a:lnTo>
                <a:lnTo>
                  <a:pt x="247015" y="5123091"/>
                </a:lnTo>
                <a:lnTo>
                  <a:pt x="234137" y="5137696"/>
                </a:lnTo>
                <a:lnTo>
                  <a:pt x="215011" y="5153063"/>
                </a:lnTo>
                <a:lnTo>
                  <a:pt x="17500" y="5294719"/>
                </a:lnTo>
                <a:lnTo>
                  <a:pt x="17500" y="5410492"/>
                </a:lnTo>
                <a:lnTo>
                  <a:pt x="419328" y="5410492"/>
                </a:lnTo>
                <a:lnTo>
                  <a:pt x="419328" y="5285854"/>
                </a:lnTo>
                <a:close/>
              </a:path>
              <a:path w="1791335" h="8775065">
                <a:moveTo>
                  <a:pt x="419328" y="4167848"/>
                </a:moveTo>
                <a:lnTo>
                  <a:pt x="233400" y="4167848"/>
                </a:lnTo>
                <a:lnTo>
                  <a:pt x="318528" y="4113377"/>
                </a:lnTo>
                <a:lnTo>
                  <a:pt x="357670" y="4084802"/>
                </a:lnTo>
                <a:lnTo>
                  <a:pt x="387997" y="4052328"/>
                </a:lnTo>
                <a:lnTo>
                  <a:pt x="407593" y="4013098"/>
                </a:lnTo>
                <a:lnTo>
                  <a:pt x="414553" y="3964228"/>
                </a:lnTo>
                <a:lnTo>
                  <a:pt x="414553" y="3962870"/>
                </a:lnTo>
                <a:lnTo>
                  <a:pt x="408241" y="3919855"/>
                </a:lnTo>
                <a:lnTo>
                  <a:pt x="390207" y="3882174"/>
                </a:lnTo>
                <a:lnTo>
                  <a:pt x="361772" y="3850919"/>
                </a:lnTo>
                <a:lnTo>
                  <a:pt x="324256" y="3827208"/>
                </a:lnTo>
                <a:lnTo>
                  <a:pt x="278980" y="3812159"/>
                </a:lnTo>
                <a:lnTo>
                  <a:pt x="227266" y="3806901"/>
                </a:lnTo>
                <a:lnTo>
                  <a:pt x="172491" y="3811270"/>
                </a:lnTo>
                <a:lnTo>
                  <a:pt x="126123" y="3824211"/>
                </a:lnTo>
                <a:lnTo>
                  <a:pt x="86093" y="3845445"/>
                </a:lnTo>
                <a:lnTo>
                  <a:pt x="50342" y="3874732"/>
                </a:lnTo>
                <a:lnTo>
                  <a:pt x="16827" y="3911790"/>
                </a:lnTo>
                <a:lnTo>
                  <a:pt x="121704" y="4000995"/>
                </a:lnTo>
                <a:lnTo>
                  <a:pt x="148907" y="3973931"/>
                </a:lnTo>
                <a:lnTo>
                  <a:pt x="172275" y="3955542"/>
                </a:lnTo>
                <a:lnTo>
                  <a:pt x="193344" y="3945077"/>
                </a:lnTo>
                <a:lnTo>
                  <a:pt x="213652" y="3941749"/>
                </a:lnTo>
                <a:lnTo>
                  <a:pt x="231851" y="3944416"/>
                </a:lnTo>
                <a:lnTo>
                  <a:pt x="245313" y="3951795"/>
                </a:lnTo>
                <a:lnTo>
                  <a:pt x="253682" y="3963009"/>
                </a:lnTo>
                <a:lnTo>
                  <a:pt x="256552" y="3977170"/>
                </a:lnTo>
                <a:lnTo>
                  <a:pt x="254279" y="3991000"/>
                </a:lnTo>
                <a:lnTo>
                  <a:pt x="247015" y="4005084"/>
                </a:lnTo>
                <a:lnTo>
                  <a:pt x="234137" y="4019689"/>
                </a:lnTo>
                <a:lnTo>
                  <a:pt x="215011" y="4035056"/>
                </a:lnTo>
                <a:lnTo>
                  <a:pt x="17500" y="4176712"/>
                </a:lnTo>
                <a:lnTo>
                  <a:pt x="17500" y="4292485"/>
                </a:lnTo>
                <a:lnTo>
                  <a:pt x="419328" y="4292485"/>
                </a:lnTo>
                <a:lnTo>
                  <a:pt x="419328" y="4167848"/>
                </a:lnTo>
                <a:close/>
              </a:path>
              <a:path w="1791335" h="8775065">
                <a:moveTo>
                  <a:pt x="419328" y="3049841"/>
                </a:moveTo>
                <a:lnTo>
                  <a:pt x="233400" y="3049841"/>
                </a:lnTo>
                <a:lnTo>
                  <a:pt x="318528" y="2995371"/>
                </a:lnTo>
                <a:lnTo>
                  <a:pt x="357670" y="2966796"/>
                </a:lnTo>
                <a:lnTo>
                  <a:pt x="387997" y="2934335"/>
                </a:lnTo>
                <a:lnTo>
                  <a:pt x="407593" y="2895092"/>
                </a:lnTo>
                <a:lnTo>
                  <a:pt x="414553" y="2846222"/>
                </a:lnTo>
                <a:lnTo>
                  <a:pt x="414553" y="2844863"/>
                </a:lnTo>
                <a:lnTo>
                  <a:pt x="411454" y="2823756"/>
                </a:lnTo>
                <a:lnTo>
                  <a:pt x="408241" y="2801848"/>
                </a:lnTo>
                <a:lnTo>
                  <a:pt x="390207" y="2764167"/>
                </a:lnTo>
                <a:lnTo>
                  <a:pt x="361772" y="2732913"/>
                </a:lnTo>
                <a:lnTo>
                  <a:pt x="324256" y="2709202"/>
                </a:lnTo>
                <a:lnTo>
                  <a:pt x="278980" y="2694152"/>
                </a:lnTo>
                <a:lnTo>
                  <a:pt x="227266" y="2688894"/>
                </a:lnTo>
                <a:lnTo>
                  <a:pt x="172491" y="2693263"/>
                </a:lnTo>
                <a:lnTo>
                  <a:pt x="126123" y="2706205"/>
                </a:lnTo>
                <a:lnTo>
                  <a:pt x="86093" y="2727439"/>
                </a:lnTo>
                <a:lnTo>
                  <a:pt x="50342" y="2756725"/>
                </a:lnTo>
                <a:lnTo>
                  <a:pt x="16827" y="2793784"/>
                </a:lnTo>
                <a:lnTo>
                  <a:pt x="121704" y="2882989"/>
                </a:lnTo>
                <a:lnTo>
                  <a:pt x="148907" y="2855925"/>
                </a:lnTo>
                <a:lnTo>
                  <a:pt x="172275" y="2837535"/>
                </a:lnTo>
                <a:lnTo>
                  <a:pt x="193344" y="2827070"/>
                </a:lnTo>
                <a:lnTo>
                  <a:pt x="213652" y="2823756"/>
                </a:lnTo>
                <a:lnTo>
                  <a:pt x="231851" y="2826410"/>
                </a:lnTo>
                <a:lnTo>
                  <a:pt x="245313" y="2833789"/>
                </a:lnTo>
                <a:lnTo>
                  <a:pt x="253682" y="2845016"/>
                </a:lnTo>
                <a:lnTo>
                  <a:pt x="256552" y="2859163"/>
                </a:lnTo>
                <a:lnTo>
                  <a:pt x="254279" y="2872994"/>
                </a:lnTo>
                <a:lnTo>
                  <a:pt x="247015" y="2887078"/>
                </a:lnTo>
                <a:lnTo>
                  <a:pt x="234137" y="2901683"/>
                </a:lnTo>
                <a:lnTo>
                  <a:pt x="215011" y="2917050"/>
                </a:lnTo>
                <a:lnTo>
                  <a:pt x="17500" y="3058706"/>
                </a:lnTo>
                <a:lnTo>
                  <a:pt x="17500" y="3174479"/>
                </a:lnTo>
                <a:lnTo>
                  <a:pt x="419328" y="3174479"/>
                </a:lnTo>
                <a:lnTo>
                  <a:pt x="419328" y="3049841"/>
                </a:lnTo>
                <a:close/>
              </a:path>
              <a:path w="1791335" h="8775065">
                <a:moveTo>
                  <a:pt x="419328" y="1931847"/>
                </a:moveTo>
                <a:lnTo>
                  <a:pt x="233400" y="1931847"/>
                </a:lnTo>
                <a:lnTo>
                  <a:pt x="318528" y="1877364"/>
                </a:lnTo>
                <a:lnTo>
                  <a:pt x="357670" y="1848789"/>
                </a:lnTo>
                <a:lnTo>
                  <a:pt x="387997" y="1816328"/>
                </a:lnTo>
                <a:lnTo>
                  <a:pt x="407593" y="1777085"/>
                </a:lnTo>
                <a:lnTo>
                  <a:pt x="414553" y="1728216"/>
                </a:lnTo>
                <a:lnTo>
                  <a:pt x="414553" y="1726857"/>
                </a:lnTo>
                <a:lnTo>
                  <a:pt x="411454" y="1705749"/>
                </a:lnTo>
                <a:lnTo>
                  <a:pt x="408241" y="1683854"/>
                </a:lnTo>
                <a:lnTo>
                  <a:pt x="390207" y="1646161"/>
                </a:lnTo>
                <a:lnTo>
                  <a:pt x="361772" y="1614906"/>
                </a:lnTo>
                <a:lnTo>
                  <a:pt x="324256" y="1591195"/>
                </a:lnTo>
                <a:lnTo>
                  <a:pt x="278980" y="1576158"/>
                </a:lnTo>
                <a:lnTo>
                  <a:pt x="227266" y="1570888"/>
                </a:lnTo>
                <a:lnTo>
                  <a:pt x="172491" y="1575257"/>
                </a:lnTo>
                <a:lnTo>
                  <a:pt x="126123" y="1588198"/>
                </a:lnTo>
                <a:lnTo>
                  <a:pt x="86093" y="1609432"/>
                </a:lnTo>
                <a:lnTo>
                  <a:pt x="50342" y="1638719"/>
                </a:lnTo>
                <a:lnTo>
                  <a:pt x="16827" y="1675777"/>
                </a:lnTo>
                <a:lnTo>
                  <a:pt x="121704" y="1764995"/>
                </a:lnTo>
                <a:lnTo>
                  <a:pt x="148907" y="1737918"/>
                </a:lnTo>
                <a:lnTo>
                  <a:pt x="172275" y="1719529"/>
                </a:lnTo>
                <a:lnTo>
                  <a:pt x="193344" y="1709064"/>
                </a:lnTo>
                <a:lnTo>
                  <a:pt x="213652" y="1705749"/>
                </a:lnTo>
                <a:lnTo>
                  <a:pt x="231851" y="1708404"/>
                </a:lnTo>
                <a:lnTo>
                  <a:pt x="245313" y="1715795"/>
                </a:lnTo>
                <a:lnTo>
                  <a:pt x="253682" y="1727009"/>
                </a:lnTo>
                <a:lnTo>
                  <a:pt x="256552" y="1741157"/>
                </a:lnTo>
                <a:lnTo>
                  <a:pt x="254279" y="1754987"/>
                </a:lnTo>
                <a:lnTo>
                  <a:pt x="247015" y="1769084"/>
                </a:lnTo>
                <a:lnTo>
                  <a:pt x="234137" y="1783676"/>
                </a:lnTo>
                <a:lnTo>
                  <a:pt x="215011" y="1799043"/>
                </a:lnTo>
                <a:lnTo>
                  <a:pt x="17500" y="1940699"/>
                </a:lnTo>
                <a:lnTo>
                  <a:pt x="17500" y="2056472"/>
                </a:lnTo>
                <a:lnTo>
                  <a:pt x="419328" y="2056472"/>
                </a:lnTo>
                <a:lnTo>
                  <a:pt x="419328" y="1931847"/>
                </a:lnTo>
                <a:close/>
              </a:path>
              <a:path w="1791335" h="8775065">
                <a:moveTo>
                  <a:pt x="419328" y="813841"/>
                </a:moveTo>
                <a:lnTo>
                  <a:pt x="233400" y="813841"/>
                </a:lnTo>
                <a:lnTo>
                  <a:pt x="318528" y="759358"/>
                </a:lnTo>
                <a:lnTo>
                  <a:pt x="357670" y="730783"/>
                </a:lnTo>
                <a:lnTo>
                  <a:pt x="387997" y="698322"/>
                </a:lnTo>
                <a:lnTo>
                  <a:pt x="407593" y="659079"/>
                </a:lnTo>
                <a:lnTo>
                  <a:pt x="414553" y="610209"/>
                </a:lnTo>
                <a:lnTo>
                  <a:pt x="414553" y="608850"/>
                </a:lnTo>
                <a:lnTo>
                  <a:pt x="411454" y="587743"/>
                </a:lnTo>
                <a:lnTo>
                  <a:pt x="408241" y="565848"/>
                </a:lnTo>
                <a:lnTo>
                  <a:pt x="390207" y="528154"/>
                </a:lnTo>
                <a:lnTo>
                  <a:pt x="361772" y="496900"/>
                </a:lnTo>
                <a:lnTo>
                  <a:pt x="324256" y="473189"/>
                </a:lnTo>
                <a:lnTo>
                  <a:pt x="278980" y="458152"/>
                </a:lnTo>
                <a:lnTo>
                  <a:pt x="227266" y="452882"/>
                </a:lnTo>
                <a:lnTo>
                  <a:pt x="172491" y="457250"/>
                </a:lnTo>
                <a:lnTo>
                  <a:pt x="126123" y="470192"/>
                </a:lnTo>
                <a:lnTo>
                  <a:pt x="86093" y="491426"/>
                </a:lnTo>
                <a:lnTo>
                  <a:pt x="50342" y="520712"/>
                </a:lnTo>
                <a:lnTo>
                  <a:pt x="16827" y="557771"/>
                </a:lnTo>
                <a:lnTo>
                  <a:pt x="121704" y="646988"/>
                </a:lnTo>
                <a:lnTo>
                  <a:pt x="148907" y="619912"/>
                </a:lnTo>
                <a:lnTo>
                  <a:pt x="172275" y="601535"/>
                </a:lnTo>
                <a:lnTo>
                  <a:pt x="193344" y="591058"/>
                </a:lnTo>
                <a:lnTo>
                  <a:pt x="213652" y="587743"/>
                </a:lnTo>
                <a:lnTo>
                  <a:pt x="231851" y="590397"/>
                </a:lnTo>
                <a:lnTo>
                  <a:pt x="245313" y="597789"/>
                </a:lnTo>
                <a:lnTo>
                  <a:pt x="253682" y="609003"/>
                </a:lnTo>
                <a:lnTo>
                  <a:pt x="256552" y="623150"/>
                </a:lnTo>
                <a:lnTo>
                  <a:pt x="254279" y="636981"/>
                </a:lnTo>
                <a:lnTo>
                  <a:pt x="247015" y="651078"/>
                </a:lnTo>
                <a:lnTo>
                  <a:pt x="234137" y="665670"/>
                </a:lnTo>
                <a:lnTo>
                  <a:pt x="215011" y="681037"/>
                </a:lnTo>
                <a:lnTo>
                  <a:pt x="17500" y="822693"/>
                </a:lnTo>
                <a:lnTo>
                  <a:pt x="17500" y="938466"/>
                </a:lnTo>
                <a:lnTo>
                  <a:pt x="419328" y="938466"/>
                </a:lnTo>
                <a:lnTo>
                  <a:pt x="419328" y="813841"/>
                </a:lnTo>
                <a:close/>
              </a:path>
              <a:path w="1791335" h="8775065">
                <a:moveTo>
                  <a:pt x="426237" y="7834096"/>
                </a:moveTo>
                <a:lnTo>
                  <a:pt x="287388" y="7834096"/>
                </a:lnTo>
                <a:lnTo>
                  <a:pt x="214198" y="8045602"/>
                </a:lnTo>
                <a:lnTo>
                  <a:pt x="141008" y="7834096"/>
                </a:lnTo>
                <a:lnTo>
                  <a:pt x="0" y="7834096"/>
                </a:lnTo>
                <a:lnTo>
                  <a:pt x="152844" y="8213509"/>
                </a:lnTo>
                <a:lnTo>
                  <a:pt x="273392" y="8213509"/>
                </a:lnTo>
                <a:lnTo>
                  <a:pt x="341033" y="8045602"/>
                </a:lnTo>
                <a:lnTo>
                  <a:pt x="426237" y="7834096"/>
                </a:lnTo>
                <a:close/>
              </a:path>
              <a:path w="1791335" h="8775065">
                <a:moveTo>
                  <a:pt x="426237" y="6716090"/>
                </a:moveTo>
                <a:lnTo>
                  <a:pt x="287388" y="6716090"/>
                </a:lnTo>
                <a:lnTo>
                  <a:pt x="214198" y="6927596"/>
                </a:lnTo>
                <a:lnTo>
                  <a:pt x="141008" y="6716090"/>
                </a:lnTo>
                <a:lnTo>
                  <a:pt x="0" y="6716090"/>
                </a:lnTo>
                <a:lnTo>
                  <a:pt x="152844" y="7095503"/>
                </a:lnTo>
                <a:lnTo>
                  <a:pt x="273392" y="7095503"/>
                </a:lnTo>
                <a:lnTo>
                  <a:pt x="341033" y="6927596"/>
                </a:lnTo>
                <a:lnTo>
                  <a:pt x="426237" y="6716090"/>
                </a:lnTo>
                <a:close/>
              </a:path>
              <a:path w="1791335" h="8775065">
                <a:moveTo>
                  <a:pt x="426237" y="5598084"/>
                </a:moveTo>
                <a:lnTo>
                  <a:pt x="287388" y="5598084"/>
                </a:lnTo>
                <a:lnTo>
                  <a:pt x="214198" y="5809589"/>
                </a:lnTo>
                <a:lnTo>
                  <a:pt x="141008" y="5598084"/>
                </a:lnTo>
                <a:lnTo>
                  <a:pt x="0" y="5598084"/>
                </a:lnTo>
                <a:lnTo>
                  <a:pt x="152844" y="5977496"/>
                </a:lnTo>
                <a:lnTo>
                  <a:pt x="273392" y="5977496"/>
                </a:lnTo>
                <a:lnTo>
                  <a:pt x="341033" y="5809589"/>
                </a:lnTo>
                <a:lnTo>
                  <a:pt x="426237" y="5598084"/>
                </a:lnTo>
                <a:close/>
              </a:path>
              <a:path w="1791335" h="8775065">
                <a:moveTo>
                  <a:pt x="426237" y="4480077"/>
                </a:moveTo>
                <a:lnTo>
                  <a:pt x="287388" y="4480077"/>
                </a:lnTo>
                <a:lnTo>
                  <a:pt x="214198" y="4691583"/>
                </a:lnTo>
                <a:lnTo>
                  <a:pt x="141008" y="4480077"/>
                </a:lnTo>
                <a:lnTo>
                  <a:pt x="0" y="4480077"/>
                </a:lnTo>
                <a:lnTo>
                  <a:pt x="152844" y="4859490"/>
                </a:lnTo>
                <a:lnTo>
                  <a:pt x="273392" y="4859490"/>
                </a:lnTo>
                <a:lnTo>
                  <a:pt x="341033" y="4691583"/>
                </a:lnTo>
                <a:lnTo>
                  <a:pt x="426237" y="4480077"/>
                </a:lnTo>
                <a:close/>
              </a:path>
              <a:path w="1791335" h="8775065">
                <a:moveTo>
                  <a:pt x="426237" y="3362083"/>
                </a:moveTo>
                <a:lnTo>
                  <a:pt x="287388" y="3362083"/>
                </a:lnTo>
                <a:lnTo>
                  <a:pt x="214198" y="3573576"/>
                </a:lnTo>
                <a:lnTo>
                  <a:pt x="141008" y="3362083"/>
                </a:lnTo>
                <a:lnTo>
                  <a:pt x="0" y="3362083"/>
                </a:lnTo>
                <a:lnTo>
                  <a:pt x="152844" y="3741483"/>
                </a:lnTo>
                <a:lnTo>
                  <a:pt x="273392" y="3741483"/>
                </a:lnTo>
                <a:lnTo>
                  <a:pt x="341033" y="3573576"/>
                </a:lnTo>
                <a:lnTo>
                  <a:pt x="426237" y="3362083"/>
                </a:lnTo>
                <a:close/>
              </a:path>
              <a:path w="1791335" h="8775065">
                <a:moveTo>
                  <a:pt x="426237" y="2244077"/>
                </a:moveTo>
                <a:lnTo>
                  <a:pt x="287388" y="2244077"/>
                </a:lnTo>
                <a:lnTo>
                  <a:pt x="214198" y="2455570"/>
                </a:lnTo>
                <a:lnTo>
                  <a:pt x="141008" y="2244077"/>
                </a:lnTo>
                <a:lnTo>
                  <a:pt x="0" y="2244077"/>
                </a:lnTo>
                <a:lnTo>
                  <a:pt x="152844" y="2623477"/>
                </a:lnTo>
                <a:lnTo>
                  <a:pt x="273392" y="2623477"/>
                </a:lnTo>
                <a:lnTo>
                  <a:pt x="341033" y="2455570"/>
                </a:lnTo>
                <a:lnTo>
                  <a:pt x="426237" y="2244077"/>
                </a:lnTo>
                <a:close/>
              </a:path>
              <a:path w="1791335" h="8775065">
                <a:moveTo>
                  <a:pt x="426237" y="1126070"/>
                </a:moveTo>
                <a:lnTo>
                  <a:pt x="287388" y="1126070"/>
                </a:lnTo>
                <a:lnTo>
                  <a:pt x="214198" y="1337564"/>
                </a:lnTo>
                <a:lnTo>
                  <a:pt x="141008" y="1126070"/>
                </a:lnTo>
                <a:lnTo>
                  <a:pt x="0" y="1126070"/>
                </a:lnTo>
                <a:lnTo>
                  <a:pt x="152844" y="1505470"/>
                </a:lnTo>
                <a:lnTo>
                  <a:pt x="273392" y="1505470"/>
                </a:lnTo>
                <a:lnTo>
                  <a:pt x="341033" y="1337564"/>
                </a:lnTo>
                <a:lnTo>
                  <a:pt x="426237" y="1126070"/>
                </a:lnTo>
                <a:close/>
              </a:path>
              <a:path w="1791335" h="8775065">
                <a:moveTo>
                  <a:pt x="426237" y="8064"/>
                </a:moveTo>
                <a:lnTo>
                  <a:pt x="287388" y="8064"/>
                </a:lnTo>
                <a:lnTo>
                  <a:pt x="214198" y="219557"/>
                </a:lnTo>
                <a:lnTo>
                  <a:pt x="141008" y="8064"/>
                </a:lnTo>
                <a:lnTo>
                  <a:pt x="0" y="8064"/>
                </a:lnTo>
                <a:lnTo>
                  <a:pt x="152844" y="387464"/>
                </a:lnTo>
                <a:lnTo>
                  <a:pt x="273392" y="387464"/>
                </a:lnTo>
                <a:lnTo>
                  <a:pt x="341033" y="219557"/>
                </a:lnTo>
                <a:lnTo>
                  <a:pt x="426237" y="8064"/>
                </a:lnTo>
                <a:close/>
              </a:path>
              <a:path w="1791335" h="8775065">
                <a:moveTo>
                  <a:pt x="568617" y="7834096"/>
                </a:moveTo>
                <a:lnTo>
                  <a:pt x="442683" y="7834096"/>
                </a:lnTo>
                <a:lnTo>
                  <a:pt x="442683" y="8210817"/>
                </a:lnTo>
                <a:lnTo>
                  <a:pt x="568617" y="8210817"/>
                </a:lnTo>
                <a:lnTo>
                  <a:pt x="568617" y="7834096"/>
                </a:lnTo>
                <a:close/>
              </a:path>
              <a:path w="1791335" h="8775065">
                <a:moveTo>
                  <a:pt x="568617" y="6716090"/>
                </a:moveTo>
                <a:lnTo>
                  <a:pt x="442683" y="6716090"/>
                </a:lnTo>
                <a:lnTo>
                  <a:pt x="442683" y="7092810"/>
                </a:lnTo>
                <a:lnTo>
                  <a:pt x="568617" y="7092810"/>
                </a:lnTo>
                <a:lnTo>
                  <a:pt x="568617" y="6716090"/>
                </a:lnTo>
                <a:close/>
              </a:path>
              <a:path w="1791335" h="8775065">
                <a:moveTo>
                  <a:pt x="568617" y="5598084"/>
                </a:moveTo>
                <a:lnTo>
                  <a:pt x="442683" y="5598084"/>
                </a:lnTo>
                <a:lnTo>
                  <a:pt x="442683" y="5974804"/>
                </a:lnTo>
                <a:lnTo>
                  <a:pt x="568617" y="5974804"/>
                </a:lnTo>
                <a:lnTo>
                  <a:pt x="568617" y="5598084"/>
                </a:lnTo>
                <a:close/>
              </a:path>
              <a:path w="1791335" h="8775065">
                <a:moveTo>
                  <a:pt x="568617" y="4480077"/>
                </a:moveTo>
                <a:lnTo>
                  <a:pt x="442683" y="4480077"/>
                </a:lnTo>
                <a:lnTo>
                  <a:pt x="442683" y="4856797"/>
                </a:lnTo>
                <a:lnTo>
                  <a:pt x="568617" y="4856797"/>
                </a:lnTo>
                <a:lnTo>
                  <a:pt x="568617" y="4480077"/>
                </a:lnTo>
                <a:close/>
              </a:path>
              <a:path w="1791335" h="8775065">
                <a:moveTo>
                  <a:pt x="568617" y="3362071"/>
                </a:moveTo>
                <a:lnTo>
                  <a:pt x="442683" y="3362071"/>
                </a:lnTo>
                <a:lnTo>
                  <a:pt x="442683" y="3738791"/>
                </a:lnTo>
                <a:lnTo>
                  <a:pt x="568617" y="3738791"/>
                </a:lnTo>
                <a:lnTo>
                  <a:pt x="568617" y="3362071"/>
                </a:lnTo>
                <a:close/>
              </a:path>
              <a:path w="1791335" h="8775065">
                <a:moveTo>
                  <a:pt x="568617" y="2244064"/>
                </a:moveTo>
                <a:lnTo>
                  <a:pt x="442683" y="2244064"/>
                </a:lnTo>
                <a:lnTo>
                  <a:pt x="442683" y="2620784"/>
                </a:lnTo>
                <a:lnTo>
                  <a:pt x="568617" y="2620784"/>
                </a:lnTo>
                <a:lnTo>
                  <a:pt x="568617" y="2244064"/>
                </a:lnTo>
                <a:close/>
              </a:path>
              <a:path w="1791335" h="8775065">
                <a:moveTo>
                  <a:pt x="568617" y="1126058"/>
                </a:moveTo>
                <a:lnTo>
                  <a:pt x="442683" y="1126058"/>
                </a:lnTo>
                <a:lnTo>
                  <a:pt x="442683" y="1502778"/>
                </a:lnTo>
                <a:lnTo>
                  <a:pt x="568617" y="1502778"/>
                </a:lnTo>
                <a:lnTo>
                  <a:pt x="568617" y="1126058"/>
                </a:lnTo>
                <a:close/>
              </a:path>
              <a:path w="1791335" h="8775065">
                <a:moveTo>
                  <a:pt x="568617" y="8051"/>
                </a:moveTo>
                <a:lnTo>
                  <a:pt x="442683" y="8051"/>
                </a:lnTo>
                <a:lnTo>
                  <a:pt x="442683" y="384771"/>
                </a:lnTo>
                <a:lnTo>
                  <a:pt x="568617" y="384771"/>
                </a:lnTo>
                <a:lnTo>
                  <a:pt x="568617" y="8051"/>
                </a:lnTo>
                <a:close/>
              </a:path>
              <a:path w="1791335" h="8775065">
                <a:moveTo>
                  <a:pt x="909662" y="8524786"/>
                </a:moveTo>
                <a:lnTo>
                  <a:pt x="905751" y="8476424"/>
                </a:lnTo>
                <a:lnTo>
                  <a:pt x="894219" y="8430704"/>
                </a:lnTo>
                <a:lnTo>
                  <a:pt x="875334" y="8388794"/>
                </a:lnTo>
                <a:lnTo>
                  <a:pt x="849401" y="8351875"/>
                </a:lnTo>
                <a:lnTo>
                  <a:pt x="816686" y="8321129"/>
                </a:lnTo>
                <a:lnTo>
                  <a:pt x="777506" y="8297710"/>
                </a:lnTo>
                <a:lnTo>
                  <a:pt x="751674" y="8289226"/>
                </a:lnTo>
                <a:lnTo>
                  <a:pt x="751674" y="8526145"/>
                </a:lnTo>
                <a:lnTo>
                  <a:pt x="751674" y="8527517"/>
                </a:lnTo>
                <a:lnTo>
                  <a:pt x="746633" y="8572119"/>
                </a:lnTo>
                <a:lnTo>
                  <a:pt x="732345" y="8606511"/>
                </a:lnTo>
                <a:lnTo>
                  <a:pt x="710006" y="8628647"/>
                </a:lnTo>
                <a:lnTo>
                  <a:pt x="680834" y="8636470"/>
                </a:lnTo>
                <a:lnTo>
                  <a:pt x="651459" y="8628431"/>
                </a:lnTo>
                <a:lnTo>
                  <a:pt x="628662" y="8605825"/>
                </a:lnTo>
                <a:lnTo>
                  <a:pt x="613892" y="8570963"/>
                </a:lnTo>
                <a:lnTo>
                  <a:pt x="608647" y="8526145"/>
                </a:lnTo>
                <a:lnTo>
                  <a:pt x="608647" y="8524786"/>
                </a:lnTo>
                <a:lnTo>
                  <a:pt x="613689" y="8480171"/>
                </a:lnTo>
                <a:lnTo>
                  <a:pt x="627976" y="8445779"/>
                </a:lnTo>
                <a:lnTo>
                  <a:pt x="650316" y="8423656"/>
                </a:lnTo>
                <a:lnTo>
                  <a:pt x="679475" y="8415820"/>
                </a:lnTo>
                <a:lnTo>
                  <a:pt x="708863" y="8423859"/>
                </a:lnTo>
                <a:lnTo>
                  <a:pt x="731659" y="8446465"/>
                </a:lnTo>
                <a:lnTo>
                  <a:pt x="746429" y="8481327"/>
                </a:lnTo>
                <a:lnTo>
                  <a:pt x="751674" y="8526145"/>
                </a:lnTo>
                <a:lnTo>
                  <a:pt x="751674" y="8289226"/>
                </a:lnTo>
                <a:lnTo>
                  <a:pt x="732129" y="8282800"/>
                </a:lnTo>
                <a:lnTo>
                  <a:pt x="680834" y="8277568"/>
                </a:lnTo>
                <a:lnTo>
                  <a:pt x="629500" y="8282851"/>
                </a:lnTo>
                <a:lnTo>
                  <a:pt x="583958" y="8297913"/>
                </a:lnTo>
                <a:lnTo>
                  <a:pt x="544563" y="8321561"/>
                </a:lnTo>
                <a:lnTo>
                  <a:pt x="511606" y="8352561"/>
                </a:lnTo>
                <a:lnTo>
                  <a:pt x="485406" y="8389721"/>
                </a:lnTo>
                <a:lnTo>
                  <a:pt x="466305" y="8431847"/>
                </a:lnTo>
                <a:lnTo>
                  <a:pt x="454609" y="8477720"/>
                </a:lnTo>
                <a:lnTo>
                  <a:pt x="450761" y="8524786"/>
                </a:lnTo>
                <a:lnTo>
                  <a:pt x="450646" y="8527517"/>
                </a:lnTo>
                <a:lnTo>
                  <a:pt x="454558" y="8575878"/>
                </a:lnTo>
                <a:lnTo>
                  <a:pt x="466102" y="8621598"/>
                </a:lnTo>
                <a:lnTo>
                  <a:pt x="484987" y="8663495"/>
                </a:lnTo>
                <a:lnTo>
                  <a:pt x="510921" y="8700414"/>
                </a:lnTo>
                <a:lnTo>
                  <a:pt x="543623" y="8731161"/>
                </a:lnTo>
                <a:lnTo>
                  <a:pt x="582815" y="8754593"/>
                </a:lnTo>
                <a:lnTo>
                  <a:pt x="628192" y="8769502"/>
                </a:lnTo>
                <a:lnTo>
                  <a:pt x="679475" y="8774735"/>
                </a:lnTo>
                <a:lnTo>
                  <a:pt x="730821" y="8769439"/>
                </a:lnTo>
                <a:lnTo>
                  <a:pt x="776351" y="8754377"/>
                </a:lnTo>
                <a:lnTo>
                  <a:pt x="815759" y="8730729"/>
                </a:lnTo>
                <a:lnTo>
                  <a:pt x="848715" y="8699729"/>
                </a:lnTo>
                <a:lnTo>
                  <a:pt x="874903" y="8662556"/>
                </a:lnTo>
                <a:lnTo>
                  <a:pt x="886726" y="8636470"/>
                </a:lnTo>
                <a:lnTo>
                  <a:pt x="894003" y="8620430"/>
                </a:lnTo>
                <a:lnTo>
                  <a:pt x="905700" y="8574557"/>
                </a:lnTo>
                <a:lnTo>
                  <a:pt x="909561" y="8527517"/>
                </a:lnTo>
                <a:lnTo>
                  <a:pt x="909662" y="8524786"/>
                </a:lnTo>
                <a:close/>
              </a:path>
              <a:path w="1791335" h="8775065">
                <a:moveTo>
                  <a:pt x="909662" y="7406780"/>
                </a:moveTo>
                <a:lnTo>
                  <a:pt x="905751" y="7358418"/>
                </a:lnTo>
                <a:lnTo>
                  <a:pt x="894219" y="7312698"/>
                </a:lnTo>
                <a:lnTo>
                  <a:pt x="875334" y="7270788"/>
                </a:lnTo>
                <a:lnTo>
                  <a:pt x="849401" y="7233882"/>
                </a:lnTo>
                <a:lnTo>
                  <a:pt x="816686" y="7203122"/>
                </a:lnTo>
                <a:lnTo>
                  <a:pt x="777506" y="7179704"/>
                </a:lnTo>
                <a:lnTo>
                  <a:pt x="751674" y="7171220"/>
                </a:lnTo>
                <a:lnTo>
                  <a:pt x="751674" y="7408138"/>
                </a:lnTo>
                <a:lnTo>
                  <a:pt x="751674" y="7409510"/>
                </a:lnTo>
                <a:lnTo>
                  <a:pt x="746633" y="7454112"/>
                </a:lnTo>
                <a:lnTo>
                  <a:pt x="732345" y="7488504"/>
                </a:lnTo>
                <a:lnTo>
                  <a:pt x="710006" y="7510640"/>
                </a:lnTo>
                <a:lnTo>
                  <a:pt x="680834" y="7518463"/>
                </a:lnTo>
                <a:lnTo>
                  <a:pt x="651459" y="7510424"/>
                </a:lnTo>
                <a:lnTo>
                  <a:pt x="628662" y="7487818"/>
                </a:lnTo>
                <a:lnTo>
                  <a:pt x="613892" y="7452957"/>
                </a:lnTo>
                <a:lnTo>
                  <a:pt x="608647" y="7408138"/>
                </a:lnTo>
                <a:lnTo>
                  <a:pt x="608647" y="7406780"/>
                </a:lnTo>
                <a:lnTo>
                  <a:pt x="613689" y="7362164"/>
                </a:lnTo>
                <a:lnTo>
                  <a:pt x="627976" y="7327773"/>
                </a:lnTo>
                <a:lnTo>
                  <a:pt x="650316" y="7305649"/>
                </a:lnTo>
                <a:lnTo>
                  <a:pt x="679475" y="7297814"/>
                </a:lnTo>
                <a:lnTo>
                  <a:pt x="708863" y="7305853"/>
                </a:lnTo>
                <a:lnTo>
                  <a:pt x="731659" y="7328459"/>
                </a:lnTo>
                <a:lnTo>
                  <a:pt x="746429" y="7363320"/>
                </a:lnTo>
                <a:lnTo>
                  <a:pt x="751674" y="7408138"/>
                </a:lnTo>
                <a:lnTo>
                  <a:pt x="751674" y="7171220"/>
                </a:lnTo>
                <a:lnTo>
                  <a:pt x="732129" y="7164794"/>
                </a:lnTo>
                <a:lnTo>
                  <a:pt x="680834" y="7159561"/>
                </a:lnTo>
                <a:lnTo>
                  <a:pt x="629500" y="7164845"/>
                </a:lnTo>
                <a:lnTo>
                  <a:pt x="583958" y="7179919"/>
                </a:lnTo>
                <a:lnTo>
                  <a:pt x="544563" y="7203554"/>
                </a:lnTo>
                <a:lnTo>
                  <a:pt x="511606" y="7234555"/>
                </a:lnTo>
                <a:lnTo>
                  <a:pt x="485406" y="7271728"/>
                </a:lnTo>
                <a:lnTo>
                  <a:pt x="466305" y="7313841"/>
                </a:lnTo>
                <a:lnTo>
                  <a:pt x="454609" y="7359713"/>
                </a:lnTo>
                <a:lnTo>
                  <a:pt x="450761" y="7406780"/>
                </a:lnTo>
                <a:lnTo>
                  <a:pt x="450646" y="7409510"/>
                </a:lnTo>
                <a:lnTo>
                  <a:pt x="454558" y="7457872"/>
                </a:lnTo>
                <a:lnTo>
                  <a:pt x="466102" y="7503592"/>
                </a:lnTo>
                <a:lnTo>
                  <a:pt x="484987" y="7545489"/>
                </a:lnTo>
                <a:lnTo>
                  <a:pt x="510921" y="7582408"/>
                </a:lnTo>
                <a:lnTo>
                  <a:pt x="543623" y="7613167"/>
                </a:lnTo>
                <a:lnTo>
                  <a:pt x="582815" y="7636586"/>
                </a:lnTo>
                <a:lnTo>
                  <a:pt x="628192" y="7651496"/>
                </a:lnTo>
                <a:lnTo>
                  <a:pt x="679475" y="7656728"/>
                </a:lnTo>
                <a:lnTo>
                  <a:pt x="730821" y="7651432"/>
                </a:lnTo>
                <a:lnTo>
                  <a:pt x="776351" y="7636370"/>
                </a:lnTo>
                <a:lnTo>
                  <a:pt x="815759" y="7612723"/>
                </a:lnTo>
                <a:lnTo>
                  <a:pt x="848715" y="7581722"/>
                </a:lnTo>
                <a:lnTo>
                  <a:pt x="874903" y="7544549"/>
                </a:lnTo>
                <a:lnTo>
                  <a:pt x="886726" y="7518463"/>
                </a:lnTo>
                <a:lnTo>
                  <a:pt x="894003" y="7502436"/>
                </a:lnTo>
                <a:lnTo>
                  <a:pt x="905700" y="7456551"/>
                </a:lnTo>
                <a:lnTo>
                  <a:pt x="909561" y="7409510"/>
                </a:lnTo>
                <a:lnTo>
                  <a:pt x="909662" y="7406780"/>
                </a:lnTo>
                <a:close/>
              </a:path>
              <a:path w="1791335" h="8775065">
                <a:moveTo>
                  <a:pt x="909662" y="6288773"/>
                </a:moveTo>
                <a:lnTo>
                  <a:pt x="905751" y="6240411"/>
                </a:lnTo>
                <a:lnTo>
                  <a:pt x="894219" y="6194691"/>
                </a:lnTo>
                <a:lnTo>
                  <a:pt x="875334" y="6152781"/>
                </a:lnTo>
                <a:lnTo>
                  <a:pt x="849401" y="6115875"/>
                </a:lnTo>
                <a:lnTo>
                  <a:pt x="816686" y="6085116"/>
                </a:lnTo>
                <a:lnTo>
                  <a:pt x="777506" y="6061697"/>
                </a:lnTo>
                <a:lnTo>
                  <a:pt x="751674" y="6053213"/>
                </a:lnTo>
                <a:lnTo>
                  <a:pt x="751674" y="6290132"/>
                </a:lnTo>
                <a:lnTo>
                  <a:pt x="751674" y="6291504"/>
                </a:lnTo>
                <a:lnTo>
                  <a:pt x="746633" y="6336106"/>
                </a:lnTo>
                <a:lnTo>
                  <a:pt x="732345" y="6370498"/>
                </a:lnTo>
                <a:lnTo>
                  <a:pt x="710006" y="6392634"/>
                </a:lnTo>
                <a:lnTo>
                  <a:pt x="680834" y="6400457"/>
                </a:lnTo>
                <a:lnTo>
                  <a:pt x="651459" y="6392418"/>
                </a:lnTo>
                <a:lnTo>
                  <a:pt x="628662" y="6369812"/>
                </a:lnTo>
                <a:lnTo>
                  <a:pt x="613892" y="6334950"/>
                </a:lnTo>
                <a:lnTo>
                  <a:pt x="608647" y="6290132"/>
                </a:lnTo>
                <a:lnTo>
                  <a:pt x="608647" y="6288773"/>
                </a:lnTo>
                <a:lnTo>
                  <a:pt x="613689" y="6244158"/>
                </a:lnTo>
                <a:lnTo>
                  <a:pt x="627976" y="6209766"/>
                </a:lnTo>
                <a:lnTo>
                  <a:pt x="650316" y="6187643"/>
                </a:lnTo>
                <a:lnTo>
                  <a:pt x="679475" y="6179807"/>
                </a:lnTo>
                <a:lnTo>
                  <a:pt x="708863" y="6187846"/>
                </a:lnTo>
                <a:lnTo>
                  <a:pt x="731659" y="6210452"/>
                </a:lnTo>
                <a:lnTo>
                  <a:pt x="746429" y="6245314"/>
                </a:lnTo>
                <a:lnTo>
                  <a:pt x="751674" y="6290132"/>
                </a:lnTo>
                <a:lnTo>
                  <a:pt x="751674" y="6053213"/>
                </a:lnTo>
                <a:lnTo>
                  <a:pt x="732129" y="6046787"/>
                </a:lnTo>
                <a:lnTo>
                  <a:pt x="680834" y="6041555"/>
                </a:lnTo>
                <a:lnTo>
                  <a:pt x="629500" y="6046838"/>
                </a:lnTo>
                <a:lnTo>
                  <a:pt x="583958" y="6061913"/>
                </a:lnTo>
                <a:lnTo>
                  <a:pt x="544563" y="6085548"/>
                </a:lnTo>
                <a:lnTo>
                  <a:pt x="511606" y="6116548"/>
                </a:lnTo>
                <a:lnTo>
                  <a:pt x="485406" y="6153721"/>
                </a:lnTo>
                <a:lnTo>
                  <a:pt x="466305" y="6195834"/>
                </a:lnTo>
                <a:lnTo>
                  <a:pt x="454609" y="6241707"/>
                </a:lnTo>
                <a:lnTo>
                  <a:pt x="450761" y="6288773"/>
                </a:lnTo>
                <a:lnTo>
                  <a:pt x="450646" y="6291504"/>
                </a:lnTo>
                <a:lnTo>
                  <a:pt x="454558" y="6339865"/>
                </a:lnTo>
                <a:lnTo>
                  <a:pt x="466102" y="6385585"/>
                </a:lnTo>
                <a:lnTo>
                  <a:pt x="484987" y="6427483"/>
                </a:lnTo>
                <a:lnTo>
                  <a:pt x="510921" y="6464401"/>
                </a:lnTo>
                <a:lnTo>
                  <a:pt x="543623" y="6495161"/>
                </a:lnTo>
                <a:lnTo>
                  <a:pt x="582815" y="6518580"/>
                </a:lnTo>
                <a:lnTo>
                  <a:pt x="628192" y="6533489"/>
                </a:lnTo>
                <a:lnTo>
                  <a:pt x="679475" y="6538722"/>
                </a:lnTo>
                <a:lnTo>
                  <a:pt x="730821" y="6533426"/>
                </a:lnTo>
                <a:lnTo>
                  <a:pt x="776351" y="6518364"/>
                </a:lnTo>
                <a:lnTo>
                  <a:pt x="815759" y="6494716"/>
                </a:lnTo>
                <a:lnTo>
                  <a:pt x="848715" y="6463716"/>
                </a:lnTo>
                <a:lnTo>
                  <a:pt x="874903" y="6426543"/>
                </a:lnTo>
                <a:lnTo>
                  <a:pt x="886726" y="6400457"/>
                </a:lnTo>
                <a:lnTo>
                  <a:pt x="894003" y="6384430"/>
                </a:lnTo>
                <a:lnTo>
                  <a:pt x="905700" y="6338544"/>
                </a:lnTo>
                <a:lnTo>
                  <a:pt x="909561" y="6291504"/>
                </a:lnTo>
                <a:lnTo>
                  <a:pt x="909662" y="6288773"/>
                </a:lnTo>
                <a:close/>
              </a:path>
              <a:path w="1791335" h="8775065">
                <a:moveTo>
                  <a:pt x="909662" y="5170767"/>
                </a:moveTo>
                <a:lnTo>
                  <a:pt x="905751" y="5122405"/>
                </a:lnTo>
                <a:lnTo>
                  <a:pt x="894219" y="5076685"/>
                </a:lnTo>
                <a:lnTo>
                  <a:pt x="875334" y="5034775"/>
                </a:lnTo>
                <a:lnTo>
                  <a:pt x="849401" y="4997869"/>
                </a:lnTo>
                <a:lnTo>
                  <a:pt x="816686" y="4967109"/>
                </a:lnTo>
                <a:lnTo>
                  <a:pt x="777506" y="4943691"/>
                </a:lnTo>
                <a:lnTo>
                  <a:pt x="751674" y="4935207"/>
                </a:lnTo>
                <a:lnTo>
                  <a:pt x="751674" y="5172126"/>
                </a:lnTo>
                <a:lnTo>
                  <a:pt x="751674" y="5173497"/>
                </a:lnTo>
                <a:lnTo>
                  <a:pt x="746633" y="5218100"/>
                </a:lnTo>
                <a:lnTo>
                  <a:pt x="732345" y="5252491"/>
                </a:lnTo>
                <a:lnTo>
                  <a:pt x="710006" y="5274627"/>
                </a:lnTo>
                <a:lnTo>
                  <a:pt x="680834" y="5282450"/>
                </a:lnTo>
                <a:lnTo>
                  <a:pt x="651459" y="5274411"/>
                </a:lnTo>
                <a:lnTo>
                  <a:pt x="628662" y="5251805"/>
                </a:lnTo>
                <a:lnTo>
                  <a:pt x="613892" y="5216944"/>
                </a:lnTo>
                <a:lnTo>
                  <a:pt x="608647" y="5172126"/>
                </a:lnTo>
                <a:lnTo>
                  <a:pt x="608647" y="5170767"/>
                </a:lnTo>
                <a:lnTo>
                  <a:pt x="613689" y="5126152"/>
                </a:lnTo>
                <a:lnTo>
                  <a:pt x="627976" y="5091760"/>
                </a:lnTo>
                <a:lnTo>
                  <a:pt x="650316" y="5069637"/>
                </a:lnTo>
                <a:lnTo>
                  <a:pt x="679475" y="5061801"/>
                </a:lnTo>
                <a:lnTo>
                  <a:pt x="708863" y="5069852"/>
                </a:lnTo>
                <a:lnTo>
                  <a:pt x="731659" y="5092446"/>
                </a:lnTo>
                <a:lnTo>
                  <a:pt x="746429" y="5127307"/>
                </a:lnTo>
                <a:lnTo>
                  <a:pt x="751674" y="5172126"/>
                </a:lnTo>
                <a:lnTo>
                  <a:pt x="751674" y="4935207"/>
                </a:lnTo>
                <a:lnTo>
                  <a:pt x="732129" y="4928781"/>
                </a:lnTo>
                <a:lnTo>
                  <a:pt x="680834" y="4923548"/>
                </a:lnTo>
                <a:lnTo>
                  <a:pt x="629500" y="4928832"/>
                </a:lnTo>
                <a:lnTo>
                  <a:pt x="583958" y="4943907"/>
                </a:lnTo>
                <a:lnTo>
                  <a:pt x="544563" y="4967541"/>
                </a:lnTo>
                <a:lnTo>
                  <a:pt x="511606" y="4998542"/>
                </a:lnTo>
                <a:lnTo>
                  <a:pt x="485406" y="5035715"/>
                </a:lnTo>
                <a:lnTo>
                  <a:pt x="466305" y="5077828"/>
                </a:lnTo>
                <a:lnTo>
                  <a:pt x="454609" y="5123700"/>
                </a:lnTo>
                <a:lnTo>
                  <a:pt x="450761" y="5170767"/>
                </a:lnTo>
                <a:lnTo>
                  <a:pt x="450646" y="5173497"/>
                </a:lnTo>
                <a:lnTo>
                  <a:pt x="454558" y="5221859"/>
                </a:lnTo>
                <a:lnTo>
                  <a:pt x="466102" y="5267579"/>
                </a:lnTo>
                <a:lnTo>
                  <a:pt x="484987" y="5309476"/>
                </a:lnTo>
                <a:lnTo>
                  <a:pt x="510921" y="5346395"/>
                </a:lnTo>
                <a:lnTo>
                  <a:pt x="543623" y="5377154"/>
                </a:lnTo>
                <a:lnTo>
                  <a:pt x="582815" y="5400573"/>
                </a:lnTo>
                <a:lnTo>
                  <a:pt x="628192" y="5415483"/>
                </a:lnTo>
                <a:lnTo>
                  <a:pt x="679475" y="5420715"/>
                </a:lnTo>
                <a:lnTo>
                  <a:pt x="730821" y="5415419"/>
                </a:lnTo>
                <a:lnTo>
                  <a:pt x="776351" y="5400357"/>
                </a:lnTo>
                <a:lnTo>
                  <a:pt x="815759" y="5376710"/>
                </a:lnTo>
                <a:lnTo>
                  <a:pt x="848715" y="5345709"/>
                </a:lnTo>
                <a:lnTo>
                  <a:pt x="874903" y="5308536"/>
                </a:lnTo>
                <a:lnTo>
                  <a:pt x="886726" y="5282450"/>
                </a:lnTo>
                <a:lnTo>
                  <a:pt x="894003" y="5266423"/>
                </a:lnTo>
                <a:lnTo>
                  <a:pt x="905700" y="5220538"/>
                </a:lnTo>
                <a:lnTo>
                  <a:pt x="909561" y="5173497"/>
                </a:lnTo>
                <a:lnTo>
                  <a:pt x="909662" y="5170767"/>
                </a:lnTo>
                <a:close/>
              </a:path>
              <a:path w="1791335" h="8775065">
                <a:moveTo>
                  <a:pt x="909662" y="4052760"/>
                </a:moveTo>
                <a:lnTo>
                  <a:pt x="905751" y="4004399"/>
                </a:lnTo>
                <a:lnTo>
                  <a:pt x="894219" y="3958679"/>
                </a:lnTo>
                <a:lnTo>
                  <a:pt x="875334" y="3916769"/>
                </a:lnTo>
                <a:lnTo>
                  <a:pt x="849401" y="3879862"/>
                </a:lnTo>
                <a:lnTo>
                  <a:pt x="816686" y="3849103"/>
                </a:lnTo>
                <a:lnTo>
                  <a:pt x="777506" y="3825684"/>
                </a:lnTo>
                <a:lnTo>
                  <a:pt x="751674" y="3817201"/>
                </a:lnTo>
                <a:lnTo>
                  <a:pt x="751674" y="4054119"/>
                </a:lnTo>
                <a:lnTo>
                  <a:pt x="751674" y="4055491"/>
                </a:lnTo>
                <a:lnTo>
                  <a:pt x="746633" y="4100093"/>
                </a:lnTo>
                <a:lnTo>
                  <a:pt x="732345" y="4134485"/>
                </a:lnTo>
                <a:lnTo>
                  <a:pt x="710006" y="4156621"/>
                </a:lnTo>
                <a:lnTo>
                  <a:pt x="680834" y="4164444"/>
                </a:lnTo>
                <a:lnTo>
                  <a:pt x="651459" y="4156405"/>
                </a:lnTo>
                <a:lnTo>
                  <a:pt x="628662" y="4133799"/>
                </a:lnTo>
                <a:lnTo>
                  <a:pt x="613892" y="4098937"/>
                </a:lnTo>
                <a:lnTo>
                  <a:pt x="608647" y="4054119"/>
                </a:lnTo>
                <a:lnTo>
                  <a:pt x="608647" y="4052760"/>
                </a:lnTo>
                <a:lnTo>
                  <a:pt x="613689" y="4008145"/>
                </a:lnTo>
                <a:lnTo>
                  <a:pt x="627976" y="3973753"/>
                </a:lnTo>
                <a:lnTo>
                  <a:pt x="650316" y="3951630"/>
                </a:lnTo>
                <a:lnTo>
                  <a:pt x="679475" y="3943794"/>
                </a:lnTo>
                <a:lnTo>
                  <a:pt x="708863" y="3951846"/>
                </a:lnTo>
                <a:lnTo>
                  <a:pt x="731659" y="3974439"/>
                </a:lnTo>
                <a:lnTo>
                  <a:pt x="746429" y="4009301"/>
                </a:lnTo>
                <a:lnTo>
                  <a:pt x="751674" y="4054119"/>
                </a:lnTo>
                <a:lnTo>
                  <a:pt x="751674" y="3817201"/>
                </a:lnTo>
                <a:lnTo>
                  <a:pt x="732129" y="3810774"/>
                </a:lnTo>
                <a:lnTo>
                  <a:pt x="680834" y="3805542"/>
                </a:lnTo>
                <a:lnTo>
                  <a:pt x="629500" y="3810825"/>
                </a:lnTo>
                <a:lnTo>
                  <a:pt x="583958" y="3825900"/>
                </a:lnTo>
                <a:lnTo>
                  <a:pt x="544563" y="3849535"/>
                </a:lnTo>
                <a:lnTo>
                  <a:pt x="511606" y="3880535"/>
                </a:lnTo>
                <a:lnTo>
                  <a:pt x="485406" y="3917708"/>
                </a:lnTo>
                <a:lnTo>
                  <a:pt x="466305" y="3959822"/>
                </a:lnTo>
                <a:lnTo>
                  <a:pt x="454609" y="4005694"/>
                </a:lnTo>
                <a:lnTo>
                  <a:pt x="450761" y="4052760"/>
                </a:lnTo>
                <a:lnTo>
                  <a:pt x="450646" y="4055491"/>
                </a:lnTo>
                <a:lnTo>
                  <a:pt x="454558" y="4103852"/>
                </a:lnTo>
                <a:lnTo>
                  <a:pt x="466102" y="4149572"/>
                </a:lnTo>
                <a:lnTo>
                  <a:pt x="484987" y="4191470"/>
                </a:lnTo>
                <a:lnTo>
                  <a:pt x="510921" y="4228389"/>
                </a:lnTo>
                <a:lnTo>
                  <a:pt x="543623" y="4259148"/>
                </a:lnTo>
                <a:lnTo>
                  <a:pt x="582815" y="4282567"/>
                </a:lnTo>
                <a:lnTo>
                  <a:pt x="628192" y="4297477"/>
                </a:lnTo>
                <a:lnTo>
                  <a:pt x="679475" y="4302709"/>
                </a:lnTo>
                <a:lnTo>
                  <a:pt x="730821" y="4297413"/>
                </a:lnTo>
                <a:lnTo>
                  <a:pt x="776351" y="4282351"/>
                </a:lnTo>
                <a:lnTo>
                  <a:pt x="815759" y="4258716"/>
                </a:lnTo>
                <a:lnTo>
                  <a:pt x="848715" y="4227703"/>
                </a:lnTo>
                <a:lnTo>
                  <a:pt x="874903" y="4190530"/>
                </a:lnTo>
                <a:lnTo>
                  <a:pt x="886726" y="4164444"/>
                </a:lnTo>
                <a:lnTo>
                  <a:pt x="894003" y="4148417"/>
                </a:lnTo>
                <a:lnTo>
                  <a:pt x="905700" y="4102544"/>
                </a:lnTo>
                <a:lnTo>
                  <a:pt x="909561" y="4055491"/>
                </a:lnTo>
                <a:lnTo>
                  <a:pt x="909662" y="4052760"/>
                </a:lnTo>
                <a:close/>
              </a:path>
              <a:path w="1791335" h="8775065">
                <a:moveTo>
                  <a:pt x="909662" y="2934754"/>
                </a:moveTo>
                <a:lnTo>
                  <a:pt x="905751" y="2886392"/>
                </a:lnTo>
                <a:lnTo>
                  <a:pt x="894219" y="2840672"/>
                </a:lnTo>
                <a:lnTo>
                  <a:pt x="875334" y="2798762"/>
                </a:lnTo>
                <a:lnTo>
                  <a:pt x="849401" y="2761856"/>
                </a:lnTo>
                <a:lnTo>
                  <a:pt x="816686" y="2731097"/>
                </a:lnTo>
                <a:lnTo>
                  <a:pt x="777506" y="2707678"/>
                </a:lnTo>
                <a:lnTo>
                  <a:pt x="751674" y="2699194"/>
                </a:lnTo>
                <a:lnTo>
                  <a:pt x="751674" y="2936113"/>
                </a:lnTo>
                <a:lnTo>
                  <a:pt x="751674" y="2937484"/>
                </a:lnTo>
                <a:lnTo>
                  <a:pt x="746633" y="2982087"/>
                </a:lnTo>
                <a:lnTo>
                  <a:pt x="732345" y="3016478"/>
                </a:lnTo>
                <a:lnTo>
                  <a:pt x="710006" y="3038614"/>
                </a:lnTo>
                <a:lnTo>
                  <a:pt x="680834" y="3046450"/>
                </a:lnTo>
                <a:lnTo>
                  <a:pt x="651459" y="3038398"/>
                </a:lnTo>
                <a:lnTo>
                  <a:pt x="628662" y="3015792"/>
                </a:lnTo>
                <a:lnTo>
                  <a:pt x="613892" y="2980931"/>
                </a:lnTo>
                <a:lnTo>
                  <a:pt x="608647" y="2936113"/>
                </a:lnTo>
                <a:lnTo>
                  <a:pt x="608647" y="2934754"/>
                </a:lnTo>
                <a:lnTo>
                  <a:pt x="613689" y="2890139"/>
                </a:lnTo>
                <a:lnTo>
                  <a:pt x="627976" y="2855760"/>
                </a:lnTo>
                <a:lnTo>
                  <a:pt x="650316" y="2833624"/>
                </a:lnTo>
                <a:lnTo>
                  <a:pt x="679475" y="2825788"/>
                </a:lnTo>
                <a:lnTo>
                  <a:pt x="708863" y="2833840"/>
                </a:lnTo>
                <a:lnTo>
                  <a:pt x="731659" y="2856433"/>
                </a:lnTo>
                <a:lnTo>
                  <a:pt x="746429" y="2891294"/>
                </a:lnTo>
                <a:lnTo>
                  <a:pt x="751674" y="2936113"/>
                </a:lnTo>
                <a:lnTo>
                  <a:pt x="751674" y="2699194"/>
                </a:lnTo>
                <a:lnTo>
                  <a:pt x="732129" y="2692768"/>
                </a:lnTo>
                <a:lnTo>
                  <a:pt x="680834" y="2687536"/>
                </a:lnTo>
                <a:lnTo>
                  <a:pt x="629500" y="2692819"/>
                </a:lnTo>
                <a:lnTo>
                  <a:pt x="583958" y="2707894"/>
                </a:lnTo>
                <a:lnTo>
                  <a:pt x="544563" y="2731528"/>
                </a:lnTo>
                <a:lnTo>
                  <a:pt x="511606" y="2762529"/>
                </a:lnTo>
                <a:lnTo>
                  <a:pt x="485406" y="2799702"/>
                </a:lnTo>
                <a:lnTo>
                  <a:pt x="466305" y="2841815"/>
                </a:lnTo>
                <a:lnTo>
                  <a:pt x="454609" y="2887688"/>
                </a:lnTo>
                <a:lnTo>
                  <a:pt x="450761" y="2934754"/>
                </a:lnTo>
                <a:lnTo>
                  <a:pt x="450646" y="2937484"/>
                </a:lnTo>
                <a:lnTo>
                  <a:pt x="454558" y="2985846"/>
                </a:lnTo>
                <a:lnTo>
                  <a:pt x="466102" y="3031566"/>
                </a:lnTo>
                <a:lnTo>
                  <a:pt x="484987" y="3073463"/>
                </a:lnTo>
                <a:lnTo>
                  <a:pt x="510921" y="3110382"/>
                </a:lnTo>
                <a:lnTo>
                  <a:pt x="543623" y="3141141"/>
                </a:lnTo>
                <a:lnTo>
                  <a:pt x="582815" y="3164560"/>
                </a:lnTo>
                <a:lnTo>
                  <a:pt x="628192" y="3179470"/>
                </a:lnTo>
                <a:lnTo>
                  <a:pt x="679475" y="3184702"/>
                </a:lnTo>
                <a:lnTo>
                  <a:pt x="730821" y="3179407"/>
                </a:lnTo>
                <a:lnTo>
                  <a:pt x="776351" y="3164344"/>
                </a:lnTo>
                <a:lnTo>
                  <a:pt x="815759" y="3140710"/>
                </a:lnTo>
                <a:lnTo>
                  <a:pt x="848715" y="3109696"/>
                </a:lnTo>
                <a:lnTo>
                  <a:pt x="874903" y="3072536"/>
                </a:lnTo>
                <a:lnTo>
                  <a:pt x="886726" y="3046450"/>
                </a:lnTo>
                <a:lnTo>
                  <a:pt x="894003" y="3030410"/>
                </a:lnTo>
                <a:lnTo>
                  <a:pt x="905700" y="2984538"/>
                </a:lnTo>
                <a:lnTo>
                  <a:pt x="909561" y="2937484"/>
                </a:lnTo>
                <a:lnTo>
                  <a:pt x="909662" y="2934754"/>
                </a:lnTo>
                <a:close/>
              </a:path>
              <a:path w="1791335" h="8775065">
                <a:moveTo>
                  <a:pt x="909662" y="1816747"/>
                </a:moveTo>
                <a:lnTo>
                  <a:pt x="905751" y="1768386"/>
                </a:lnTo>
                <a:lnTo>
                  <a:pt x="894219" y="1722666"/>
                </a:lnTo>
                <a:lnTo>
                  <a:pt x="875334" y="1680768"/>
                </a:lnTo>
                <a:lnTo>
                  <a:pt x="849401" y="1643849"/>
                </a:lnTo>
                <a:lnTo>
                  <a:pt x="816686" y="1613090"/>
                </a:lnTo>
                <a:lnTo>
                  <a:pt x="777506" y="1589671"/>
                </a:lnTo>
                <a:lnTo>
                  <a:pt x="751674" y="1581188"/>
                </a:lnTo>
                <a:lnTo>
                  <a:pt x="751674" y="1818106"/>
                </a:lnTo>
                <a:lnTo>
                  <a:pt x="751674" y="1819478"/>
                </a:lnTo>
                <a:lnTo>
                  <a:pt x="746633" y="1864080"/>
                </a:lnTo>
                <a:lnTo>
                  <a:pt x="732345" y="1898472"/>
                </a:lnTo>
                <a:lnTo>
                  <a:pt x="710006" y="1920608"/>
                </a:lnTo>
                <a:lnTo>
                  <a:pt x="680834" y="1928444"/>
                </a:lnTo>
                <a:lnTo>
                  <a:pt x="651459" y="1920392"/>
                </a:lnTo>
                <a:lnTo>
                  <a:pt x="628662" y="1897786"/>
                </a:lnTo>
                <a:lnTo>
                  <a:pt x="613892" y="1862924"/>
                </a:lnTo>
                <a:lnTo>
                  <a:pt x="608647" y="1818106"/>
                </a:lnTo>
                <a:lnTo>
                  <a:pt x="608647" y="1816747"/>
                </a:lnTo>
                <a:lnTo>
                  <a:pt x="613689" y="1772145"/>
                </a:lnTo>
                <a:lnTo>
                  <a:pt x="627976" y="1737753"/>
                </a:lnTo>
                <a:lnTo>
                  <a:pt x="650316" y="1715617"/>
                </a:lnTo>
                <a:lnTo>
                  <a:pt x="679475" y="1707781"/>
                </a:lnTo>
                <a:lnTo>
                  <a:pt x="708863" y="1715833"/>
                </a:lnTo>
                <a:lnTo>
                  <a:pt x="731659" y="1738426"/>
                </a:lnTo>
                <a:lnTo>
                  <a:pt x="746429" y="1773288"/>
                </a:lnTo>
                <a:lnTo>
                  <a:pt x="751674" y="1818106"/>
                </a:lnTo>
                <a:lnTo>
                  <a:pt x="751674" y="1581188"/>
                </a:lnTo>
                <a:lnTo>
                  <a:pt x="732129" y="1574761"/>
                </a:lnTo>
                <a:lnTo>
                  <a:pt x="680834" y="1569529"/>
                </a:lnTo>
                <a:lnTo>
                  <a:pt x="629500" y="1574825"/>
                </a:lnTo>
                <a:lnTo>
                  <a:pt x="583958" y="1589887"/>
                </a:lnTo>
                <a:lnTo>
                  <a:pt x="544563" y="1613522"/>
                </a:lnTo>
                <a:lnTo>
                  <a:pt x="511606" y="1644523"/>
                </a:lnTo>
                <a:lnTo>
                  <a:pt x="485406" y="1681695"/>
                </a:lnTo>
                <a:lnTo>
                  <a:pt x="466305" y="1723821"/>
                </a:lnTo>
                <a:lnTo>
                  <a:pt x="454609" y="1769694"/>
                </a:lnTo>
                <a:lnTo>
                  <a:pt x="450761" y="1816747"/>
                </a:lnTo>
                <a:lnTo>
                  <a:pt x="450646" y="1819478"/>
                </a:lnTo>
                <a:lnTo>
                  <a:pt x="454558" y="1867839"/>
                </a:lnTo>
                <a:lnTo>
                  <a:pt x="466102" y="1913559"/>
                </a:lnTo>
                <a:lnTo>
                  <a:pt x="484987" y="1955457"/>
                </a:lnTo>
                <a:lnTo>
                  <a:pt x="510921" y="1992376"/>
                </a:lnTo>
                <a:lnTo>
                  <a:pt x="543623" y="2023135"/>
                </a:lnTo>
                <a:lnTo>
                  <a:pt x="582815" y="2046554"/>
                </a:lnTo>
                <a:lnTo>
                  <a:pt x="628192" y="2061464"/>
                </a:lnTo>
                <a:lnTo>
                  <a:pt x="679475" y="2066696"/>
                </a:lnTo>
                <a:lnTo>
                  <a:pt x="730821" y="2061413"/>
                </a:lnTo>
                <a:lnTo>
                  <a:pt x="776351" y="2046338"/>
                </a:lnTo>
                <a:lnTo>
                  <a:pt x="815759" y="2022703"/>
                </a:lnTo>
                <a:lnTo>
                  <a:pt x="848715" y="1991690"/>
                </a:lnTo>
                <a:lnTo>
                  <a:pt x="874903" y="1954530"/>
                </a:lnTo>
                <a:lnTo>
                  <a:pt x="886726" y="1928444"/>
                </a:lnTo>
                <a:lnTo>
                  <a:pt x="894003" y="1912404"/>
                </a:lnTo>
                <a:lnTo>
                  <a:pt x="905700" y="1866531"/>
                </a:lnTo>
                <a:lnTo>
                  <a:pt x="909561" y="1819478"/>
                </a:lnTo>
                <a:lnTo>
                  <a:pt x="909662" y="1816747"/>
                </a:lnTo>
                <a:close/>
              </a:path>
              <a:path w="1791335" h="8775065">
                <a:moveTo>
                  <a:pt x="909662" y="698741"/>
                </a:moveTo>
                <a:lnTo>
                  <a:pt x="905751" y="650379"/>
                </a:lnTo>
                <a:lnTo>
                  <a:pt x="894219" y="604659"/>
                </a:lnTo>
                <a:lnTo>
                  <a:pt x="875334" y="562762"/>
                </a:lnTo>
                <a:lnTo>
                  <a:pt x="849401" y="525843"/>
                </a:lnTo>
                <a:lnTo>
                  <a:pt x="816686" y="495084"/>
                </a:lnTo>
                <a:lnTo>
                  <a:pt x="777506" y="471665"/>
                </a:lnTo>
                <a:lnTo>
                  <a:pt x="751674" y="463181"/>
                </a:lnTo>
                <a:lnTo>
                  <a:pt x="751674" y="700100"/>
                </a:lnTo>
                <a:lnTo>
                  <a:pt x="751674" y="701471"/>
                </a:lnTo>
                <a:lnTo>
                  <a:pt x="746633" y="746074"/>
                </a:lnTo>
                <a:lnTo>
                  <a:pt x="732345" y="780465"/>
                </a:lnTo>
                <a:lnTo>
                  <a:pt x="710006" y="802601"/>
                </a:lnTo>
                <a:lnTo>
                  <a:pt x="680834" y="810437"/>
                </a:lnTo>
                <a:lnTo>
                  <a:pt x="651459" y="802386"/>
                </a:lnTo>
                <a:lnTo>
                  <a:pt x="628662" y="779780"/>
                </a:lnTo>
                <a:lnTo>
                  <a:pt x="613892" y="744918"/>
                </a:lnTo>
                <a:lnTo>
                  <a:pt x="608647" y="700100"/>
                </a:lnTo>
                <a:lnTo>
                  <a:pt x="608647" y="698741"/>
                </a:lnTo>
                <a:lnTo>
                  <a:pt x="613689" y="654138"/>
                </a:lnTo>
                <a:lnTo>
                  <a:pt x="627976" y="619747"/>
                </a:lnTo>
                <a:lnTo>
                  <a:pt x="650316" y="597611"/>
                </a:lnTo>
                <a:lnTo>
                  <a:pt x="679475" y="589775"/>
                </a:lnTo>
                <a:lnTo>
                  <a:pt x="708863" y="597827"/>
                </a:lnTo>
                <a:lnTo>
                  <a:pt x="731659" y="620420"/>
                </a:lnTo>
                <a:lnTo>
                  <a:pt x="746429" y="655281"/>
                </a:lnTo>
                <a:lnTo>
                  <a:pt x="751674" y="700100"/>
                </a:lnTo>
                <a:lnTo>
                  <a:pt x="751674" y="463181"/>
                </a:lnTo>
                <a:lnTo>
                  <a:pt x="732129" y="456755"/>
                </a:lnTo>
                <a:lnTo>
                  <a:pt x="680834" y="451523"/>
                </a:lnTo>
                <a:lnTo>
                  <a:pt x="629500" y="456819"/>
                </a:lnTo>
                <a:lnTo>
                  <a:pt x="583958" y="471881"/>
                </a:lnTo>
                <a:lnTo>
                  <a:pt x="544563" y="495515"/>
                </a:lnTo>
                <a:lnTo>
                  <a:pt x="511606" y="526516"/>
                </a:lnTo>
                <a:lnTo>
                  <a:pt x="485406" y="563689"/>
                </a:lnTo>
                <a:lnTo>
                  <a:pt x="466305" y="605815"/>
                </a:lnTo>
                <a:lnTo>
                  <a:pt x="454609" y="651687"/>
                </a:lnTo>
                <a:lnTo>
                  <a:pt x="450761" y="698741"/>
                </a:lnTo>
                <a:lnTo>
                  <a:pt x="450646" y="701471"/>
                </a:lnTo>
                <a:lnTo>
                  <a:pt x="454558" y="749833"/>
                </a:lnTo>
                <a:lnTo>
                  <a:pt x="466102" y="795553"/>
                </a:lnTo>
                <a:lnTo>
                  <a:pt x="484987" y="837463"/>
                </a:lnTo>
                <a:lnTo>
                  <a:pt x="510921" y="874369"/>
                </a:lnTo>
                <a:lnTo>
                  <a:pt x="543623" y="905129"/>
                </a:lnTo>
                <a:lnTo>
                  <a:pt x="582815" y="928547"/>
                </a:lnTo>
                <a:lnTo>
                  <a:pt x="628192" y="943457"/>
                </a:lnTo>
                <a:lnTo>
                  <a:pt x="679475" y="948690"/>
                </a:lnTo>
                <a:lnTo>
                  <a:pt x="730821" y="943406"/>
                </a:lnTo>
                <a:lnTo>
                  <a:pt x="776351" y="928331"/>
                </a:lnTo>
                <a:lnTo>
                  <a:pt x="815759" y="904697"/>
                </a:lnTo>
                <a:lnTo>
                  <a:pt x="848715" y="873683"/>
                </a:lnTo>
                <a:lnTo>
                  <a:pt x="874903" y="836523"/>
                </a:lnTo>
                <a:lnTo>
                  <a:pt x="886726" y="810437"/>
                </a:lnTo>
                <a:lnTo>
                  <a:pt x="894003" y="794397"/>
                </a:lnTo>
                <a:lnTo>
                  <a:pt x="905700" y="748525"/>
                </a:lnTo>
                <a:lnTo>
                  <a:pt x="909561" y="701471"/>
                </a:lnTo>
                <a:lnTo>
                  <a:pt x="909662" y="698741"/>
                </a:lnTo>
                <a:close/>
              </a:path>
              <a:path w="1791335" h="8775065">
                <a:moveTo>
                  <a:pt x="977392" y="8117179"/>
                </a:moveTo>
                <a:lnTo>
                  <a:pt x="957389" y="8105876"/>
                </a:lnTo>
                <a:lnTo>
                  <a:pt x="873531" y="8058518"/>
                </a:lnTo>
                <a:lnTo>
                  <a:pt x="860831" y="8077721"/>
                </a:lnTo>
                <a:lnTo>
                  <a:pt x="845464" y="8092694"/>
                </a:lnTo>
                <a:lnTo>
                  <a:pt x="826376" y="8102409"/>
                </a:lnTo>
                <a:lnTo>
                  <a:pt x="802487" y="8105876"/>
                </a:lnTo>
                <a:lnTo>
                  <a:pt x="773988" y="8099730"/>
                </a:lnTo>
                <a:lnTo>
                  <a:pt x="751700" y="8082534"/>
                </a:lnTo>
                <a:lnTo>
                  <a:pt x="737171" y="8056156"/>
                </a:lnTo>
                <a:lnTo>
                  <a:pt x="731977" y="8022450"/>
                </a:lnTo>
                <a:lnTo>
                  <a:pt x="731977" y="8021383"/>
                </a:lnTo>
                <a:lnTo>
                  <a:pt x="737019" y="7989443"/>
                </a:lnTo>
                <a:lnTo>
                  <a:pt x="751293" y="7963255"/>
                </a:lnTo>
                <a:lnTo>
                  <a:pt x="773531" y="7945552"/>
                </a:lnTo>
                <a:lnTo>
                  <a:pt x="802487" y="7939049"/>
                </a:lnTo>
                <a:lnTo>
                  <a:pt x="825728" y="7942415"/>
                </a:lnTo>
                <a:lnTo>
                  <a:pt x="844334" y="7951825"/>
                </a:lnTo>
                <a:lnTo>
                  <a:pt x="859091" y="7966291"/>
                </a:lnTo>
                <a:lnTo>
                  <a:pt x="870839" y="7984782"/>
                </a:lnTo>
                <a:lnTo>
                  <a:pt x="948956" y="7939049"/>
                </a:lnTo>
                <a:lnTo>
                  <a:pt x="946302" y="7884376"/>
                </a:lnTo>
                <a:lnTo>
                  <a:pt x="908570" y="7853413"/>
                </a:lnTo>
                <a:lnTo>
                  <a:pt x="861250" y="7833233"/>
                </a:lnTo>
                <a:lnTo>
                  <a:pt x="804100" y="7826032"/>
                </a:lnTo>
                <a:lnTo>
                  <a:pt x="757593" y="7831010"/>
                </a:lnTo>
                <a:lnTo>
                  <a:pt x="715225" y="7845298"/>
                </a:lnTo>
                <a:lnTo>
                  <a:pt x="678091" y="7867929"/>
                </a:lnTo>
                <a:lnTo>
                  <a:pt x="647280" y="7897927"/>
                </a:lnTo>
                <a:lnTo>
                  <a:pt x="623912" y="7934325"/>
                </a:lnTo>
                <a:lnTo>
                  <a:pt x="609092" y="7976159"/>
                </a:lnTo>
                <a:lnTo>
                  <a:pt x="604024" y="8021383"/>
                </a:lnTo>
                <a:lnTo>
                  <a:pt x="603897" y="8023530"/>
                </a:lnTo>
                <a:lnTo>
                  <a:pt x="609244" y="8071129"/>
                </a:lnTo>
                <a:lnTo>
                  <a:pt x="624370" y="8113331"/>
                </a:lnTo>
                <a:lnTo>
                  <a:pt x="647915" y="8149450"/>
                </a:lnTo>
                <a:lnTo>
                  <a:pt x="678535" y="8178774"/>
                </a:lnTo>
                <a:lnTo>
                  <a:pt x="714870" y="8200593"/>
                </a:lnTo>
                <a:lnTo>
                  <a:pt x="755561" y="8214195"/>
                </a:lnTo>
                <a:lnTo>
                  <a:pt x="799261" y="8218894"/>
                </a:lnTo>
                <a:lnTo>
                  <a:pt x="862126" y="8210867"/>
                </a:lnTo>
                <a:lnTo>
                  <a:pt x="911529" y="8189023"/>
                </a:lnTo>
                <a:lnTo>
                  <a:pt x="949325" y="8156676"/>
                </a:lnTo>
                <a:lnTo>
                  <a:pt x="977392" y="8117179"/>
                </a:lnTo>
                <a:close/>
              </a:path>
              <a:path w="1791335" h="8775065">
                <a:moveTo>
                  <a:pt x="977392" y="6999173"/>
                </a:moveTo>
                <a:lnTo>
                  <a:pt x="957389" y="6987870"/>
                </a:lnTo>
                <a:lnTo>
                  <a:pt x="873531" y="6940512"/>
                </a:lnTo>
                <a:lnTo>
                  <a:pt x="860831" y="6959714"/>
                </a:lnTo>
                <a:lnTo>
                  <a:pt x="845464" y="6974687"/>
                </a:lnTo>
                <a:lnTo>
                  <a:pt x="826376" y="6984403"/>
                </a:lnTo>
                <a:lnTo>
                  <a:pt x="802487" y="6987870"/>
                </a:lnTo>
                <a:lnTo>
                  <a:pt x="773988" y="6981723"/>
                </a:lnTo>
                <a:lnTo>
                  <a:pt x="751700" y="6964527"/>
                </a:lnTo>
                <a:lnTo>
                  <a:pt x="737171" y="6938150"/>
                </a:lnTo>
                <a:lnTo>
                  <a:pt x="731977" y="6904456"/>
                </a:lnTo>
                <a:lnTo>
                  <a:pt x="731977" y="6903377"/>
                </a:lnTo>
                <a:lnTo>
                  <a:pt x="737019" y="6871436"/>
                </a:lnTo>
                <a:lnTo>
                  <a:pt x="751293" y="6845249"/>
                </a:lnTo>
                <a:lnTo>
                  <a:pt x="773531" y="6827545"/>
                </a:lnTo>
                <a:lnTo>
                  <a:pt x="802487" y="6821043"/>
                </a:lnTo>
                <a:lnTo>
                  <a:pt x="825728" y="6824408"/>
                </a:lnTo>
                <a:lnTo>
                  <a:pt x="844334" y="6833819"/>
                </a:lnTo>
                <a:lnTo>
                  <a:pt x="859091" y="6848284"/>
                </a:lnTo>
                <a:lnTo>
                  <a:pt x="870839" y="6866776"/>
                </a:lnTo>
                <a:lnTo>
                  <a:pt x="948956" y="6821043"/>
                </a:lnTo>
                <a:lnTo>
                  <a:pt x="946302" y="6766369"/>
                </a:lnTo>
                <a:lnTo>
                  <a:pt x="908570" y="6735407"/>
                </a:lnTo>
                <a:lnTo>
                  <a:pt x="861250" y="6715226"/>
                </a:lnTo>
                <a:lnTo>
                  <a:pt x="804100" y="6708026"/>
                </a:lnTo>
                <a:lnTo>
                  <a:pt x="757593" y="6713004"/>
                </a:lnTo>
                <a:lnTo>
                  <a:pt x="715225" y="6727291"/>
                </a:lnTo>
                <a:lnTo>
                  <a:pt x="678091" y="6749923"/>
                </a:lnTo>
                <a:lnTo>
                  <a:pt x="647280" y="6779920"/>
                </a:lnTo>
                <a:lnTo>
                  <a:pt x="623912" y="6816318"/>
                </a:lnTo>
                <a:lnTo>
                  <a:pt x="609092" y="6858152"/>
                </a:lnTo>
                <a:lnTo>
                  <a:pt x="604024" y="6903377"/>
                </a:lnTo>
                <a:lnTo>
                  <a:pt x="603897" y="6905523"/>
                </a:lnTo>
                <a:lnTo>
                  <a:pt x="609244" y="6953123"/>
                </a:lnTo>
                <a:lnTo>
                  <a:pt x="624370" y="6995325"/>
                </a:lnTo>
                <a:lnTo>
                  <a:pt x="647915" y="7031444"/>
                </a:lnTo>
                <a:lnTo>
                  <a:pt x="678535" y="7060768"/>
                </a:lnTo>
                <a:lnTo>
                  <a:pt x="714870" y="7082587"/>
                </a:lnTo>
                <a:lnTo>
                  <a:pt x="755561" y="7096188"/>
                </a:lnTo>
                <a:lnTo>
                  <a:pt x="799261" y="7100887"/>
                </a:lnTo>
                <a:lnTo>
                  <a:pt x="862126" y="7092861"/>
                </a:lnTo>
                <a:lnTo>
                  <a:pt x="911529" y="7071017"/>
                </a:lnTo>
                <a:lnTo>
                  <a:pt x="949325" y="7038670"/>
                </a:lnTo>
                <a:lnTo>
                  <a:pt x="977392" y="6999173"/>
                </a:lnTo>
                <a:close/>
              </a:path>
              <a:path w="1791335" h="8775065">
                <a:moveTo>
                  <a:pt x="977392" y="5881167"/>
                </a:moveTo>
                <a:lnTo>
                  <a:pt x="957389" y="5869864"/>
                </a:lnTo>
                <a:lnTo>
                  <a:pt x="873531" y="5822505"/>
                </a:lnTo>
                <a:lnTo>
                  <a:pt x="860831" y="5841708"/>
                </a:lnTo>
                <a:lnTo>
                  <a:pt x="845464" y="5856681"/>
                </a:lnTo>
                <a:lnTo>
                  <a:pt x="826376" y="5866396"/>
                </a:lnTo>
                <a:lnTo>
                  <a:pt x="802487" y="5869864"/>
                </a:lnTo>
                <a:lnTo>
                  <a:pt x="773988" y="5863717"/>
                </a:lnTo>
                <a:lnTo>
                  <a:pt x="751700" y="5846521"/>
                </a:lnTo>
                <a:lnTo>
                  <a:pt x="737171" y="5820143"/>
                </a:lnTo>
                <a:lnTo>
                  <a:pt x="731977" y="5786450"/>
                </a:lnTo>
                <a:lnTo>
                  <a:pt x="731977" y="5785370"/>
                </a:lnTo>
                <a:lnTo>
                  <a:pt x="737019" y="5753430"/>
                </a:lnTo>
                <a:lnTo>
                  <a:pt x="751293" y="5727255"/>
                </a:lnTo>
                <a:lnTo>
                  <a:pt x="773531" y="5709539"/>
                </a:lnTo>
                <a:lnTo>
                  <a:pt x="802487" y="5703036"/>
                </a:lnTo>
                <a:lnTo>
                  <a:pt x="825728" y="5706402"/>
                </a:lnTo>
                <a:lnTo>
                  <a:pt x="844334" y="5715813"/>
                </a:lnTo>
                <a:lnTo>
                  <a:pt x="859091" y="5730278"/>
                </a:lnTo>
                <a:lnTo>
                  <a:pt x="870839" y="5748769"/>
                </a:lnTo>
                <a:lnTo>
                  <a:pt x="948956" y="5703036"/>
                </a:lnTo>
                <a:lnTo>
                  <a:pt x="946302" y="5648363"/>
                </a:lnTo>
                <a:lnTo>
                  <a:pt x="908570" y="5617400"/>
                </a:lnTo>
                <a:lnTo>
                  <a:pt x="861250" y="5597233"/>
                </a:lnTo>
                <a:lnTo>
                  <a:pt x="804100" y="5590019"/>
                </a:lnTo>
                <a:lnTo>
                  <a:pt x="757593" y="5594997"/>
                </a:lnTo>
                <a:lnTo>
                  <a:pt x="715225" y="5609285"/>
                </a:lnTo>
                <a:lnTo>
                  <a:pt x="678091" y="5631916"/>
                </a:lnTo>
                <a:lnTo>
                  <a:pt x="647280" y="5661914"/>
                </a:lnTo>
                <a:lnTo>
                  <a:pt x="623912" y="5698312"/>
                </a:lnTo>
                <a:lnTo>
                  <a:pt x="609092" y="5740146"/>
                </a:lnTo>
                <a:lnTo>
                  <a:pt x="604024" y="5785370"/>
                </a:lnTo>
                <a:lnTo>
                  <a:pt x="603897" y="5787529"/>
                </a:lnTo>
                <a:lnTo>
                  <a:pt x="609244" y="5835116"/>
                </a:lnTo>
                <a:lnTo>
                  <a:pt x="624370" y="5877318"/>
                </a:lnTo>
                <a:lnTo>
                  <a:pt x="647915" y="5913437"/>
                </a:lnTo>
                <a:lnTo>
                  <a:pt x="678535" y="5942762"/>
                </a:lnTo>
                <a:lnTo>
                  <a:pt x="714870" y="5964580"/>
                </a:lnTo>
                <a:lnTo>
                  <a:pt x="755561" y="5978182"/>
                </a:lnTo>
                <a:lnTo>
                  <a:pt x="799261" y="5982881"/>
                </a:lnTo>
                <a:lnTo>
                  <a:pt x="862126" y="5974854"/>
                </a:lnTo>
                <a:lnTo>
                  <a:pt x="911529" y="5953010"/>
                </a:lnTo>
                <a:lnTo>
                  <a:pt x="949325" y="5920664"/>
                </a:lnTo>
                <a:lnTo>
                  <a:pt x="977392" y="5881167"/>
                </a:lnTo>
                <a:close/>
              </a:path>
              <a:path w="1791335" h="8775065">
                <a:moveTo>
                  <a:pt x="977392" y="4763160"/>
                </a:moveTo>
                <a:lnTo>
                  <a:pt x="957389" y="4751857"/>
                </a:lnTo>
                <a:lnTo>
                  <a:pt x="873531" y="4704499"/>
                </a:lnTo>
                <a:lnTo>
                  <a:pt x="860831" y="4723701"/>
                </a:lnTo>
                <a:lnTo>
                  <a:pt x="845464" y="4738675"/>
                </a:lnTo>
                <a:lnTo>
                  <a:pt x="826376" y="4748390"/>
                </a:lnTo>
                <a:lnTo>
                  <a:pt x="802487" y="4751857"/>
                </a:lnTo>
                <a:lnTo>
                  <a:pt x="773988" y="4745710"/>
                </a:lnTo>
                <a:lnTo>
                  <a:pt x="751700" y="4728515"/>
                </a:lnTo>
                <a:lnTo>
                  <a:pt x="737171" y="4702137"/>
                </a:lnTo>
                <a:lnTo>
                  <a:pt x="731977" y="4668444"/>
                </a:lnTo>
                <a:lnTo>
                  <a:pt x="731977" y="4667364"/>
                </a:lnTo>
                <a:lnTo>
                  <a:pt x="737019" y="4635424"/>
                </a:lnTo>
                <a:lnTo>
                  <a:pt x="751293" y="4609249"/>
                </a:lnTo>
                <a:lnTo>
                  <a:pt x="773531" y="4591532"/>
                </a:lnTo>
                <a:lnTo>
                  <a:pt x="802487" y="4585030"/>
                </a:lnTo>
                <a:lnTo>
                  <a:pt x="825728" y="4588395"/>
                </a:lnTo>
                <a:lnTo>
                  <a:pt x="844334" y="4597806"/>
                </a:lnTo>
                <a:lnTo>
                  <a:pt x="859091" y="4612271"/>
                </a:lnTo>
                <a:lnTo>
                  <a:pt x="870839" y="4630763"/>
                </a:lnTo>
                <a:lnTo>
                  <a:pt x="948956" y="4585030"/>
                </a:lnTo>
                <a:lnTo>
                  <a:pt x="946302" y="4530356"/>
                </a:lnTo>
                <a:lnTo>
                  <a:pt x="908570" y="4499394"/>
                </a:lnTo>
                <a:lnTo>
                  <a:pt x="861250" y="4479226"/>
                </a:lnTo>
                <a:lnTo>
                  <a:pt x="804100" y="4472013"/>
                </a:lnTo>
                <a:lnTo>
                  <a:pt x="757593" y="4476991"/>
                </a:lnTo>
                <a:lnTo>
                  <a:pt x="715225" y="4491279"/>
                </a:lnTo>
                <a:lnTo>
                  <a:pt x="678091" y="4513910"/>
                </a:lnTo>
                <a:lnTo>
                  <a:pt x="647280" y="4543907"/>
                </a:lnTo>
                <a:lnTo>
                  <a:pt x="623912" y="4580306"/>
                </a:lnTo>
                <a:lnTo>
                  <a:pt x="609092" y="4622139"/>
                </a:lnTo>
                <a:lnTo>
                  <a:pt x="604024" y="4667364"/>
                </a:lnTo>
                <a:lnTo>
                  <a:pt x="603897" y="4669523"/>
                </a:lnTo>
                <a:lnTo>
                  <a:pt x="609244" y="4717110"/>
                </a:lnTo>
                <a:lnTo>
                  <a:pt x="624370" y="4759312"/>
                </a:lnTo>
                <a:lnTo>
                  <a:pt x="647915" y="4795431"/>
                </a:lnTo>
                <a:lnTo>
                  <a:pt x="678535" y="4824755"/>
                </a:lnTo>
                <a:lnTo>
                  <a:pt x="714870" y="4846574"/>
                </a:lnTo>
                <a:lnTo>
                  <a:pt x="755561" y="4860175"/>
                </a:lnTo>
                <a:lnTo>
                  <a:pt x="799261" y="4864874"/>
                </a:lnTo>
                <a:lnTo>
                  <a:pt x="862126" y="4856848"/>
                </a:lnTo>
                <a:lnTo>
                  <a:pt x="911529" y="4835004"/>
                </a:lnTo>
                <a:lnTo>
                  <a:pt x="949325" y="4802657"/>
                </a:lnTo>
                <a:lnTo>
                  <a:pt x="977392" y="4763160"/>
                </a:lnTo>
                <a:close/>
              </a:path>
              <a:path w="1791335" h="8775065">
                <a:moveTo>
                  <a:pt x="977392" y="3645154"/>
                </a:moveTo>
                <a:lnTo>
                  <a:pt x="957389" y="3633851"/>
                </a:lnTo>
                <a:lnTo>
                  <a:pt x="873531" y="3586492"/>
                </a:lnTo>
                <a:lnTo>
                  <a:pt x="860831" y="3605695"/>
                </a:lnTo>
                <a:lnTo>
                  <a:pt x="845464" y="3620668"/>
                </a:lnTo>
                <a:lnTo>
                  <a:pt x="826376" y="3630384"/>
                </a:lnTo>
                <a:lnTo>
                  <a:pt x="802487" y="3633851"/>
                </a:lnTo>
                <a:lnTo>
                  <a:pt x="773988" y="3627704"/>
                </a:lnTo>
                <a:lnTo>
                  <a:pt x="751700" y="3610508"/>
                </a:lnTo>
                <a:lnTo>
                  <a:pt x="737171" y="3584130"/>
                </a:lnTo>
                <a:lnTo>
                  <a:pt x="731977" y="3550437"/>
                </a:lnTo>
                <a:lnTo>
                  <a:pt x="731977" y="3549358"/>
                </a:lnTo>
                <a:lnTo>
                  <a:pt x="737019" y="3517417"/>
                </a:lnTo>
                <a:lnTo>
                  <a:pt x="751293" y="3491242"/>
                </a:lnTo>
                <a:lnTo>
                  <a:pt x="773531" y="3473526"/>
                </a:lnTo>
                <a:lnTo>
                  <a:pt x="802487" y="3467023"/>
                </a:lnTo>
                <a:lnTo>
                  <a:pt x="825728" y="3470389"/>
                </a:lnTo>
                <a:lnTo>
                  <a:pt x="844334" y="3479800"/>
                </a:lnTo>
                <a:lnTo>
                  <a:pt x="859091" y="3494265"/>
                </a:lnTo>
                <a:lnTo>
                  <a:pt x="870839" y="3512756"/>
                </a:lnTo>
                <a:lnTo>
                  <a:pt x="948956" y="3467023"/>
                </a:lnTo>
                <a:lnTo>
                  <a:pt x="946302" y="3412350"/>
                </a:lnTo>
                <a:lnTo>
                  <a:pt x="908570" y="3381387"/>
                </a:lnTo>
                <a:lnTo>
                  <a:pt x="861250" y="3361220"/>
                </a:lnTo>
                <a:lnTo>
                  <a:pt x="804100" y="3354006"/>
                </a:lnTo>
                <a:lnTo>
                  <a:pt x="757593" y="3358985"/>
                </a:lnTo>
                <a:lnTo>
                  <a:pt x="715225" y="3373272"/>
                </a:lnTo>
                <a:lnTo>
                  <a:pt x="678091" y="3395903"/>
                </a:lnTo>
                <a:lnTo>
                  <a:pt x="647280" y="3425901"/>
                </a:lnTo>
                <a:lnTo>
                  <a:pt x="623912" y="3462299"/>
                </a:lnTo>
                <a:lnTo>
                  <a:pt x="609092" y="3504133"/>
                </a:lnTo>
                <a:lnTo>
                  <a:pt x="604024" y="3549358"/>
                </a:lnTo>
                <a:lnTo>
                  <a:pt x="603897" y="3551517"/>
                </a:lnTo>
                <a:lnTo>
                  <a:pt x="609244" y="3599103"/>
                </a:lnTo>
                <a:lnTo>
                  <a:pt x="624370" y="3641306"/>
                </a:lnTo>
                <a:lnTo>
                  <a:pt x="647915" y="3677424"/>
                </a:lnTo>
                <a:lnTo>
                  <a:pt x="678535" y="3706749"/>
                </a:lnTo>
                <a:lnTo>
                  <a:pt x="714870" y="3728567"/>
                </a:lnTo>
                <a:lnTo>
                  <a:pt x="755561" y="3742169"/>
                </a:lnTo>
                <a:lnTo>
                  <a:pt x="799261" y="3746868"/>
                </a:lnTo>
                <a:lnTo>
                  <a:pt x="862126" y="3738842"/>
                </a:lnTo>
                <a:lnTo>
                  <a:pt x="911529" y="3716998"/>
                </a:lnTo>
                <a:lnTo>
                  <a:pt x="949325" y="3684651"/>
                </a:lnTo>
                <a:lnTo>
                  <a:pt x="977392" y="3645154"/>
                </a:lnTo>
                <a:close/>
              </a:path>
              <a:path w="1791335" h="8775065">
                <a:moveTo>
                  <a:pt x="977392" y="2527147"/>
                </a:moveTo>
                <a:lnTo>
                  <a:pt x="957389" y="2515844"/>
                </a:lnTo>
                <a:lnTo>
                  <a:pt x="873531" y="2468486"/>
                </a:lnTo>
                <a:lnTo>
                  <a:pt x="860831" y="2487688"/>
                </a:lnTo>
                <a:lnTo>
                  <a:pt x="845464" y="2502662"/>
                </a:lnTo>
                <a:lnTo>
                  <a:pt x="826376" y="2512377"/>
                </a:lnTo>
                <a:lnTo>
                  <a:pt x="802487" y="2515844"/>
                </a:lnTo>
                <a:lnTo>
                  <a:pt x="773988" y="2509697"/>
                </a:lnTo>
                <a:lnTo>
                  <a:pt x="751700" y="2492502"/>
                </a:lnTo>
                <a:lnTo>
                  <a:pt x="737171" y="2466124"/>
                </a:lnTo>
                <a:lnTo>
                  <a:pt x="731977" y="2432431"/>
                </a:lnTo>
                <a:lnTo>
                  <a:pt x="731977" y="2431351"/>
                </a:lnTo>
                <a:lnTo>
                  <a:pt x="737019" y="2399411"/>
                </a:lnTo>
                <a:lnTo>
                  <a:pt x="751293" y="2373236"/>
                </a:lnTo>
                <a:lnTo>
                  <a:pt x="773531" y="2355519"/>
                </a:lnTo>
                <a:lnTo>
                  <a:pt x="802487" y="2349017"/>
                </a:lnTo>
                <a:lnTo>
                  <a:pt x="825728" y="2352383"/>
                </a:lnTo>
                <a:lnTo>
                  <a:pt x="844334" y="2361793"/>
                </a:lnTo>
                <a:lnTo>
                  <a:pt x="859091" y="2376259"/>
                </a:lnTo>
                <a:lnTo>
                  <a:pt x="870839" y="2394750"/>
                </a:lnTo>
                <a:lnTo>
                  <a:pt x="948956" y="2349017"/>
                </a:lnTo>
                <a:lnTo>
                  <a:pt x="946302" y="2294344"/>
                </a:lnTo>
                <a:lnTo>
                  <a:pt x="908570" y="2263381"/>
                </a:lnTo>
                <a:lnTo>
                  <a:pt x="861250" y="2243213"/>
                </a:lnTo>
                <a:lnTo>
                  <a:pt x="804100" y="2236000"/>
                </a:lnTo>
                <a:lnTo>
                  <a:pt x="757593" y="2240978"/>
                </a:lnTo>
                <a:lnTo>
                  <a:pt x="715225" y="2255266"/>
                </a:lnTo>
                <a:lnTo>
                  <a:pt x="678091" y="2277897"/>
                </a:lnTo>
                <a:lnTo>
                  <a:pt x="647280" y="2307894"/>
                </a:lnTo>
                <a:lnTo>
                  <a:pt x="623912" y="2344293"/>
                </a:lnTo>
                <a:lnTo>
                  <a:pt x="609092" y="2386126"/>
                </a:lnTo>
                <a:lnTo>
                  <a:pt x="604024" y="2431351"/>
                </a:lnTo>
                <a:lnTo>
                  <a:pt x="603897" y="2433510"/>
                </a:lnTo>
                <a:lnTo>
                  <a:pt x="609244" y="2481097"/>
                </a:lnTo>
                <a:lnTo>
                  <a:pt x="624370" y="2523312"/>
                </a:lnTo>
                <a:lnTo>
                  <a:pt x="647915" y="2559418"/>
                </a:lnTo>
                <a:lnTo>
                  <a:pt x="678535" y="2588742"/>
                </a:lnTo>
                <a:lnTo>
                  <a:pt x="714870" y="2610561"/>
                </a:lnTo>
                <a:lnTo>
                  <a:pt x="755561" y="2624163"/>
                </a:lnTo>
                <a:lnTo>
                  <a:pt x="799261" y="2628862"/>
                </a:lnTo>
                <a:lnTo>
                  <a:pt x="862126" y="2620835"/>
                </a:lnTo>
                <a:lnTo>
                  <a:pt x="911529" y="2598991"/>
                </a:lnTo>
                <a:lnTo>
                  <a:pt x="949325" y="2566657"/>
                </a:lnTo>
                <a:lnTo>
                  <a:pt x="977392" y="2527147"/>
                </a:lnTo>
                <a:close/>
              </a:path>
              <a:path w="1791335" h="8775065">
                <a:moveTo>
                  <a:pt x="977392" y="1409141"/>
                </a:moveTo>
                <a:lnTo>
                  <a:pt x="957389" y="1397850"/>
                </a:lnTo>
                <a:lnTo>
                  <a:pt x="873531" y="1350479"/>
                </a:lnTo>
                <a:lnTo>
                  <a:pt x="860831" y="1369682"/>
                </a:lnTo>
                <a:lnTo>
                  <a:pt x="845464" y="1384655"/>
                </a:lnTo>
                <a:lnTo>
                  <a:pt x="826376" y="1394383"/>
                </a:lnTo>
                <a:lnTo>
                  <a:pt x="802487" y="1397850"/>
                </a:lnTo>
                <a:lnTo>
                  <a:pt x="773988" y="1391691"/>
                </a:lnTo>
                <a:lnTo>
                  <a:pt x="751700" y="1374495"/>
                </a:lnTo>
                <a:lnTo>
                  <a:pt x="737171" y="1348117"/>
                </a:lnTo>
                <a:lnTo>
                  <a:pt x="731977" y="1314424"/>
                </a:lnTo>
                <a:lnTo>
                  <a:pt x="731977" y="1313345"/>
                </a:lnTo>
                <a:lnTo>
                  <a:pt x="737019" y="1281404"/>
                </a:lnTo>
                <a:lnTo>
                  <a:pt x="751293" y="1255229"/>
                </a:lnTo>
                <a:lnTo>
                  <a:pt x="773531" y="1237526"/>
                </a:lnTo>
                <a:lnTo>
                  <a:pt x="802487" y="1231011"/>
                </a:lnTo>
                <a:lnTo>
                  <a:pt x="825728" y="1234376"/>
                </a:lnTo>
                <a:lnTo>
                  <a:pt x="844334" y="1243787"/>
                </a:lnTo>
                <a:lnTo>
                  <a:pt x="859091" y="1258252"/>
                </a:lnTo>
                <a:lnTo>
                  <a:pt x="870839" y="1276743"/>
                </a:lnTo>
                <a:lnTo>
                  <a:pt x="948956" y="1231011"/>
                </a:lnTo>
                <a:lnTo>
                  <a:pt x="946302" y="1176350"/>
                </a:lnTo>
                <a:lnTo>
                  <a:pt x="908570" y="1145374"/>
                </a:lnTo>
                <a:lnTo>
                  <a:pt x="861250" y="1125207"/>
                </a:lnTo>
                <a:lnTo>
                  <a:pt x="804100" y="1117993"/>
                </a:lnTo>
                <a:lnTo>
                  <a:pt x="757593" y="1122972"/>
                </a:lnTo>
                <a:lnTo>
                  <a:pt x="715225" y="1137259"/>
                </a:lnTo>
                <a:lnTo>
                  <a:pt x="678091" y="1159891"/>
                </a:lnTo>
                <a:lnTo>
                  <a:pt x="647280" y="1189888"/>
                </a:lnTo>
                <a:lnTo>
                  <a:pt x="623912" y="1226299"/>
                </a:lnTo>
                <a:lnTo>
                  <a:pt x="609092" y="1268120"/>
                </a:lnTo>
                <a:lnTo>
                  <a:pt x="604024" y="1313345"/>
                </a:lnTo>
                <a:lnTo>
                  <a:pt x="603897" y="1315504"/>
                </a:lnTo>
                <a:lnTo>
                  <a:pt x="609244" y="1363091"/>
                </a:lnTo>
                <a:lnTo>
                  <a:pt x="624370" y="1405305"/>
                </a:lnTo>
                <a:lnTo>
                  <a:pt x="647915" y="1441424"/>
                </a:lnTo>
                <a:lnTo>
                  <a:pt x="678535" y="1470736"/>
                </a:lnTo>
                <a:lnTo>
                  <a:pt x="714870" y="1492554"/>
                </a:lnTo>
                <a:lnTo>
                  <a:pt x="755561" y="1506169"/>
                </a:lnTo>
                <a:lnTo>
                  <a:pt x="799261" y="1510855"/>
                </a:lnTo>
                <a:lnTo>
                  <a:pt x="862126" y="1502829"/>
                </a:lnTo>
                <a:lnTo>
                  <a:pt x="911529" y="1480985"/>
                </a:lnTo>
                <a:lnTo>
                  <a:pt x="949325" y="1448650"/>
                </a:lnTo>
                <a:lnTo>
                  <a:pt x="977392" y="1409141"/>
                </a:lnTo>
                <a:close/>
              </a:path>
              <a:path w="1791335" h="8775065">
                <a:moveTo>
                  <a:pt x="977392" y="291134"/>
                </a:moveTo>
                <a:lnTo>
                  <a:pt x="957389" y="279844"/>
                </a:lnTo>
                <a:lnTo>
                  <a:pt x="873531" y="232473"/>
                </a:lnTo>
                <a:lnTo>
                  <a:pt x="860831" y="251688"/>
                </a:lnTo>
                <a:lnTo>
                  <a:pt x="845464" y="266649"/>
                </a:lnTo>
                <a:lnTo>
                  <a:pt x="826376" y="276377"/>
                </a:lnTo>
                <a:lnTo>
                  <a:pt x="802487" y="279844"/>
                </a:lnTo>
                <a:lnTo>
                  <a:pt x="773988" y="273685"/>
                </a:lnTo>
                <a:lnTo>
                  <a:pt x="751700" y="256489"/>
                </a:lnTo>
                <a:lnTo>
                  <a:pt x="737171" y="230111"/>
                </a:lnTo>
                <a:lnTo>
                  <a:pt x="731977" y="196418"/>
                </a:lnTo>
                <a:lnTo>
                  <a:pt x="731977" y="195338"/>
                </a:lnTo>
                <a:lnTo>
                  <a:pt x="737019" y="163398"/>
                </a:lnTo>
                <a:lnTo>
                  <a:pt x="751293" y="137223"/>
                </a:lnTo>
                <a:lnTo>
                  <a:pt x="773531" y="119519"/>
                </a:lnTo>
                <a:lnTo>
                  <a:pt x="802487" y="113004"/>
                </a:lnTo>
                <a:lnTo>
                  <a:pt x="825728" y="116370"/>
                </a:lnTo>
                <a:lnTo>
                  <a:pt x="844334" y="125793"/>
                </a:lnTo>
                <a:lnTo>
                  <a:pt x="859091" y="140246"/>
                </a:lnTo>
                <a:lnTo>
                  <a:pt x="870839" y="158737"/>
                </a:lnTo>
                <a:lnTo>
                  <a:pt x="948956" y="113004"/>
                </a:lnTo>
                <a:lnTo>
                  <a:pt x="946302" y="58343"/>
                </a:lnTo>
                <a:lnTo>
                  <a:pt x="908570" y="27368"/>
                </a:lnTo>
                <a:lnTo>
                  <a:pt x="861250" y="7200"/>
                </a:lnTo>
                <a:lnTo>
                  <a:pt x="804100" y="0"/>
                </a:lnTo>
                <a:lnTo>
                  <a:pt x="757593" y="4965"/>
                </a:lnTo>
                <a:lnTo>
                  <a:pt x="715225" y="19265"/>
                </a:lnTo>
                <a:lnTo>
                  <a:pt x="678091" y="41884"/>
                </a:lnTo>
                <a:lnTo>
                  <a:pt x="647280" y="71882"/>
                </a:lnTo>
                <a:lnTo>
                  <a:pt x="623912" y="108292"/>
                </a:lnTo>
                <a:lnTo>
                  <a:pt x="609092" y="150126"/>
                </a:lnTo>
                <a:lnTo>
                  <a:pt x="604024" y="195338"/>
                </a:lnTo>
                <a:lnTo>
                  <a:pt x="603897" y="197497"/>
                </a:lnTo>
                <a:lnTo>
                  <a:pt x="609244" y="245084"/>
                </a:lnTo>
                <a:lnTo>
                  <a:pt x="624370" y="287299"/>
                </a:lnTo>
                <a:lnTo>
                  <a:pt x="647915" y="323418"/>
                </a:lnTo>
                <a:lnTo>
                  <a:pt x="678535" y="352729"/>
                </a:lnTo>
                <a:lnTo>
                  <a:pt x="714870" y="374548"/>
                </a:lnTo>
                <a:lnTo>
                  <a:pt x="755561" y="388162"/>
                </a:lnTo>
                <a:lnTo>
                  <a:pt x="799261" y="392849"/>
                </a:lnTo>
                <a:lnTo>
                  <a:pt x="862126" y="384822"/>
                </a:lnTo>
                <a:lnTo>
                  <a:pt x="911529" y="362978"/>
                </a:lnTo>
                <a:lnTo>
                  <a:pt x="949325" y="330644"/>
                </a:lnTo>
                <a:lnTo>
                  <a:pt x="977392" y="291134"/>
                </a:lnTo>
                <a:close/>
              </a:path>
              <a:path w="1791335" h="8775065">
                <a:moveTo>
                  <a:pt x="1335328" y="8639873"/>
                </a:moveTo>
                <a:lnTo>
                  <a:pt x="1149400" y="8639873"/>
                </a:lnTo>
                <a:lnTo>
                  <a:pt x="1234528" y="8585390"/>
                </a:lnTo>
                <a:lnTo>
                  <a:pt x="1273670" y="8556828"/>
                </a:lnTo>
                <a:lnTo>
                  <a:pt x="1303997" y="8524354"/>
                </a:lnTo>
                <a:lnTo>
                  <a:pt x="1323594" y="8485124"/>
                </a:lnTo>
                <a:lnTo>
                  <a:pt x="1330553" y="8436254"/>
                </a:lnTo>
                <a:lnTo>
                  <a:pt x="1330553" y="8434883"/>
                </a:lnTo>
                <a:lnTo>
                  <a:pt x="1327454" y="8413775"/>
                </a:lnTo>
                <a:lnTo>
                  <a:pt x="1324254" y="8391880"/>
                </a:lnTo>
                <a:lnTo>
                  <a:pt x="1306220" y="8354200"/>
                </a:lnTo>
                <a:lnTo>
                  <a:pt x="1277772" y="8322932"/>
                </a:lnTo>
                <a:lnTo>
                  <a:pt x="1240256" y="8299234"/>
                </a:lnTo>
                <a:lnTo>
                  <a:pt x="1194981" y="8284184"/>
                </a:lnTo>
                <a:lnTo>
                  <a:pt x="1143279" y="8278927"/>
                </a:lnTo>
                <a:lnTo>
                  <a:pt x="1088504" y="8283295"/>
                </a:lnTo>
                <a:lnTo>
                  <a:pt x="1042123" y="8296237"/>
                </a:lnTo>
                <a:lnTo>
                  <a:pt x="1002093" y="8317471"/>
                </a:lnTo>
                <a:lnTo>
                  <a:pt x="966355" y="8346757"/>
                </a:lnTo>
                <a:lnTo>
                  <a:pt x="932827" y="8383816"/>
                </a:lnTo>
                <a:lnTo>
                  <a:pt x="1037704" y="8473021"/>
                </a:lnTo>
                <a:lnTo>
                  <a:pt x="1064907" y="8445957"/>
                </a:lnTo>
                <a:lnTo>
                  <a:pt x="1088275" y="8427568"/>
                </a:lnTo>
                <a:lnTo>
                  <a:pt x="1109345" y="8417103"/>
                </a:lnTo>
                <a:lnTo>
                  <a:pt x="1129652" y="8413775"/>
                </a:lnTo>
                <a:lnTo>
                  <a:pt x="1147851" y="8416442"/>
                </a:lnTo>
                <a:lnTo>
                  <a:pt x="1161326" y="8423821"/>
                </a:lnTo>
                <a:lnTo>
                  <a:pt x="1169682" y="8435035"/>
                </a:lnTo>
                <a:lnTo>
                  <a:pt x="1172565" y="8449196"/>
                </a:lnTo>
                <a:lnTo>
                  <a:pt x="1170279" y="8463026"/>
                </a:lnTo>
                <a:lnTo>
                  <a:pt x="1163027" y="8477110"/>
                </a:lnTo>
                <a:lnTo>
                  <a:pt x="1150150" y="8491715"/>
                </a:lnTo>
                <a:lnTo>
                  <a:pt x="1131011" y="8507070"/>
                </a:lnTo>
                <a:lnTo>
                  <a:pt x="933513" y="8648738"/>
                </a:lnTo>
                <a:lnTo>
                  <a:pt x="933513" y="8764511"/>
                </a:lnTo>
                <a:lnTo>
                  <a:pt x="1335328" y="8764511"/>
                </a:lnTo>
                <a:lnTo>
                  <a:pt x="1335328" y="8639873"/>
                </a:lnTo>
                <a:close/>
              </a:path>
              <a:path w="1791335" h="8775065">
                <a:moveTo>
                  <a:pt x="1335328" y="7521867"/>
                </a:moveTo>
                <a:lnTo>
                  <a:pt x="1149400" y="7521867"/>
                </a:lnTo>
                <a:lnTo>
                  <a:pt x="1234528" y="7467397"/>
                </a:lnTo>
                <a:lnTo>
                  <a:pt x="1273670" y="7438822"/>
                </a:lnTo>
                <a:lnTo>
                  <a:pt x="1303997" y="7406348"/>
                </a:lnTo>
                <a:lnTo>
                  <a:pt x="1323594" y="7367117"/>
                </a:lnTo>
                <a:lnTo>
                  <a:pt x="1330553" y="7318248"/>
                </a:lnTo>
                <a:lnTo>
                  <a:pt x="1330553" y="7316876"/>
                </a:lnTo>
                <a:lnTo>
                  <a:pt x="1327454" y="7295769"/>
                </a:lnTo>
                <a:lnTo>
                  <a:pt x="1324254" y="7273874"/>
                </a:lnTo>
                <a:lnTo>
                  <a:pt x="1306220" y="7236193"/>
                </a:lnTo>
                <a:lnTo>
                  <a:pt x="1277772" y="7204926"/>
                </a:lnTo>
                <a:lnTo>
                  <a:pt x="1240256" y="7181228"/>
                </a:lnTo>
                <a:lnTo>
                  <a:pt x="1194981" y="7166178"/>
                </a:lnTo>
                <a:lnTo>
                  <a:pt x="1143279" y="7160920"/>
                </a:lnTo>
                <a:lnTo>
                  <a:pt x="1088504" y="7165289"/>
                </a:lnTo>
                <a:lnTo>
                  <a:pt x="1042123" y="7178230"/>
                </a:lnTo>
                <a:lnTo>
                  <a:pt x="1002093" y="7199465"/>
                </a:lnTo>
                <a:lnTo>
                  <a:pt x="966355" y="7228751"/>
                </a:lnTo>
                <a:lnTo>
                  <a:pt x="932827" y="7265810"/>
                </a:lnTo>
                <a:lnTo>
                  <a:pt x="1037704" y="7355014"/>
                </a:lnTo>
                <a:lnTo>
                  <a:pt x="1064907" y="7327951"/>
                </a:lnTo>
                <a:lnTo>
                  <a:pt x="1088275" y="7309561"/>
                </a:lnTo>
                <a:lnTo>
                  <a:pt x="1109345" y="7299096"/>
                </a:lnTo>
                <a:lnTo>
                  <a:pt x="1129652" y="7295769"/>
                </a:lnTo>
                <a:lnTo>
                  <a:pt x="1147851" y="7298436"/>
                </a:lnTo>
                <a:lnTo>
                  <a:pt x="1161326" y="7305815"/>
                </a:lnTo>
                <a:lnTo>
                  <a:pt x="1169682" y="7317029"/>
                </a:lnTo>
                <a:lnTo>
                  <a:pt x="1172565" y="7331189"/>
                </a:lnTo>
                <a:lnTo>
                  <a:pt x="1170279" y="7345019"/>
                </a:lnTo>
                <a:lnTo>
                  <a:pt x="1163027" y="7359104"/>
                </a:lnTo>
                <a:lnTo>
                  <a:pt x="1150150" y="7373709"/>
                </a:lnTo>
                <a:lnTo>
                  <a:pt x="1131011" y="7389063"/>
                </a:lnTo>
                <a:lnTo>
                  <a:pt x="933513" y="7530732"/>
                </a:lnTo>
                <a:lnTo>
                  <a:pt x="933513" y="7646505"/>
                </a:lnTo>
                <a:lnTo>
                  <a:pt x="1335328" y="7646505"/>
                </a:lnTo>
                <a:lnTo>
                  <a:pt x="1335328" y="7521867"/>
                </a:lnTo>
                <a:close/>
              </a:path>
              <a:path w="1791335" h="8775065">
                <a:moveTo>
                  <a:pt x="1335328" y="6403861"/>
                </a:moveTo>
                <a:lnTo>
                  <a:pt x="1149400" y="6403861"/>
                </a:lnTo>
                <a:lnTo>
                  <a:pt x="1234528" y="6349390"/>
                </a:lnTo>
                <a:lnTo>
                  <a:pt x="1273670" y="6320815"/>
                </a:lnTo>
                <a:lnTo>
                  <a:pt x="1303997" y="6288341"/>
                </a:lnTo>
                <a:lnTo>
                  <a:pt x="1323594" y="6249111"/>
                </a:lnTo>
                <a:lnTo>
                  <a:pt x="1330553" y="6200241"/>
                </a:lnTo>
                <a:lnTo>
                  <a:pt x="1330553" y="6198882"/>
                </a:lnTo>
                <a:lnTo>
                  <a:pt x="1327454" y="6177762"/>
                </a:lnTo>
                <a:lnTo>
                  <a:pt x="1324254" y="6155868"/>
                </a:lnTo>
                <a:lnTo>
                  <a:pt x="1306220" y="6118187"/>
                </a:lnTo>
                <a:lnTo>
                  <a:pt x="1277772" y="6086919"/>
                </a:lnTo>
                <a:lnTo>
                  <a:pt x="1240256" y="6063221"/>
                </a:lnTo>
                <a:lnTo>
                  <a:pt x="1194981" y="6048172"/>
                </a:lnTo>
                <a:lnTo>
                  <a:pt x="1143279" y="6042914"/>
                </a:lnTo>
                <a:lnTo>
                  <a:pt x="1088504" y="6047283"/>
                </a:lnTo>
                <a:lnTo>
                  <a:pt x="1042123" y="6060224"/>
                </a:lnTo>
                <a:lnTo>
                  <a:pt x="1002093" y="6081458"/>
                </a:lnTo>
                <a:lnTo>
                  <a:pt x="966355" y="6110744"/>
                </a:lnTo>
                <a:lnTo>
                  <a:pt x="932827" y="6147803"/>
                </a:lnTo>
                <a:lnTo>
                  <a:pt x="1037704" y="6237008"/>
                </a:lnTo>
                <a:lnTo>
                  <a:pt x="1064907" y="6209944"/>
                </a:lnTo>
                <a:lnTo>
                  <a:pt x="1088275" y="6191555"/>
                </a:lnTo>
                <a:lnTo>
                  <a:pt x="1109345" y="6181090"/>
                </a:lnTo>
                <a:lnTo>
                  <a:pt x="1129652" y="6177762"/>
                </a:lnTo>
                <a:lnTo>
                  <a:pt x="1147851" y="6180429"/>
                </a:lnTo>
                <a:lnTo>
                  <a:pt x="1161326" y="6187808"/>
                </a:lnTo>
                <a:lnTo>
                  <a:pt x="1169682" y="6199022"/>
                </a:lnTo>
                <a:lnTo>
                  <a:pt x="1172565" y="6213183"/>
                </a:lnTo>
                <a:lnTo>
                  <a:pt x="1170279" y="6227013"/>
                </a:lnTo>
                <a:lnTo>
                  <a:pt x="1163027" y="6241097"/>
                </a:lnTo>
                <a:lnTo>
                  <a:pt x="1150150" y="6255702"/>
                </a:lnTo>
                <a:lnTo>
                  <a:pt x="1131011" y="6271057"/>
                </a:lnTo>
                <a:lnTo>
                  <a:pt x="933513" y="6412725"/>
                </a:lnTo>
                <a:lnTo>
                  <a:pt x="933513" y="6528498"/>
                </a:lnTo>
                <a:lnTo>
                  <a:pt x="1335328" y="6528498"/>
                </a:lnTo>
                <a:lnTo>
                  <a:pt x="1335328" y="6403861"/>
                </a:lnTo>
                <a:close/>
              </a:path>
              <a:path w="1791335" h="8775065">
                <a:moveTo>
                  <a:pt x="1335328" y="5285854"/>
                </a:moveTo>
                <a:lnTo>
                  <a:pt x="1149400" y="5285854"/>
                </a:lnTo>
                <a:lnTo>
                  <a:pt x="1234528" y="5231384"/>
                </a:lnTo>
                <a:lnTo>
                  <a:pt x="1273670" y="5202809"/>
                </a:lnTo>
                <a:lnTo>
                  <a:pt x="1303997" y="5170335"/>
                </a:lnTo>
                <a:lnTo>
                  <a:pt x="1323594" y="5131105"/>
                </a:lnTo>
                <a:lnTo>
                  <a:pt x="1330553" y="5082235"/>
                </a:lnTo>
                <a:lnTo>
                  <a:pt x="1330553" y="5080876"/>
                </a:lnTo>
                <a:lnTo>
                  <a:pt x="1327454" y="5059756"/>
                </a:lnTo>
                <a:lnTo>
                  <a:pt x="1324254" y="5037861"/>
                </a:lnTo>
                <a:lnTo>
                  <a:pt x="1306220" y="5000180"/>
                </a:lnTo>
                <a:lnTo>
                  <a:pt x="1277772" y="4968926"/>
                </a:lnTo>
                <a:lnTo>
                  <a:pt x="1240256" y="4945215"/>
                </a:lnTo>
                <a:lnTo>
                  <a:pt x="1194981" y="4930165"/>
                </a:lnTo>
                <a:lnTo>
                  <a:pt x="1143279" y="4924907"/>
                </a:lnTo>
                <a:lnTo>
                  <a:pt x="1088504" y="4929276"/>
                </a:lnTo>
                <a:lnTo>
                  <a:pt x="1042123" y="4942217"/>
                </a:lnTo>
                <a:lnTo>
                  <a:pt x="1002093" y="4963452"/>
                </a:lnTo>
                <a:lnTo>
                  <a:pt x="966355" y="4992738"/>
                </a:lnTo>
                <a:lnTo>
                  <a:pt x="932827" y="5029797"/>
                </a:lnTo>
                <a:lnTo>
                  <a:pt x="1037704" y="5119001"/>
                </a:lnTo>
                <a:lnTo>
                  <a:pt x="1064907" y="5091938"/>
                </a:lnTo>
                <a:lnTo>
                  <a:pt x="1088275" y="5073548"/>
                </a:lnTo>
                <a:lnTo>
                  <a:pt x="1109345" y="5063083"/>
                </a:lnTo>
                <a:lnTo>
                  <a:pt x="1129652" y="5059756"/>
                </a:lnTo>
                <a:lnTo>
                  <a:pt x="1147851" y="5062423"/>
                </a:lnTo>
                <a:lnTo>
                  <a:pt x="1161326" y="5069802"/>
                </a:lnTo>
                <a:lnTo>
                  <a:pt x="1169682" y="5081028"/>
                </a:lnTo>
                <a:lnTo>
                  <a:pt x="1172565" y="5095176"/>
                </a:lnTo>
                <a:lnTo>
                  <a:pt x="1170279" y="5109007"/>
                </a:lnTo>
                <a:lnTo>
                  <a:pt x="1163027" y="5123091"/>
                </a:lnTo>
                <a:lnTo>
                  <a:pt x="1150150" y="5137696"/>
                </a:lnTo>
                <a:lnTo>
                  <a:pt x="1131011" y="5153063"/>
                </a:lnTo>
                <a:lnTo>
                  <a:pt x="933513" y="5294719"/>
                </a:lnTo>
                <a:lnTo>
                  <a:pt x="933513" y="5410492"/>
                </a:lnTo>
                <a:lnTo>
                  <a:pt x="1335328" y="5410492"/>
                </a:lnTo>
                <a:lnTo>
                  <a:pt x="1335328" y="5285854"/>
                </a:lnTo>
                <a:close/>
              </a:path>
              <a:path w="1791335" h="8775065">
                <a:moveTo>
                  <a:pt x="1335328" y="4167848"/>
                </a:moveTo>
                <a:lnTo>
                  <a:pt x="1149400" y="4167848"/>
                </a:lnTo>
                <a:lnTo>
                  <a:pt x="1234528" y="4113377"/>
                </a:lnTo>
                <a:lnTo>
                  <a:pt x="1273670" y="4084802"/>
                </a:lnTo>
                <a:lnTo>
                  <a:pt x="1303997" y="4052328"/>
                </a:lnTo>
                <a:lnTo>
                  <a:pt x="1323594" y="4013098"/>
                </a:lnTo>
                <a:lnTo>
                  <a:pt x="1330553" y="3964228"/>
                </a:lnTo>
                <a:lnTo>
                  <a:pt x="1330553" y="3962870"/>
                </a:lnTo>
                <a:lnTo>
                  <a:pt x="1327454" y="3941749"/>
                </a:lnTo>
                <a:lnTo>
                  <a:pt x="1324254" y="3919855"/>
                </a:lnTo>
                <a:lnTo>
                  <a:pt x="1306220" y="3882174"/>
                </a:lnTo>
                <a:lnTo>
                  <a:pt x="1277772" y="3850919"/>
                </a:lnTo>
                <a:lnTo>
                  <a:pt x="1240256" y="3827208"/>
                </a:lnTo>
                <a:lnTo>
                  <a:pt x="1194981" y="3812159"/>
                </a:lnTo>
                <a:lnTo>
                  <a:pt x="1143279" y="3806901"/>
                </a:lnTo>
                <a:lnTo>
                  <a:pt x="1088504" y="3811270"/>
                </a:lnTo>
                <a:lnTo>
                  <a:pt x="1042123" y="3824211"/>
                </a:lnTo>
                <a:lnTo>
                  <a:pt x="1002093" y="3845445"/>
                </a:lnTo>
                <a:lnTo>
                  <a:pt x="966355" y="3874732"/>
                </a:lnTo>
                <a:lnTo>
                  <a:pt x="932827" y="3911790"/>
                </a:lnTo>
                <a:lnTo>
                  <a:pt x="1037704" y="4000995"/>
                </a:lnTo>
                <a:lnTo>
                  <a:pt x="1064907" y="3973931"/>
                </a:lnTo>
                <a:lnTo>
                  <a:pt x="1088275" y="3955542"/>
                </a:lnTo>
                <a:lnTo>
                  <a:pt x="1109345" y="3945077"/>
                </a:lnTo>
                <a:lnTo>
                  <a:pt x="1129652" y="3941749"/>
                </a:lnTo>
                <a:lnTo>
                  <a:pt x="1147851" y="3944416"/>
                </a:lnTo>
                <a:lnTo>
                  <a:pt x="1161326" y="3951795"/>
                </a:lnTo>
                <a:lnTo>
                  <a:pt x="1169682" y="3963009"/>
                </a:lnTo>
                <a:lnTo>
                  <a:pt x="1172565" y="3977170"/>
                </a:lnTo>
                <a:lnTo>
                  <a:pt x="1170279" y="3991000"/>
                </a:lnTo>
                <a:lnTo>
                  <a:pt x="1163027" y="4005084"/>
                </a:lnTo>
                <a:lnTo>
                  <a:pt x="1150150" y="4019689"/>
                </a:lnTo>
                <a:lnTo>
                  <a:pt x="1131011" y="4035056"/>
                </a:lnTo>
                <a:lnTo>
                  <a:pt x="933513" y="4176712"/>
                </a:lnTo>
                <a:lnTo>
                  <a:pt x="933513" y="4292485"/>
                </a:lnTo>
                <a:lnTo>
                  <a:pt x="1335328" y="4292485"/>
                </a:lnTo>
                <a:lnTo>
                  <a:pt x="1335328" y="4167848"/>
                </a:lnTo>
                <a:close/>
              </a:path>
              <a:path w="1791335" h="8775065">
                <a:moveTo>
                  <a:pt x="1335328" y="3049841"/>
                </a:moveTo>
                <a:lnTo>
                  <a:pt x="1149400" y="3049841"/>
                </a:lnTo>
                <a:lnTo>
                  <a:pt x="1234528" y="2995371"/>
                </a:lnTo>
                <a:lnTo>
                  <a:pt x="1273670" y="2966796"/>
                </a:lnTo>
                <a:lnTo>
                  <a:pt x="1303997" y="2934335"/>
                </a:lnTo>
                <a:lnTo>
                  <a:pt x="1323594" y="2895092"/>
                </a:lnTo>
                <a:lnTo>
                  <a:pt x="1330553" y="2846222"/>
                </a:lnTo>
                <a:lnTo>
                  <a:pt x="1330553" y="2844863"/>
                </a:lnTo>
                <a:lnTo>
                  <a:pt x="1327454" y="2823756"/>
                </a:lnTo>
                <a:lnTo>
                  <a:pt x="1324254" y="2801848"/>
                </a:lnTo>
                <a:lnTo>
                  <a:pt x="1306220" y="2764167"/>
                </a:lnTo>
                <a:lnTo>
                  <a:pt x="1277772" y="2732913"/>
                </a:lnTo>
                <a:lnTo>
                  <a:pt x="1240256" y="2709202"/>
                </a:lnTo>
                <a:lnTo>
                  <a:pt x="1194981" y="2694152"/>
                </a:lnTo>
                <a:lnTo>
                  <a:pt x="1143279" y="2688894"/>
                </a:lnTo>
                <a:lnTo>
                  <a:pt x="1088504" y="2693263"/>
                </a:lnTo>
                <a:lnTo>
                  <a:pt x="1042123" y="2706205"/>
                </a:lnTo>
                <a:lnTo>
                  <a:pt x="1002093" y="2727439"/>
                </a:lnTo>
                <a:lnTo>
                  <a:pt x="966355" y="2756725"/>
                </a:lnTo>
                <a:lnTo>
                  <a:pt x="932827" y="2793784"/>
                </a:lnTo>
                <a:lnTo>
                  <a:pt x="1037704" y="2882989"/>
                </a:lnTo>
                <a:lnTo>
                  <a:pt x="1064907" y="2855925"/>
                </a:lnTo>
                <a:lnTo>
                  <a:pt x="1088275" y="2837535"/>
                </a:lnTo>
                <a:lnTo>
                  <a:pt x="1109345" y="2827070"/>
                </a:lnTo>
                <a:lnTo>
                  <a:pt x="1129652" y="2823756"/>
                </a:lnTo>
                <a:lnTo>
                  <a:pt x="1147851" y="2826410"/>
                </a:lnTo>
                <a:lnTo>
                  <a:pt x="1161326" y="2833789"/>
                </a:lnTo>
                <a:lnTo>
                  <a:pt x="1169682" y="2845016"/>
                </a:lnTo>
                <a:lnTo>
                  <a:pt x="1172565" y="2859163"/>
                </a:lnTo>
                <a:lnTo>
                  <a:pt x="1170279" y="2872994"/>
                </a:lnTo>
                <a:lnTo>
                  <a:pt x="1163027" y="2887078"/>
                </a:lnTo>
                <a:lnTo>
                  <a:pt x="1150150" y="2901683"/>
                </a:lnTo>
                <a:lnTo>
                  <a:pt x="1131011" y="2917050"/>
                </a:lnTo>
                <a:lnTo>
                  <a:pt x="933513" y="3058706"/>
                </a:lnTo>
                <a:lnTo>
                  <a:pt x="933513" y="3174479"/>
                </a:lnTo>
                <a:lnTo>
                  <a:pt x="1335328" y="3174479"/>
                </a:lnTo>
                <a:lnTo>
                  <a:pt x="1335328" y="3049841"/>
                </a:lnTo>
                <a:close/>
              </a:path>
              <a:path w="1791335" h="8775065">
                <a:moveTo>
                  <a:pt x="1335328" y="1931847"/>
                </a:moveTo>
                <a:lnTo>
                  <a:pt x="1149400" y="1931847"/>
                </a:lnTo>
                <a:lnTo>
                  <a:pt x="1234528" y="1877364"/>
                </a:lnTo>
                <a:lnTo>
                  <a:pt x="1273670" y="1848789"/>
                </a:lnTo>
                <a:lnTo>
                  <a:pt x="1303997" y="1816328"/>
                </a:lnTo>
                <a:lnTo>
                  <a:pt x="1323594" y="1777085"/>
                </a:lnTo>
                <a:lnTo>
                  <a:pt x="1330553" y="1728216"/>
                </a:lnTo>
                <a:lnTo>
                  <a:pt x="1330553" y="1726857"/>
                </a:lnTo>
                <a:lnTo>
                  <a:pt x="1327454" y="1705749"/>
                </a:lnTo>
                <a:lnTo>
                  <a:pt x="1324254" y="1683854"/>
                </a:lnTo>
                <a:lnTo>
                  <a:pt x="1306220" y="1646161"/>
                </a:lnTo>
                <a:lnTo>
                  <a:pt x="1277772" y="1614906"/>
                </a:lnTo>
                <a:lnTo>
                  <a:pt x="1240256" y="1591195"/>
                </a:lnTo>
                <a:lnTo>
                  <a:pt x="1194981" y="1576158"/>
                </a:lnTo>
                <a:lnTo>
                  <a:pt x="1143279" y="1570888"/>
                </a:lnTo>
                <a:lnTo>
                  <a:pt x="1088504" y="1575257"/>
                </a:lnTo>
                <a:lnTo>
                  <a:pt x="1042123" y="1588198"/>
                </a:lnTo>
                <a:lnTo>
                  <a:pt x="1002093" y="1609432"/>
                </a:lnTo>
                <a:lnTo>
                  <a:pt x="966355" y="1638719"/>
                </a:lnTo>
                <a:lnTo>
                  <a:pt x="932827" y="1675777"/>
                </a:lnTo>
                <a:lnTo>
                  <a:pt x="1037704" y="1764995"/>
                </a:lnTo>
                <a:lnTo>
                  <a:pt x="1064907" y="1737918"/>
                </a:lnTo>
                <a:lnTo>
                  <a:pt x="1088275" y="1719529"/>
                </a:lnTo>
                <a:lnTo>
                  <a:pt x="1109345" y="1709064"/>
                </a:lnTo>
                <a:lnTo>
                  <a:pt x="1129652" y="1705749"/>
                </a:lnTo>
                <a:lnTo>
                  <a:pt x="1147851" y="1708404"/>
                </a:lnTo>
                <a:lnTo>
                  <a:pt x="1161326" y="1715795"/>
                </a:lnTo>
                <a:lnTo>
                  <a:pt x="1169682" y="1727009"/>
                </a:lnTo>
                <a:lnTo>
                  <a:pt x="1172565" y="1741157"/>
                </a:lnTo>
                <a:lnTo>
                  <a:pt x="1170279" y="1754987"/>
                </a:lnTo>
                <a:lnTo>
                  <a:pt x="1163027" y="1769084"/>
                </a:lnTo>
                <a:lnTo>
                  <a:pt x="1150150" y="1783676"/>
                </a:lnTo>
                <a:lnTo>
                  <a:pt x="1131011" y="1799043"/>
                </a:lnTo>
                <a:lnTo>
                  <a:pt x="933513" y="1940699"/>
                </a:lnTo>
                <a:lnTo>
                  <a:pt x="933513" y="2056472"/>
                </a:lnTo>
                <a:lnTo>
                  <a:pt x="1335328" y="2056472"/>
                </a:lnTo>
                <a:lnTo>
                  <a:pt x="1335328" y="1931847"/>
                </a:lnTo>
                <a:close/>
              </a:path>
              <a:path w="1791335" h="8775065">
                <a:moveTo>
                  <a:pt x="1335328" y="813841"/>
                </a:moveTo>
                <a:lnTo>
                  <a:pt x="1149400" y="813841"/>
                </a:lnTo>
                <a:lnTo>
                  <a:pt x="1234528" y="759358"/>
                </a:lnTo>
                <a:lnTo>
                  <a:pt x="1273670" y="730783"/>
                </a:lnTo>
                <a:lnTo>
                  <a:pt x="1303997" y="698322"/>
                </a:lnTo>
                <a:lnTo>
                  <a:pt x="1323594" y="659079"/>
                </a:lnTo>
                <a:lnTo>
                  <a:pt x="1330553" y="610209"/>
                </a:lnTo>
                <a:lnTo>
                  <a:pt x="1330553" y="608850"/>
                </a:lnTo>
                <a:lnTo>
                  <a:pt x="1327454" y="587743"/>
                </a:lnTo>
                <a:lnTo>
                  <a:pt x="1324254" y="565848"/>
                </a:lnTo>
                <a:lnTo>
                  <a:pt x="1306220" y="528154"/>
                </a:lnTo>
                <a:lnTo>
                  <a:pt x="1277772" y="496900"/>
                </a:lnTo>
                <a:lnTo>
                  <a:pt x="1240256" y="473189"/>
                </a:lnTo>
                <a:lnTo>
                  <a:pt x="1194981" y="458152"/>
                </a:lnTo>
                <a:lnTo>
                  <a:pt x="1143279" y="452882"/>
                </a:lnTo>
                <a:lnTo>
                  <a:pt x="1088504" y="457250"/>
                </a:lnTo>
                <a:lnTo>
                  <a:pt x="1042123" y="470192"/>
                </a:lnTo>
                <a:lnTo>
                  <a:pt x="1002093" y="491426"/>
                </a:lnTo>
                <a:lnTo>
                  <a:pt x="966355" y="520712"/>
                </a:lnTo>
                <a:lnTo>
                  <a:pt x="932827" y="557771"/>
                </a:lnTo>
                <a:lnTo>
                  <a:pt x="1037704" y="646988"/>
                </a:lnTo>
                <a:lnTo>
                  <a:pt x="1064907" y="619912"/>
                </a:lnTo>
                <a:lnTo>
                  <a:pt x="1088275" y="601535"/>
                </a:lnTo>
                <a:lnTo>
                  <a:pt x="1109345" y="591058"/>
                </a:lnTo>
                <a:lnTo>
                  <a:pt x="1129652" y="587743"/>
                </a:lnTo>
                <a:lnTo>
                  <a:pt x="1147851" y="590397"/>
                </a:lnTo>
                <a:lnTo>
                  <a:pt x="1161326" y="597789"/>
                </a:lnTo>
                <a:lnTo>
                  <a:pt x="1169682" y="609003"/>
                </a:lnTo>
                <a:lnTo>
                  <a:pt x="1172565" y="623150"/>
                </a:lnTo>
                <a:lnTo>
                  <a:pt x="1170279" y="636981"/>
                </a:lnTo>
                <a:lnTo>
                  <a:pt x="1163027" y="651078"/>
                </a:lnTo>
                <a:lnTo>
                  <a:pt x="1150150" y="665670"/>
                </a:lnTo>
                <a:lnTo>
                  <a:pt x="1131011" y="681037"/>
                </a:lnTo>
                <a:lnTo>
                  <a:pt x="933513" y="822693"/>
                </a:lnTo>
                <a:lnTo>
                  <a:pt x="933513" y="938466"/>
                </a:lnTo>
                <a:lnTo>
                  <a:pt x="1335328" y="938466"/>
                </a:lnTo>
                <a:lnTo>
                  <a:pt x="1335328" y="813841"/>
                </a:lnTo>
                <a:close/>
              </a:path>
              <a:path w="1791335" h="8775065">
                <a:moveTo>
                  <a:pt x="1368399" y="7834096"/>
                </a:moveTo>
                <a:lnTo>
                  <a:pt x="1242466" y="7834096"/>
                </a:lnTo>
                <a:lnTo>
                  <a:pt x="1242466" y="7967027"/>
                </a:lnTo>
                <a:lnTo>
                  <a:pt x="1127302" y="7967027"/>
                </a:lnTo>
                <a:lnTo>
                  <a:pt x="1127302" y="7834096"/>
                </a:lnTo>
                <a:lnTo>
                  <a:pt x="1001382" y="7834096"/>
                </a:lnTo>
                <a:lnTo>
                  <a:pt x="1001382" y="8210817"/>
                </a:lnTo>
                <a:lnTo>
                  <a:pt x="1127302" y="8210817"/>
                </a:lnTo>
                <a:lnTo>
                  <a:pt x="1127302" y="8075727"/>
                </a:lnTo>
                <a:lnTo>
                  <a:pt x="1242466" y="8075727"/>
                </a:lnTo>
                <a:lnTo>
                  <a:pt x="1242466" y="8210817"/>
                </a:lnTo>
                <a:lnTo>
                  <a:pt x="1368399" y="8210817"/>
                </a:lnTo>
                <a:lnTo>
                  <a:pt x="1368399" y="8075727"/>
                </a:lnTo>
                <a:lnTo>
                  <a:pt x="1368399" y="7967027"/>
                </a:lnTo>
                <a:lnTo>
                  <a:pt x="1368399" y="7834096"/>
                </a:lnTo>
                <a:close/>
              </a:path>
              <a:path w="1791335" h="8775065">
                <a:moveTo>
                  <a:pt x="1368399" y="6716090"/>
                </a:moveTo>
                <a:lnTo>
                  <a:pt x="1242466" y="6716090"/>
                </a:lnTo>
                <a:lnTo>
                  <a:pt x="1242466" y="6849021"/>
                </a:lnTo>
                <a:lnTo>
                  <a:pt x="1127302" y="6849021"/>
                </a:lnTo>
                <a:lnTo>
                  <a:pt x="1127302" y="6716090"/>
                </a:lnTo>
                <a:lnTo>
                  <a:pt x="1001382" y="6716090"/>
                </a:lnTo>
                <a:lnTo>
                  <a:pt x="1001382" y="7092810"/>
                </a:lnTo>
                <a:lnTo>
                  <a:pt x="1127302" y="7092810"/>
                </a:lnTo>
                <a:lnTo>
                  <a:pt x="1127302" y="6957720"/>
                </a:lnTo>
                <a:lnTo>
                  <a:pt x="1242466" y="6957720"/>
                </a:lnTo>
                <a:lnTo>
                  <a:pt x="1242466" y="7092810"/>
                </a:lnTo>
                <a:lnTo>
                  <a:pt x="1368399" y="7092810"/>
                </a:lnTo>
                <a:lnTo>
                  <a:pt x="1368399" y="6957720"/>
                </a:lnTo>
                <a:lnTo>
                  <a:pt x="1368399" y="6849021"/>
                </a:lnTo>
                <a:lnTo>
                  <a:pt x="1368399" y="6716090"/>
                </a:lnTo>
                <a:close/>
              </a:path>
              <a:path w="1791335" h="8775065">
                <a:moveTo>
                  <a:pt x="1368399" y="5598084"/>
                </a:moveTo>
                <a:lnTo>
                  <a:pt x="1242466" y="5598084"/>
                </a:lnTo>
                <a:lnTo>
                  <a:pt x="1242466" y="5731014"/>
                </a:lnTo>
                <a:lnTo>
                  <a:pt x="1127302" y="5731014"/>
                </a:lnTo>
                <a:lnTo>
                  <a:pt x="1127302" y="5598084"/>
                </a:lnTo>
                <a:lnTo>
                  <a:pt x="1001382" y="5598084"/>
                </a:lnTo>
                <a:lnTo>
                  <a:pt x="1001382" y="5974804"/>
                </a:lnTo>
                <a:lnTo>
                  <a:pt x="1127302" y="5974804"/>
                </a:lnTo>
                <a:lnTo>
                  <a:pt x="1127302" y="5839726"/>
                </a:lnTo>
                <a:lnTo>
                  <a:pt x="1242466" y="5839726"/>
                </a:lnTo>
                <a:lnTo>
                  <a:pt x="1242466" y="5974804"/>
                </a:lnTo>
                <a:lnTo>
                  <a:pt x="1368399" y="5974804"/>
                </a:lnTo>
                <a:lnTo>
                  <a:pt x="1368399" y="5839726"/>
                </a:lnTo>
                <a:lnTo>
                  <a:pt x="1368399" y="5731014"/>
                </a:lnTo>
                <a:lnTo>
                  <a:pt x="1368399" y="5598084"/>
                </a:lnTo>
                <a:close/>
              </a:path>
              <a:path w="1791335" h="8775065">
                <a:moveTo>
                  <a:pt x="1368399" y="4480077"/>
                </a:moveTo>
                <a:lnTo>
                  <a:pt x="1242466" y="4480077"/>
                </a:lnTo>
                <a:lnTo>
                  <a:pt x="1242466" y="4613008"/>
                </a:lnTo>
                <a:lnTo>
                  <a:pt x="1127302" y="4613008"/>
                </a:lnTo>
                <a:lnTo>
                  <a:pt x="1127302" y="4480077"/>
                </a:lnTo>
                <a:lnTo>
                  <a:pt x="1001382" y="4480077"/>
                </a:lnTo>
                <a:lnTo>
                  <a:pt x="1001382" y="4856797"/>
                </a:lnTo>
                <a:lnTo>
                  <a:pt x="1127302" y="4856797"/>
                </a:lnTo>
                <a:lnTo>
                  <a:pt x="1127302" y="4721720"/>
                </a:lnTo>
                <a:lnTo>
                  <a:pt x="1242466" y="4721720"/>
                </a:lnTo>
                <a:lnTo>
                  <a:pt x="1242466" y="4856797"/>
                </a:lnTo>
                <a:lnTo>
                  <a:pt x="1368399" y="4856797"/>
                </a:lnTo>
                <a:lnTo>
                  <a:pt x="1368399" y="4721720"/>
                </a:lnTo>
                <a:lnTo>
                  <a:pt x="1368399" y="4613008"/>
                </a:lnTo>
                <a:lnTo>
                  <a:pt x="1368399" y="4480077"/>
                </a:lnTo>
                <a:close/>
              </a:path>
              <a:path w="1791335" h="8775065">
                <a:moveTo>
                  <a:pt x="1368399" y="3362083"/>
                </a:moveTo>
                <a:lnTo>
                  <a:pt x="1242466" y="3362083"/>
                </a:lnTo>
                <a:lnTo>
                  <a:pt x="1242466" y="3495002"/>
                </a:lnTo>
                <a:lnTo>
                  <a:pt x="1127302" y="3495002"/>
                </a:lnTo>
                <a:lnTo>
                  <a:pt x="1127302" y="3362083"/>
                </a:lnTo>
                <a:lnTo>
                  <a:pt x="1001382" y="3362083"/>
                </a:lnTo>
                <a:lnTo>
                  <a:pt x="1001382" y="3738791"/>
                </a:lnTo>
                <a:lnTo>
                  <a:pt x="1127302" y="3738791"/>
                </a:lnTo>
                <a:lnTo>
                  <a:pt x="1127302" y="3603714"/>
                </a:lnTo>
                <a:lnTo>
                  <a:pt x="1242466" y="3603714"/>
                </a:lnTo>
                <a:lnTo>
                  <a:pt x="1242466" y="3738791"/>
                </a:lnTo>
                <a:lnTo>
                  <a:pt x="1368399" y="3738791"/>
                </a:lnTo>
                <a:lnTo>
                  <a:pt x="1368399" y="3603714"/>
                </a:lnTo>
                <a:lnTo>
                  <a:pt x="1368399" y="3495002"/>
                </a:lnTo>
                <a:lnTo>
                  <a:pt x="1368399" y="3362083"/>
                </a:lnTo>
                <a:close/>
              </a:path>
              <a:path w="1791335" h="8775065">
                <a:moveTo>
                  <a:pt x="1368399" y="2244077"/>
                </a:moveTo>
                <a:lnTo>
                  <a:pt x="1242466" y="2244077"/>
                </a:lnTo>
                <a:lnTo>
                  <a:pt x="1242466" y="2376995"/>
                </a:lnTo>
                <a:lnTo>
                  <a:pt x="1127302" y="2376995"/>
                </a:lnTo>
                <a:lnTo>
                  <a:pt x="1127302" y="2244077"/>
                </a:lnTo>
                <a:lnTo>
                  <a:pt x="1001382" y="2244077"/>
                </a:lnTo>
                <a:lnTo>
                  <a:pt x="1001382" y="2620784"/>
                </a:lnTo>
                <a:lnTo>
                  <a:pt x="1127302" y="2620784"/>
                </a:lnTo>
                <a:lnTo>
                  <a:pt x="1127302" y="2485720"/>
                </a:lnTo>
                <a:lnTo>
                  <a:pt x="1242466" y="2485720"/>
                </a:lnTo>
                <a:lnTo>
                  <a:pt x="1242466" y="2620784"/>
                </a:lnTo>
                <a:lnTo>
                  <a:pt x="1368399" y="2620784"/>
                </a:lnTo>
                <a:lnTo>
                  <a:pt x="1368399" y="2485720"/>
                </a:lnTo>
                <a:lnTo>
                  <a:pt x="1368399" y="2376995"/>
                </a:lnTo>
                <a:lnTo>
                  <a:pt x="1368399" y="2244077"/>
                </a:lnTo>
                <a:close/>
              </a:path>
              <a:path w="1791335" h="8775065">
                <a:moveTo>
                  <a:pt x="1368399" y="1126070"/>
                </a:moveTo>
                <a:lnTo>
                  <a:pt x="1242466" y="1126070"/>
                </a:lnTo>
                <a:lnTo>
                  <a:pt x="1242466" y="1258989"/>
                </a:lnTo>
                <a:lnTo>
                  <a:pt x="1127302" y="1258989"/>
                </a:lnTo>
                <a:lnTo>
                  <a:pt x="1127302" y="1126070"/>
                </a:lnTo>
                <a:lnTo>
                  <a:pt x="1001382" y="1126070"/>
                </a:lnTo>
                <a:lnTo>
                  <a:pt x="1001382" y="1502778"/>
                </a:lnTo>
                <a:lnTo>
                  <a:pt x="1127302" y="1502778"/>
                </a:lnTo>
                <a:lnTo>
                  <a:pt x="1127302" y="1367713"/>
                </a:lnTo>
                <a:lnTo>
                  <a:pt x="1242466" y="1367713"/>
                </a:lnTo>
                <a:lnTo>
                  <a:pt x="1242466" y="1502778"/>
                </a:lnTo>
                <a:lnTo>
                  <a:pt x="1368399" y="1502778"/>
                </a:lnTo>
                <a:lnTo>
                  <a:pt x="1368399" y="1367713"/>
                </a:lnTo>
                <a:lnTo>
                  <a:pt x="1368399" y="1258989"/>
                </a:lnTo>
                <a:lnTo>
                  <a:pt x="1368399" y="1126070"/>
                </a:lnTo>
                <a:close/>
              </a:path>
              <a:path w="1791335" h="8775065">
                <a:moveTo>
                  <a:pt x="1368399" y="8064"/>
                </a:moveTo>
                <a:lnTo>
                  <a:pt x="1242466" y="8064"/>
                </a:lnTo>
                <a:lnTo>
                  <a:pt x="1242466" y="140982"/>
                </a:lnTo>
                <a:lnTo>
                  <a:pt x="1127302" y="140982"/>
                </a:lnTo>
                <a:lnTo>
                  <a:pt x="1127302" y="8064"/>
                </a:lnTo>
                <a:lnTo>
                  <a:pt x="1001382" y="8064"/>
                </a:lnTo>
                <a:lnTo>
                  <a:pt x="1001382" y="384771"/>
                </a:lnTo>
                <a:lnTo>
                  <a:pt x="1127302" y="384771"/>
                </a:lnTo>
                <a:lnTo>
                  <a:pt x="1127302" y="249707"/>
                </a:lnTo>
                <a:lnTo>
                  <a:pt x="1242466" y="249707"/>
                </a:lnTo>
                <a:lnTo>
                  <a:pt x="1242466" y="384771"/>
                </a:lnTo>
                <a:lnTo>
                  <a:pt x="1368399" y="384771"/>
                </a:lnTo>
                <a:lnTo>
                  <a:pt x="1368399" y="249707"/>
                </a:lnTo>
                <a:lnTo>
                  <a:pt x="1368399" y="140982"/>
                </a:lnTo>
                <a:lnTo>
                  <a:pt x="1368399" y="8064"/>
                </a:lnTo>
                <a:close/>
              </a:path>
              <a:path w="1791335" h="8775065">
                <a:moveTo>
                  <a:pt x="1761667" y="8613318"/>
                </a:moveTo>
                <a:lnTo>
                  <a:pt x="1753311" y="8563216"/>
                </a:lnTo>
                <a:lnTo>
                  <a:pt x="1729562" y="8524608"/>
                </a:lnTo>
                <a:lnTo>
                  <a:pt x="1692414" y="8496478"/>
                </a:lnTo>
                <a:lnTo>
                  <a:pt x="1643837" y="8477783"/>
                </a:lnTo>
                <a:lnTo>
                  <a:pt x="1750758" y="8397430"/>
                </a:lnTo>
                <a:lnTo>
                  <a:pt x="1750758" y="8287779"/>
                </a:lnTo>
                <a:lnTo>
                  <a:pt x="1384363" y="8287779"/>
                </a:lnTo>
                <a:lnTo>
                  <a:pt x="1384363" y="8411731"/>
                </a:lnTo>
                <a:lnTo>
                  <a:pt x="1561426" y="8411731"/>
                </a:lnTo>
                <a:lnTo>
                  <a:pt x="1456550" y="8494827"/>
                </a:lnTo>
                <a:lnTo>
                  <a:pt x="1477657" y="8565655"/>
                </a:lnTo>
                <a:lnTo>
                  <a:pt x="1545082" y="8565655"/>
                </a:lnTo>
                <a:lnTo>
                  <a:pt x="1572691" y="8568347"/>
                </a:lnTo>
                <a:lnTo>
                  <a:pt x="1592249" y="8576031"/>
                </a:lnTo>
                <a:lnTo>
                  <a:pt x="1603883" y="8588057"/>
                </a:lnTo>
                <a:lnTo>
                  <a:pt x="1607743" y="8603780"/>
                </a:lnTo>
                <a:lnTo>
                  <a:pt x="1607743" y="8605139"/>
                </a:lnTo>
                <a:lnTo>
                  <a:pt x="1604213" y="8620595"/>
                </a:lnTo>
                <a:lnTo>
                  <a:pt x="1593786" y="8632647"/>
                </a:lnTo>
                <a:lnTo>
                  <a:pt x="1576717" y="8640496"/>
                </a:lnTo>
                <a:lnTo>
                  <a:pt x="1553260" y="8643290"/>
                </a:lnTo>
                <a:lnTo>
                  <a:pt x="1524012" y="8639899"/>
                </a:lnTo>
                <a:lnTo>
                  <a:pt x="1495539" y="8629917"/>
                </a:lnTo>
                <a:lnTo>
                  <a:pt x="1467827" y="8613686"/>
                </a:lnTo>
                <a:lnTo>
                  <a:pt x="1440891" y="8591525"/>
                </a:lnTo>
                <a:lnTo>
                  <a:pt x="1346225" y="8688908"/>
                </a:lnTo>
                <a:lnTo>
                  <a:pt x="1379816" y="8718499"/>
                </a:lnTo>
                <a:lnTo>
                  <a:pt x="1418069" y="8742362"/>
                </a:lnTo>
                <a:lnTo>
                  <a:pt x="1461503" y="8760015"/>
                </a:lnTo>
                <a:lnTo>
                  <a:pt x="1510703" y="8770976"/>
                </a:lnTo>
                <a:lnTo>
                  <a:pt x="1566202" y="8774735"/>
                </a:lnTo>
                <a:lnTo>
                  <a:pt x="1617332" y="8770023"/>
                </a:lnTo>
                <a:lnTo>
                  <a:pt x="1663788" y="8756091"/>
                </a:lnTo>
                <a:lnTo>
                  <a:pt x="1703514" y="8733269"/>
                </a:lnTo>
                <a:lnTo>
                  <a:pt x="1734439" y="8701888"/>
                </a:lnTo>
                <a:lnTo>
                  <a:pt x="1754517" y="8662251"/>
                </a:lnTo>
                <a:lnTo>
                  <a:pt x="1757362" y="8643290"/>
                </a:lnTo>
                <a:lnTo>
                  <a:pt x="1761667" y="8614689"/>
                </a:lnTo>
                <a:lnTo>
                  <a:pt x="1761667" y="8613318"/>
                </a:lnTo>
                <a:close/>
              </a:path>
              <a:path w="1791335" h="8775065">
                <a:moveTo>
                  <a:pt x="1761667" y="7495311"/>
                </a:moveTo>
                <a:lnTo>
                  <a:pt x="1753311" y="7445210"/>
                </a:lnTo>
                <a:lnTo>
                  <a:pt x="1729562" y="7406614"/>
                </a:lnTo>
                <a:lnTo>
                  <a:pt x="1692414" y="7378471"/>
                </a:lnTo>
                <a:lnTo>
                  <a:pt x="1643837" y="7359777"/>
                </a:lnTo>
                <a:lnTo>
                  <a:pt x="1750758" y="7279424"/>
                </a:lnTo>
                <a:lnTo>
                  <a:pt x="1750758" y="7169772"/>
                </a:lnTo>
                <a:lnTo>
                  <a:pt x="1384363" y="7169772"/>
                </a:lnTo>
                <a:lnTo>
                  <a:pt x="1384363" y="7293724"/>
                </a:lnTo>
                <a:lnTo>
                  <a:pt x="1561426" y="7293724"/>
                </a:lnTo>
                <a:lnTo>
                  <a:pt x="1456550" y="7376820"/>
                </a:lnTo>
                <a:lnTo>
                  <a:pt x="1477657" y="7447648"/>
                </a:lnTo>
                <a:lnTo>
                  <a:pt x="1545082" y="7447648"/>
                </a:lnTo>
                <a:lnTo>
                  <a:pt x="1572691" y="7450341"/>
                </a:lnTo>
                <a:lnTo>
                  <a:pt x="1592249" y="7458024"/>
                </a:lnTo>
                <a:lnTo>
                  <a:pt x="1603883" y="7470051"/>
                </a:lnTo>
                <a:lnTo>
                  <a:pt x="1607743" y="7485774"/>
                </a:lnTo>
                <a:lnTo>
                  <a:pt x="1607743" y="7487132"/>
                </a:lnTo>
                <a:lnTo>
                  <a:pt x="1604213" y="7502588"/>
                </a:lnTo>
                <a:lnTo>
                  <a:pt x="1593786" y="7514641"/>
                </a:lnTo>
                <a:lnTo>
                  <a:pt x="1576717" y="7522489"/>
                </a:lnTo>
                <a:lnTo>
                  <a:pt x="1553260" y="7525283"/>
                </a:lnTo>
                <a:lnTo>
                  <a:pt x="1524012" y="7521892"/>
                </a:lnTo>
                <a:lnTo>
                  <a:pt x="1495539" y="7511910"/>
                </a:lnTo>
                <a:lnTo>
                  <a:pt x="1467827" y="7495680"/>
                </a:lnTo>
                <a:lnTo>
                  <a:pt x="1440891" y="7473518"/>
                </a:lnTo>
                <a:lnTo>
                  <a:pt x="1346225" y="7570902"/>
                </a:lnTo>
                <a:lnTo>
                  <a:pt x="1379816" y="7600493"/>
                </a:lnTo>
                <a:lnTo>
                  <a:pt x="1418069" y="7624356"/>
                </a:lnTo>
                <a:lnTo>
                  <a:pt x="1461503" y="7642009"/>
                </a:lnTo>
                <a:lnTo>
                  <a:pt x="1510703" y="7652969"/>
                </a:lnTo>
                <a:lnTo>
                  <a:pt x="1566202" y="7656728"/>
                </a:lnTo>
                <a:lnTo>
                  <a:pt x="1617332" y="7652017"/>
                </a:lnTo>
                <a:lnTo>
                  <a:pt x="1663788" y="7638085"/>
                </a:lnTo>
                <a:lnTo>
                  <a:pt x="1703514" y="7615263"/>
                </a:lnTo>
                <a:lnTo>
                  <a:pt x="1734439" y="7583881"/>
                </a:lnTo>
                <a:lnTo>
                  <a:pt x="1754517" y="7544244"/>
                </a:lnTo>
                <a:lnTo>
                  <a:pt x="1757362" y="7525283"/>
                </a:lnTo>
                <a:lnTo>
                  <a:pt x="1761667" y="7496683"/>
                </a:lnTo>
                <a:lnTo>
                  <a:pt x="1761667" y="7495311"/>
                </a:lnTo>
                <a:close/>
              </a:path>
              <a:path w="1791335" h="8775065">
                <a:moveTo>
                  <a:pt x="1761667" y="6377305"/>
                </a:moveTo>
                <a:lnTo>
                  <a:pt x="1753311" y="6327203"/>
                </a:lnTo>
                <a:lnTo>
                  <a:pt x="1729562" y="6288608"/>
                </a:lnTo>
                <a:lnTo>
                  <a:pt x="1692414" y="6260465"/>
                </a:lnTo>
                <a:lnTo>
                  <a:pt x="1643837" y="6241770"/>
                </a:lnTo>
                <a:lnTo>
                  <a:pt x="1750758" y="6161417"/>
                </a:lnTo>
                <a:lnTo>
                  <a:pt x="1750758" y="6051766"/>
                </a:lnTo>
                <a:lnTo>
                  <a:pt x="1384363" y="6051766"/>
                </a:lnTo>
                <a:lnTo>
                  <a:pt x="1384363" y="6175718"/>
                </a:lnTo>
                <a:lnTo>
                  <a:pt x="1561426" y="6175718"/>
                </a:lnTo>
                <a:lnTo>
                  <a:pt x="1456550" y="6258814"/>
                </a:lnTo>
                <a:lnTo>
                  <a:pt x="1477657" y="6329642"/>
                </a:lnTo>
                <a:lnTo>
                  <a:pt x="1545082" y="6329642"/>
                </a:lnTo>
                <a:lnTo>
                  <a:pt x="1572691" y="6332334"/>
                </a:lnTo>
                <a:lnTo>
                  <a:pt x="1592249" y="6340018"/>
                </a:lnTo>
                <a:lnTo>
                  <a:pt x="1603883" y="6352045"/>
                </a:lnTo>
                <a:lnTo>
                  <a:pt x="1607743" y="6367767"/>
                </a:lnTo>
                <a:lnTo>
                  <a:pt x="1607743" y="6369139"/>
                </a:lnTo>
                <a:lnTo>
                  <a:pt x="1604213" y="6384582"/>
                </a:lnTo>
                <a:lnTo>
                  <a:pt x="1593786" y="6396634"/>
                </a:lnTo>
                <a:lnTo>
                  <a:pt x="1576717" y="6404483"/>
                </a:lnTo>
                <a:lnTo>
                  <a:pt x="1553260" y="6407277"/>
                </a:lnTo>
                <a:lnTo>
                  <a:pt x="1524012" y="6403886"/>
                </a:lnTo>
                <a:lnTo>
                  <a:pt x="1495539" y="6393904"/>
                </a:lnTo>
                <a:lnTo>
                  <a:pt x="1467827" y="6377673"/>
                </a:lnTo>
                <a:lnTo>
                  <a:pt x="1440891" y="6355512"/>
                </a:lnTo>
                <a:lnTo>
                  <a:pt x="1346225" y="6452895"/>
                </a:lnTo>
                <a:lnTo>
                  <a:pt x="1379816" y="6482486"/>
                </a:lnTo>
                <a:lnTo>
                  <a:pt x="1418069" y="6506350"/>
                </a:lnTo>
                <a:lnTo>
                  <a:pt x="1461503" y="6524003"/>
                </a:lnTo>
                <a:lnTo>
                  <a:pt x="1510703" y="6534963"/>
                </a:lnTo>
                <a:lnTo>
                  <a:pt x="1566202" y="6538722"/>
                </a:lnTo>
                <a:lnTo>
                  <a:pt x="1617332" y="6534010"/>
                </a:lnTo>
                <a:lnTo>
                  <a:pt x="1663788" y="6520078"/>
                </a:lnTo>
                <a:lnTo>
                  <a:pt x="1703514" y="6497256"/>
                </a:lnTo>
                <a:lnTo>
                  <a:pt x="1734439" y="6465875"/>
                </a:lnTo>
                <a:lnTo>
                  <a:pt x="1754517" y="6426238"/>
                </a:lnTo>
                <a:lnTo>
                  <a:pt x="1757362" y="6407277"/>
                </a:lnTo>
                <a:lnTo>
                  <a:pt x="1761667" y="6378676"/>
                </a:lnTo>
                <a:lnTo>
                  <a:pt x="1761667" y="6377305"/>
                </a:lnTo>
                <a:close/>
              </a:path>
              <a:path w="1791335" h="8775065">
                <a:moveTo>
                  <a:pt x="1761667" y="5259311"/>
                </a:moveTo>
                <a:lnTo>
                  <a:pt x="1753311" y="5209210"/>
                </a:lnTo>
                <a:lnTo>
                  <a:pt x="1729562" y="5170602"/>
                </a:lnTo>
                <a:lnTo>
                  <a:pt x="1692414" y="5142458"/>
                </a:lnTo>
                <a:lnTo>
                  <a:pt x="1643837" y="5123764"/>
                </a:lnTo>
                <a:lnTo>
                  <a:pt x="1750758" y="5043411"/>
                </a:lnTo>
                <a:lnTo>
                  <a:pt x="1750758" y="4933759"/>
                </a:lnTo>
                <a:lnTo>
                  <a:pt x="1384363" y="4933759"/>
                </a:lnTo>
                <a:lnTo>
                  <a:pt x="1384363" y="5057711"/>
                </a:lnTo>
                <a:lnTo>
                  <a:pt x="1561426" y="5057711"/>
                </a:lnTo>
                <a:lnTo>
                  <a:pt x="1456550" y="5140807"/>
                </a:lnTo>
                <a:lnTo>
                  <a:pt x="1477657" y="5211635"/>
                </a:lnTo>
                <a:lnTo>
                  <a:pt x="1545082" y="5211635"/>
                </a:lnTo>
                <a:lnTo>
                  <a:pt x="1572691" y="5214328"/>
                </a:lnTo>
                <a:lnTo>
                  <a:pt x="1592249" y="5222011"/>
                </a:lnTo>
                <a:lnTo>
                  <a:pt x="1603883" y="5234038"/>
                </a:lnTo>
                <a:lnTo>
                  <a:pt x="1607743" y="5249761"/>
                </a:lnTo>
                <a:lnTo>
                  <a:pt x="1607743" y="5251132"/>
                </a:lnTo>
                <a:lnTo>
                  <a:pt x="1604213" y="5266575"/>
                </a:lnTo>
                <a:lnTo>
                  <a:pt x="1593786" y="5278628"/>
                </a:lnTo>
                <a:lnTo>
                  <a:pt x="1576717" y="5286476"/>
                </a:lnTo>
                <a:lnTo>
                  <a:pt x="1553260" y="5289270"/>
                </a:lnTo>
                <a:lnTo>
                  <a:pt x="1524012" y="5285879"/>
                </a:lnTo>
                <a:lnTo>
                  <a:pt x="1495539" y="5275910"/>
                </a:lnTo>
                <a:lnTo>
                  <a:pt x="1467827" y="5259679"/>
                </a:lnTo>
                <a:lnTo>
                  <a:pt x="1440891" y="5237505"/>
                </a:lnTo>
                <a:lnTo>
                  <a:pt x="1346225" y="5334889"/>
                </a:lnTo>
                <a:lnTo>
                  <a:pt x="1379816" y="5364480"/>
                </a:lnTo>
                <a:lnTo>
                  <a:pt x="1418069" y="5388343"/>
                </a:lnTo>
                <a:lnTo>
                  <a:pt x="1461503" y="5405996"/>
                </a:lnTo>
                <a:lnTo>
                  <a:pt x="1510703" y="5416956"/>
                </a:lnTo>
                <a:lnTo>
                  <a:pt x="1566202" y="5420715"/>
                </a:lnTo>
                <a:lnTo>
                  <a:pt x="1617332" y="5416004"/>
                </a:lnTo>
                <a:lnTo>
                  <a:pt x="1663788" y="5402072"/>
                </a:lnTo>
                <a:lnTo>
                  <a:pt x="1703514" y="5379250"/>
                </a:lnTo>
                <a:lnTo>
                  <a:pt x="1734439" y="5347868"/>
                </a:lnTo>
                <a:lnTo>
                  <a:pt x="1754517" y="5308231"/>
                </a:lnTo>
                <a:lnTo>
                  <a:pt x="1757362" y="5289270"/>
                </a:lnTo>
                <a:lnTo>
                  <a:pt x="1761667" y="5260670"/>
                </a:lnTo>
                <a:lnTo>
                  <a:pt x="1761667" y="5259311"/>
                </a:lnTo>
                <a:close/>
              </a:path>
              <a:path w="1791335" h="8775065">
                <a:moveTo>
                  <a:pt x="1761667" y="4141305"/>
                </a:moveTo>
                <a:lnTo>
                  <a:pt x="1753311" y="4091203"/>
                </a:lnTo>
                <a:lnTo>
                  <a:pt x="1729562" y="4052595"/>
                </a:lnTo>
                <a:lnTo>
                  <a:pt x="1692414" y="4024452"/>
                </a:lnTo>
                <a:lnTo>
                  <a:pt x="1643837" y="4005770"/>
                </a:lnTo>
                <a:lnTo>
                  <a:pt x="1750758" y="3925405"/>
                </a:lnTo>
                <a:lnTo>
                  <a:pt x="1750758" y="3815765"/>
                </a:lnTo>
                <a:lnTo>
                  <a:pt x="1384363" y="3815765"/>
                </a:lnTo>
                <a:lnTo>
                  <a:pt x="1384363" y="3939705"/>
                </a:lnTo>
                <a:lnTo>
                  <a:pt x="1561426" y="3939705"/>
                </a:lnTo>
                <a:lnTo>
                  <a:pt x="1456550" y="4022801"/>
                </a:lnTo>
                <a:lnTo>
                  <a:pt x="1477657" y="4093629"/>
                </a:lnTo>
                <a:lnTo>
                  <a:pt x="1545082" y="4093629"/>
                </a:lnTo>
                <a:lnTo>
                  <a:pt x="1572691" y="4096334"/>
                </a:lnTo>
                <a:lnTo>
                  <a:pt x="1592249" y="4104005"/>
                </a:lnTo>
                <a:lnTo>
                  <a:pt x="1603883" y="4116032"/>
                </a:lnTo>
                <a:lnTo>
                  <a:pt x="1607743" y="4131754"/>
                </a:lnTo>
                <a:lnTo>
                  <a:pt x="1607743" y="4133126"/>
                </a:lnTo>
                <a:lnTo>
                  <a:pt x="1604213" y="4148569"/>
                </a:lnTo>
                <a:lnTo>
                  <a:pt x="1593786" y="4160621"/>
                </a:lnTo>
                <a:lnTo>
                  <a:pt x="1576717" y="4168470"/>
                </a:lnTo>
                <a:lnTo>
                  <a:pt x="1553260" y="4171264"/>
                </a:lnTo>
                <a:lnTo>
                  <a:pt x="1524012" y="4167873"/>
                </a:lnTo>
                <a:lnTo>
                  <a:pt x="1495539" y="4157891"/>
                </a:lnTo>
                <a:lnTo>
                  <a:pt x="1467827" y="4141660"/>
                </a:lnTo>
                <a:lnTo>
                  <a:pt x="1440891" y="4119499"/>
                </a:lnTo>
                <a:lnTo>
                  <a:pt x="1346225" y="4216882"/>
                </a:lnTo>
                <a:lnTo>
                  <a:pt x="1379816" y="4246473"/>
                </a:lnTo>
                <a:lnTo>
                  <a:pt x="1418069" y="4270337"/>
                </a:lnTo>
                <a:lnTo>
                  <a:pt x="1461503" y="4288002"/>
                </a:lnTo>
                <a:lnTo>
                  <a:pt x="1510703" y="4298950"/>
                </a:lnTo>
                <a:lnTo>
                  <a:pt x="1566202" y="4302709"/>
                </a:lnTo>
                <a:lnTo>
                  <a:pt x="1617332" y="4297997"/>
                </a:lnTo>
                <a:lnTo>
                  <a:pt x="1663788" y="4284065"/>
                </a:lnTo>
                <a:lnTo>
                  <a:pt x="1703514" y="4261243"/>
                </a:lnTo>
                <a:lnTo>
                  <a:pt x="1734439" y="4229862"/>
                </a:lnTo>
                <a:lnTo>
                  <a:pt x="1754517" y="4190225"/>
                </a:lnTo>
                <a:lnTo>
                  <a:pt x="1757362" y="4171264"/>
                </a:lnTo>
                <a:lnTo>
                  <a:pt x="1761667" y="4142663"/>
                </a:lnTo>
                <a:lnTo>
                  <a:pt x="1761667" y="4141305"/>
                </a:lnTo>
                <a:close/>
              </a:path>
              <a:path w="1791335" h="8775065">
                <a:moveTo>
                  <a:pt x="1761667" y="3023298"/>
                </a:moveTo>
                <a:lnTo>
                  <a:pt x="1753311" y="2973197"/>
                </a:lnTo>
                <a:lnTo>
                  <a:pt x="1729562" y="2934589"/>
                </a:lnTo>
                <a:lnTo>
                  <a:pt x="1692414" y="2906445"/>
                </a:lnTo>
                <a:lnTo>
                  <a:pt x="1643837" y="2887764"/>
                </a:lnTo>
                <a:lnTo>
                  <a:pt x="1750758" y="2807411"/>
                </a:lnTo>
                <a:lnTo>
                  <a:pt x="1750758" y="2697759"/>
                </a:lnTo>
                <a:lnTo>
                  <a:pt x="1384363" y="2697759"/>
                </a:lnTo>
                <a:lnTo>
                  <a:pt x="1384363" y="2821698"/>
                </a:lnTo>
                <a:lnTo>
                  <a:pt x="1561426" y="2821698"/>
                </a:lnTo>
                <a:lnTo>
                  <a:pt x="1456550" y="2904794"/>
                </a:lnTo>
                <a:lnTo>
                  <a:pt x="1477657" y="2975622"/>
                </a:lnTo>
                <a:lnTo>
                  <a:pt x="1545082" y="2975622"/>
                </a:lnTo>
                <a:lnTo>
                  <a:pt x="1572691" y="2978327"/>
                </a:lnTo>
                <a:lnTo>
                  <a:pt x="1592249" y="2986011"/>
                </a:lnTo>
                <a:lnTo>
                  <a:pt x="1603883" y="2998025"/>
                </a:lnTo>
                <a:lnTo>
                  <a:pt x="1607743" y="3013760"/>
                </a:lnTo>
                <a:lnTo>
                  <a:pt x="1607743" y="3015119"/>
                </a:lnTo>
                <a:lnTo>
                  <a:pt x="1604213" y="3030563"/>
                </a:lnTo>
                <a:lnTo>
                  <a:pt x="1593786" y="3042615"/>
                </a:lnTo>
                <a:lnTo>
                  <a:pt x="1576717" y="3050463"/>
                </a:lnTo>
                <a:lnTo>
                  <a:pt x="1553260" y="3053257"/>
                </a:lnTo>
                <a:lnTo>
                  <a:pt x="1524012" y="3049867"/>
                </a:lnTo>
                <a:lnTo>
                  <a:pt x="1495539" y="3039897"/>
                </a:lnTo>
                <a:lnTo>
                  <a:pt x="1467827" y="3023654"/>
                </a:lnTo>
                <a:lnTo>
                  <a:pt x="1440891" y="3001492"/>
                </a:lnTo>
                <a:lnTo>
                  <a:pt x="1346225" y="3098889"/>
                </a:lnTo>
                <a:lnTo>
                  <a:pt x="1379816" y="3128467"/>
                </a:lnTo>
                <a:lnTo>
                  <a:pt x="1418069" y="3152343"/>
                </a:lnTo>
                <a:lnTo>
                  <a:pt x="1461503" y="3169996"/>
                </a:lnTo>
                <a:lnTo>
                  <a:pt x="1510703" y="3180943"/>
                </a:lnTo>
                <a:lnTo>
                  <a:pt x="1566202" y="3184702"/>
                </a:lnTo>
                <a:lnTo>
                  <a:pt x="1617332" y="3179991"/>
                </a:lnTo>
                <a:lnTo>
                  <a:pt x="1663788" y="3166059"/>
                </a:lnTo>
                <a:lnTo>
                  <a:pt x="1703514" y="3143237"/>
                </a:lnTo>
                <a:lnTo>
                  <a:pt x="1734439" y="3111855"/>
                </a:lnTo>
                <a:lnTo>
                  <a:pt x="1754517" y="3072219"/>
                </a:lnTo>
                <a:lnTo>
                  <a:pt x="1757362" y="3053257"/>
                </a:lnTo>
                <a:lnTo>
                  <a:pt x="1761667" y="3024657"/>
                </a:lnTo>
                <a:lnTo>
                  <a:pt x="1761667" y="3023298"/>
                </a:lnTo>
                <a:close/>
              </a:path>
              <a:path w="1791335" h="8775065">
                <a:moveTo>
                  <a:pt x="1761667" y="1905292"/>
                </a:moveTo>
                <a:lnTo>
                  <a:pt x="1753311" y="1855190"/>
                </a:lnTo>
                <a:lnTo>
                  <a:pt x="1729562" y="1816582"/>
                </a:lnTo>
                <a:lnTo>
                  <a:pt x="1692414" y="1788439"/>
                </a:lnTo>
                <a:lnTo>
                  <a:pt x="1643837" y="1769757"/>
                </a:lnTo>
                <a:lnTo>
                  <a:pt x="1750758" y="1689404"/>
                </a:lnTo>
                <a:lnTo>
                  <a:pt x="1750758" y="1579753"/>
                </a:lnTo>
                <a:lnTo>
                  <a:pt x="1384363" y="1579753"/>
                </a:lnTo>
                <a:lnTo>
                  <a:pt x="1384363" y="1703692"/>
                </a:lnTo>
                <a:lnTo>
                  <a:pt x="1561426" y="1703692"/>
                </a:lnTo>
                <a:lnTo>
                  <a:pt x="1456550" y="1786788"/>
                </a:lnTo>
                <a:lnTo>
                  <a:pt x="1477657" y="1857616"/>
                </a:lnTo>
                <a:lnTo>
                  <a:pt x="1545082" y="1857616"/>
                </a:lnTo>
                <a:lnTo>
                  <a:pt x="1572691" y="1860321"/>
                </a:lnTo>
                <a:lnTo>
                  <a:pt x="1592249" y="1868004"/>
                </a:lnTo>
                <a:lnTo>
                  <a:pt x="1603883" y="1880019"/>
                </a:lnTo>
                <a:lnTo>
                  <a:pt x="1607743" y="1895754"/>
                </a:lnTo>
                <a:lnTo>
                  <a:pt x="1607743" y="1897113"/>
                </a:lnTo>
                <a:lnTo>
                  <a:pt x="1604213" y="1912556"/>
                </a:lnTo>
                <a:lnTo>
                  <a:pt x="1593786" y="1924608"/>
                </a:lnTo>
                <a:lnTo>
                  <a:pt x="1576717" y="1932457"/>
                </a:lnTo>
                <a:lnTo>
                  <a:pt x="1553260" y="1935251"/>
                </a:lnTo>
                <a:lnTo>
                  <a:pt x="1524012" y="1931860"/>
                </a:lnTo>
                <a:lnTo>
                  <a:pt x="1495539" y="1921891"/>
                </a:lnTo>
                <a:lnTo>
                  <a:pt x="1467827" y="1905660"/>
                </a:lnTo>
                <a:lnTo>
                  <a:pt x="1440891" y="1883486"/>
                </a:lnTo>
                <a:lnTo>
                  <a:pt x="1346225" y="1980882"/>
                </a:lnTo>
                <a:lnTo>
                  <a:pt x="1379816" y="2010460"/>
                </a:lnTo>
                <a:lnTo>
                  <a:pt x="1418069" y="2034336"/>
                </a:lnTo>
                <a:lnTo>
                  <a:pt x="1461503" y="2051989"/>
                </a:lnTo>
                <a:lnTo>
                  <a:pt x="1510703" y="2062937"/>
                </a:lnTo>
                <a:lnTo>
                  <a:pt x="1566202" y="2066696"/>
                </a:lnTo>
                <a:lnTo>
                  <a:pt x="1617332" y="2061984"/>
                </a:lnTo>
                <a:lnTo>
                  <a:pt x="1663788" y="2048052"/>
                </a:lnTo>
                <a:lnTo>
                  <a:pt x="1703514" y="2025230"/>
                </a:lnTo>
                <a:lnTo>
                  <a:pt x="1734439" y="1993849"/>
                </a:lnTo>
                <a:lnTo>
                  <a:pt x="1754517" y="1954212"/>
                </a:lnTo>
                <a:lnTo>
                  <a:pt x="1757362" y="1935251"/>
                </a:lnTo>
                <a:lnTo>
                  <a:pt x="1761667" y="1906651"/>
                </a:lnTo>
                <a:lnTo>
                  <a:pt x="1761667" y="1905292"/>
                </a:lnTo>
                <a:close/>
              </a:path>
              <a:path w="1791335" h="8775065">
                <a:moveTo>
                  <a:pt x="1761667" y="787285"/>
                </a:moveTo>
                <a:lnTo>
                  <a:pt x="1753311" y="737184"/>
                </a:lnTo>
                <a:lnTo>
                  <a:pt x="1729562" y="698576"/>
                </a:lnTo>
                <a:lnTo>
                  <a:pt x="1692414" y="670433"/>
                </a:lnTo>
                <a:lnTo>
                  <a:pt x="1643837" y="651751"/>
                </a:lnTo>
                <a:lnTo>
                  <a:pt x="1750758" y="571398"/>
                </a:lnTo>
                <a:lnTo>
                  <a:pt x="1750758" y="461746"/>
                </a:lnTo>
                <a:lnTo>
                  <a:pt x="1384363" y="461746"/>
                </a:lnTo>
                <a:lnTo>
                  <a:pt x="1384363" y="585685"/>
                </a:lnTo>
                <a:lnTo>
                  <a:pt x="1561426" y="585685"/>
                </a:lnTo>
                <a:lnTo>
                  <a:pt x="1456550" y="668782"/>
                </a:lnTo>
                <a:lnTo>
                  <a:pt x="1477657" y="739609"/>
                </a:lnTo>
                <a:lnTo>
                  <a:pt x="1545082" y="739609"/>
                </a:lnTo>
                <a:lnTo>
                  <a:pt x="1572691" y="742315"/>
                </a:lnTo>
                <a:lnTo>
                  <a:pt x="1592249" y="749998"/>
                </a:lnTo>
                <a:lnTo>
                  <a:pt x="1603883" y="762012"/>
                </a:lnTo>
                <a:lnTo>
                  <a:pt x="1607743" y="777748"/>
                </a:lnTo>
                <a:lnTo>
                  <a:pt x="1607743" y="779106"/>
                </a:lnTo>
                <a:lnTo>
                  <a:pt x="1604213" y="794550"/>
                </a:lnTo>
                <a:lnTo>
                  <a:pt x="1593786" y="806602"/>
                </a:lnTo>
                <a:lnTo>
                  <a:pt x="1576717" y="814451"/>
                </a:lnTo>
                <a:lnTo>
                  <a:pt x="1553260" y="817245"/>
                </a:lnTo>
                <a:lnTo>
                  <a:pt x="1524012" y="813854"/>
                </a:lnTo>
                <a:lnTo>
                  <a:pt x="1495539" y="803884"/>
                </a:lnTo>
                <a:lnTo>
                  <a:pt x="1467827" y="787654"/>
                </a:lnTo>
                <a:lnTo>
                  <a:pt x="1440891" y="765479"/>
                </a:lnTo>
                <a:lnTo>
                  <a:pt x="1346225" y="862876"/>
                </a:lnTo>
                <a:lnTo>
                  <a:pt x="1379816" y="892454"/>
                </a:lnTo>
                <a:lnTo>
                  <a:pt x="1418069" y="916330"/>
                </a:lnTo>
                <a:lnTo>
                  <a:pt x="1461503" y="933983"/>
                </a:lnTo>
                <a:lnTo>
                  <a:pt x="1510703" y="944930"/>
                </a:lnTo>
                <a:lnTo>
                  <a:pt x="1566202" y="948690"/>
                </a:lnTo>
                <a:lnTo>
                  <a:pt x="1617332" y="943978"/>
                </a:lnTo>
                <a:lnTo>
                  <a:pt x="1663788" y="930046"/>
                </a:lnTo>
                <a:lnTo>
                  <a:pt x="1703514" y="907237"/>
                </a:lnTo>
                <a:lnTo>
                  <a:pt x="1734439" y="875842"/>
                </a:lnTo>
                <a:lnTo>
                  <a:pt x="1754517" y="836206"/>
                </a:lnTo>
                <a:lnTo>
                  <a:pt x="1757362" y="817245"/>
                </a:lnTo>
                <a:lnTo>
                  <a:pt x="1761667" y="788644"/>
                </a:lnTo>
                <a:lnTo>
                  <a:pt x="1761667" y="787285"/>
                </a:lnTo>
                <a:close/>
              </a:path>
              <a:path w="1791335" h="8775065">
                <a:moveTo>
                  <a:pt x="1791169" y="7834096"/>
                </a:moveTo>
                <a:lnTo>
                  <a:pt x="1651787" y="7834096"/>
                </a:lnTo>
                <a:lnTo>
                  <a:pt x="1586674" y="7957883"/>
                </a:lnTo>
                <a:lnTo>
                  <a:pt x="1522082" y="7834096"/>
                </a:lnTo>
                <a:lnTo>
                  <a:pt x="1381086" y="7834096"/>
                </a:lnTo>
                <a:lnTo>
                  <a:pt x="1523161" y="8077352"/>
                </a:lnTo>
                <a:lnTo>
                  <a:pt x="1523161" y="8210817"/>
                </a:lnTo>
                <a:lnTo>
                  <a:pt x="1649095" y="8210817"/>
                </a:lnTo>
                <a:lnTo>
                  <a:pt x="1649095" y="8075727"/>
                </a:lnTo>
                <a:lnTo>
                  <a:pt x="1718386" y="7957883"/>
                </a:lnTo>
                <a:lnTo>
                  <a:pt x="1791169" y="7834096"/>
                </a:lnTo>
                <a:close/>
              </a:path>
              <a:path w="1791335" h="8775065">
                <a:moveTo>
                  <a:pt x="1791169" y="6716090"/>
                </a:moveTo>
                <a:lnTo>
                  <a:pt x="1651787" y="6716090"/>
                </a:lnTo>
                <a:lnTo>
                  <a:pt x="1586674" y="6839877"/>
                </a:lnTo>
                <a:lnTo>
                  <a:pt x="1522082" y="6716090"/>
                </a:lnTo>
                <a:lnTo>
                  <a:pt x="1381086" y="6716090"/>
                </a:lnTo>
                <a:lnTo>
                  <a:pt x="1523161" y="6959346"/>
                </a:lnTo>
                <a:lnTo>
                  <a:pt x="1523161" y="7092810"/>
                </a:lnTo>
                <a:lnTo>
                  <a:pt x="1649095" y="7092810"/>
                </a:lnTo>
                <a:lnTo>
                  <a:pt x="1649095" y="6957720"/>
                </a:lnTo>
                <a:lnTo>
                  <a:pt x="1718386" y="6839877"/>
                </a:lnTo>
                <a:lnTo>
                  <a:pt x="1791169" y="6716090"/>
                </a:lnTo>
                <a:close/>
              </a:path>
              <a:path w="1791335" h="8775065">
                <a:moveTo>
                  <a:pt x="1791169" y="5598084"/>
                </a:moveTo>
                <a:lnTo>
                  <a:pt x="1651787" y="5598084"/>
                </a:lnTo>
                <a:lnTo>
                  <a:pt x="1586674" y="5721870"/>
                </a:lnTo>
                <a:lnTo>
                  <a:pt x="1522082" y="5598084"/>
                </a:lnTo>
                <a:lnTo>
                  <a:pt x="1381086" y="5598084"/>
                </a:lnTo>
                <a:lnTo>
                  <a:pt x="1523161" y="5841339"/>
                </a:lnTo>
                <a:lnTo>
                  <a:pt x="1523161" y="5974804"/>
                </a:lnTo>
                <a:lnTo>
                  <a:pt x="1649095" y="5974804"/>
                </a:lnTo>
                <a:lnTo>
                  <a:pt x="1649095" y="5839726"/>
                </a:lnTo>
                <a:lnTo>
                  <a:pt x="1718386" y="5721870"/>
                </a:lnTo>
                <a:lnTo>
                  <a:pt x="1791169" y="5598084"/>
                </a:lnTo>
                <a:close/>
              </a:path>
              <a:path w="1791335" h="8775065">
                <a:moveTo>
                  <a:pt x="1791169" y="4480077"/>
                </a:moveTo>
                <a:lnTo>
                  <a:pt x="1651787" y="4480077"/>
                </a:lnTo>
                <a:lnTo>
                  <a:pt x="1586674" y="4603864"/>
                </a:lnTo>
                <a:lnTo>
                  <a:pt x="1522082" y="4480077"/>
                </a:lnTo>
                <a:lnTo>
                  <a:pt x="1381086" y="4480077"/>
                </a:lnTo>
                <a:lnTo>
                  <a:pt x="1523161" y="4723333"/>
                </a:lnTo>
                <a:lnTo>
                  <a:pt x="1523161" y="4856797"/>
                </a:lnTo>
                <a:lnTo>
                  <a:pt x="1649095" y="4856797"/>
                </a:lnTo>
                <a:lnTo>
                  <a:pt x="1649095" y="4721720"/>
                </a:lnTo>
                <a:lnTo>
                  <a:pt x="1718386" y="4603864"/>
                </a:lnTo>
                <a:lnTo>
                  <a:pt x="1791169" y="4480077"/>
                </a:lnTo>
                <a:close/>
              </a:path>
              <a:path w="1791335" h="8775065">
                <a:moveTo>
                  <a:pt x="1791169" y="3362083"/>
                </a:moveTo>
                <a:lnTo>
                  <a:pt x="1651787" y="3362083"/>
                </a:lnTo>
                <a:lnTo>
                  <a:pt x="1586674" y="3485858"/>
                </a:lnTo>
                <a:lnTo>
                  <a:pt x="1522082" y="3362083"/>
                </a:lnTo>
                <a:lnTo>
                  <a:pt x="1381086" y="3362083"/>
                </a:lnTo>
                <a:lnTo>
                  <a:pt x="1523161" y="3605326"/>
                </a:lnTo>
                <a:lnTo>
                  <a:pt x="1523161" y="3738791"/>
                </a:lnTo>
                <a:lnTo>
                  <a:pt x="1649095" y="3738791"/>
                </a:lnTo>
                <a:lnTo>
                  <a:pt x="1649095" y="3603714"/>
                </a:lnTo>
                <a:lnTo>
                  <a:pt x="1718386" y="3485858"/>
                </a:lnTo>
                <a:lnTo>
                  <a:pt x="1791169" y="3362083"/>
                </a:lnTo>
                <a:close/>
              </a:path>
              <a:path w="1791335" h="8775065">
                <a:moveTo>
                  <a:pt x="1791169" y="2244077"/>
                </a:moveTo>
                <a:lnTo>
                  <a:pt x="1651787" y="2244077"/>
                </a:lnTo>
                <a:lnTo>
                  <a:pt x="1586674" y="2367851"/>
                </a:lnTo>
                <a:lnTo>
                  <a:pt x="1522082" y="2244077"/>
                </a:lnTo>
                <a:lnTo>
                  <a:pt x="1381086" y="2244077"/>
                </a:lnTo>
                <a:lnTo>
                  <a:pt x="1523161" y="2487320"/>
                </a:lnTo>
                <a:lnTo>
                  <a:pt x="1523161" y="2620784"/>
                </a:lnTo>
                <a:lnTo>
                  <a:pt x="1649095" y="2620784"/>
                </a:lnTo>
                <a:lnTo>
                  <a:pt x="1649095" y="2485720"/>
                </a:lnTo>
                <a:lnTo>
                  <a:pt x="1718386" y="2367851"/>
                </a:lnTo>
                <a:lnTo>
                  <a:pt x="1791169" y="2244077"/>
                </a:lnTo>
                <a:close/>
              </a:path>
              <a:path w="1791335" h="8775065">
                <a:moveTo>
                  <a:pt x="1791169" y="1126070"/>
                </a:moveTo>
                <a:lnTo>
                  <a:pt x="1651787" y="1126070"/>
                </a:lnTo>
                <a:lnTo>
                  <a:pt x="1586674" y="1249845"/>
                </a:lnTo>
                <a:lnTo>
                  <a:pt x="1522082" y="1126070"/>
                </a:lnTo>
                <a:lnTo>
                  <a:pt x="1381086" y="1126070"/>
                </a:lnTo>
                <a:lnTo>
                  <a:pt x="1523161" y="1369326"/>
                </a:lnTo>
                <a:lnTo>
                  <a:pt x="1523161" y="1502778"/>
                </a:lnTo>
                <a:lnTo>
                  <a:pt x="1649095" y="1502778"/>
                </a:lnTo>
                <a:lnTo>
                  <a:pt x="1649095" y="1367713"/>
                </a:lnTo>
                <a:lnTo>
                  <a:pt x="1718386" y="1249845"/>
                </a:lnTo>
                <a:lnTo>
                  <a:pt x="1791169" y="1126070"/>
                </a:lnTo>
                <a:close/>
              </a:path>
              <a:path w="1791335" h="8775065">
                <a:moveTo>
                  <a:pt x="1791169" y="8064"/>
                </a:moveTo>
                <a:lnTo>
                  <a:pt x="1651787" y="8064"/>
                </a:lnTo>
                <a:lnTo>
                  <a:pt x="1586674" y="131838"/>
                </a:lnTo>
                <a:lnTo>
                  <a:pt x="1522082" y="8064"/>
                </a:lnTo>
                <a:lnTo>
                  <a:pt x="1381086" y="8064"/>
                </a:lnTo>
                <a:lnTo>
                  <a:pt x="1523161" y="251320"/>
                </a:lnTo>
                <a:lnTo>
                  <a:pt x="1523161" y="384771"/>
                </a:lnTo>
                <a:lnTo>
                  <a:pt x="1649095" y="384771"/>
                </a:lnTo>
                <a:lnTo>
                  <a:pt x="1649095" y="249707"/>
                </a:lnTo>
                <a:lnTo>
                  <a:pt x="1718386" y="131838"/>
                </a:lnTo>
                <a:lnTo>
                  <a:pt x="1791169" y="8064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E2F0EFC-E01E-5541-A798-98F099687B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4545" y="4418231"/>
            <a:ext cx="4399697" cy="46337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219F7B0-8C8F-E04D-8C54-771620F23A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0"/>
            <a:ext cx="963142" cy="973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Une image contenant extérieur, personne, sport, nageant&#10;&#10;Description générée automatiquement">
            <a:extLst>
              <a:ext uri="{FF2B5EF4-FFF2-40B4-BE49-F238E27FC236}">
                <a16:creationId xmlns:a16="http://schemas.microsoft.com/office/drawing/2014/main" id="{6A22F655-B38B-384F-80B3-BA495BE842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"/>
            <a:ext cx="9139527" cy="5143500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8254533" y="1074021"/>
            <a:ext cx="814700" cy="3990905"/>
          </a:xfrm>
          <a:custGeom>
            <a:avLst/>
            <a:gdLst/>
            <a:ahLst/>
            <a:cxnLst/>
            <a:rect l="l" t="t" r="r" b="b"/>
            <a:pathLst>
              <a:path w="1791334" h="8775065">
                <a:moveTo>
                  <a:pt x="419315" y="8639873"/>
                </a:moveTo>
                <a:lnTo>
                  <a:pt x="233387" y="8639873"/>
                </a:lnTo>
                <a:lnTo>
                  <a:pt x="318516" y="8585390"/>
                </a:lnTo>
                <a:lnTo>
                  <a:pt x="357657" y="8556828"/>
                </a:lnTo>
                <a:lnTo>
                  <a:pt x="387985" y="8524354"/>
                </a:lnTo>
                <a:lnTo>
                  <a:pt x="407593" y="8485124"/>
                </a:lnTo>
                <a:lnTo>
                  <a:pt x="414540" y="8436254"/>
                </a:lnTo>
                <a:lnTo>
                  <a:pt x="414540" y="8434883"/>
                </a:lnTo>
                <a:lnTo>
                  <a:pt x="408241" y="8391880"/>
                </a:lnTo>
                <a:lnTo>
                  <a:pt x="390207" y="8354200"/>
                </a:lnTo>
                <a:lnTo>
                  <a:pt x="361759" y="8322932"/>
                </a:lnTo>
                <a:lnTo>
                  <a:pt x="324243" y="8299234"/>
                </a:lnTo>
                <a:lnTo>
                  <a:pt x="278968" y="8284184"/>
                </a:lnTo>
                <a:lnTo>
                  <a:pt x="227266" y="8278927"/>
                </a:lnTo>
                <a:lnTo>
                  <a:pt x="172491" y="8283295"/>
                </a:lnTo>
                <a:lnTo>
                  <a:pt x="126123" y="8296237"/>
                </a:lnTo>
                <a:lnTo>
                  <a:pt x="86093" y="8317471"/>
                </a:lnTo>
                <a:lnTo>
                  <a:pt x="50342" y="8346757"/>
                </a:lnTo>
                <a:lnTo>
                  <a:pt x="16814" y="8383816"/>
                </a:lnTo>
                <a:lnTo>
                  <a:pt x="121691" y="8473021"/>
                </a:lnTo>
                <a:lnTo>
                  <a:pt x="148894" y="8445957"/>
                </a:lnTo>
                <a:lnTo>
                  <a:pt x="172262" y="8427568"/>
                </a:lnTo>
                <a:lnTo>
                  <a:pt x="193332" y="8417103"/>
                </a:lnTo>
                <a:lnTo>
                  <a:pt x="213639" y="8413775"/>
                </a:lnTo>
                <a:lnTo>
                  <a:pt x="231838" y="8416442"/>
                </a:lnTo>
                <a:lnTo>
                  <a:pt x="245313" y="8423821"/>
                </a:lnTo>
                <a:lnTo>
                  <a:pt x="253682" y="8435035"/>
                </a:lnTo>
                <a:lnTo>
                  <a:pt x="256552" y="8449196"/>
                </a:lnTo>
                <a:lnTo>
                  <a:pt x="254279" y="8463026"/>
                </a:lnTo>
                <a:lnTo>
                  <a:pt x="247015" y="8477110"/>
                </a:lnTo>
                <a:lnTo>
                  <a:pt x="234137" y="8491715"/>
                </a:lnTo>
                <a:lnTo>
                  <a:pt x="214998" y="8507070"/>
                </a:lnTo>
                <a:lnTo>
                  <a:pt x="17500" y="8648738"/>
                </a:lnTo>
                <a:lnTo>
                  <a:pt x="17500" y="8764511"/>
                </a:lnTo>
                <a:lnTo>
                  <a:pt x="419315" y="8764511"/>
                </a:lnTo>
                <a:lnTo>
                  <a:pt x="419315" y="8639873"/>
                </a:lnTo>
                <a:close/>
              </a:path>
              <a:path w="1791334" h="8775065">
                <a:moveTo>
                  <a:pt x="419315" y="7521867"/>
                </a:moveTo>
                <a:lnTo>
                  <a:pt x="233387" y="7521867"/>
                </a:lnTo>
                <a:lnTo>
                  <a:pt x="318516" y="7467397"/>
                </a:lnTo>
                <a:lnTo>
                  <a:pt x="357657" y="7438822"/>
                </a:lnTo>
                <a:lnTo>
                  <a:pt x="387985" y="7406348"/>
                </a:lnTo>
                <a:lnTo>
                  <a:pt x="407593" y="7367117"/>
                </a:lnTo>
                <a:lnTo>
                  <a:pt x="414540" y="7318248"/>
                </a:lnTo>
                <a:lnTo>
                  <a:pt x="414540" y="7316876"/>
                </a:lnTo>
                <a:lnTo>
                  <a:pt x="408241" y="7273874"/>
                </a:lnTo>
                <a:lnTo>
                  <a:pt x="390207" y="7236193"/>
                </a:lnTo>
                <a:lnTo>
                  <a:pt x="361759" y="7204926"/>
                </a:lnTo>
                <a:lnTo>
                  <a:pt x="324243" y="7181228"/>
                </a:lnTo>
                <a:lnTo>
                  <a:pt x="278968" y="7166178"/>
                </a:lnTo>
                <a:lnTo>
                  <a:pt x="227266" y="7160920"/>
                </a:lnTo>
                <a:lnTo>
                  <a:pt x="172491" y="7165289"/>
                </a:lnTo>
                <a:lnTo>
                  <a:pt x="126123" y="7178230"/>
                </a:lnTo>
                <a:lnTo>
                  <a:pt x="86093" y="7199465"/>
                </a:lnTo>
                <a:lnTo>
                  <a:pt x="50342" y="7228751"/>
                </a:lnTo>
                <a:lnTo>
                  <a:pt x="16814" y="7265810"/>
                </a:lnTo>
                <a:lnTo>
                  <a:pt x="121691" y="7355014"/>
                </a:lnTo>
                <a:lnTo>
                  <a:pt x="148894" y="7327951"/>
                </a:lnTo>
                <a:lnTo>
                  <a:pt x="172262" y="7309561"/>
                </a:lnTo>
                <a:lnTo>
                  <a:pt x="193332" y="7299096"/>
                </a:lnTo>
                <a:lnTo>
                  <a:pt x="213639" y="7295769"/>
                </a:lnTo>
                <a:lnTo>
                  <a:pt x="231838" y="7298436"/>
                </a:lnTo>
                <a:lnTo>
                  <a:pt x="245313" y="7305815"/>
                </a:lnTo>
                <a:lnTo>
                  <a:pt x="253682" y="7317029"/>
                </a:lnTo>
                <a:lnTo>
                  <a:pt x="256552" y="7331189"/>
                </a:lnTo>
                <a:lnTo>
                  <a:pt x="254279" y="7345019"/>
                </a:lnTo>
                <a:lnTo>
                  <a:pt x="247015" y="7359104"/>
                </a:lnTo>
                <a:lnTo>
                  <a:pt x="234137" y="7373709"/>
                </a:lnTo>
                <a:lnTo>
                  <a:pt x="214998" y="7389063"/>
                </a:lnTo>
                <a:lnTo>
                  <a:pt x="17500" y="7530732"/>
                </a:lnTo>
                <a:lnTo>
                  <a:pt x="17500" y="7646505"/>
                </a:lnTo>
                <a:lnTo>
                  <a:pt x="419315" y="7646505"/>
                </a:lnTo>
                <a:lnTo>
                  <a:pt x="419315" y="7521867"/>
                </a:lnTo>
                <a:close/>
              </a:path>
              <a:path w="1791334" h="8775065">
                <a:moveTo>
                  <a:pt x="419315" y="6403861"/>
                </a:moveTo>
                <a:lnTo>
                  <a:pt x="233387" y="6403861"/>
                </a:lnTo>
                <a:lnTo>
                  <a:pt x="318516" y="6349390"/>
                </a:lnTo>
                <a:lnTo>
                  <a:pt x="357657" y="6320815"/>
                </a:lnTo>
                <a:lnTo>
                  <a:pt x="387985" y="6288341"/>
                </a:lnTo>
                <a:lnTo>
                  <a:pt x="407593" y="6249111"/>
                </a:lnTo>
                <a:lnTo>
                  <a:pt x="414540" y="6200241"/>
                </a:lnTo>
                <a:lnTo>
                  <a:pt x="414540" y="6198882"/>
                </a:lnTo>
                <a:lnTo>
                  <a:pt x="408241" y="6155868"/>
                </a:lnTo>
                <a:lnTo>
                  <a:pt x="390207" y="6118187"/>
                </a:lnTo>
                <a:lnTo>
                  <a:pt x="361759" y="6086919"/>
                </a:lnTo>
                <a:lnTo>
                  <a:pt x="324243" y="6063221"/>
                </a:lnTo>
                <a:lnTo>
                  <a:pt x="278968" y="6048172"/>
                </a:lnTo>
                <a:lnTo>
                  <a:pt x="227266" y="6042914"/>
                </a:lnTo>
                <a:lnTo>
                  <a:pt x="172491" y="6047283"/>
                </a:lnTo>
                <a:lnTo>
                  <a:pt x="126123" y="6060224"/>
                </a:lnTo>
                <a:lnTo>
                  <a:pt x="86093" y="6081458"/>
                </a:lnTo>
                <a:lnTo>
                  <a:pt x="50342" y="6110744"/>
                </a:lnTo>
                <a:lnTo>
                  <a:pt x="16814" y="6147803"/>
                </a:lnTo>
                <a:lnTo>
                  <a:pt x="121691" y="6237008"/>
                </a:lnTo>
                <a:lnTo>
                  <a:pt x="148894" y="6209944"/>
                </a:lnTo>
                <a:lnTo>
                  <a:pt x="172262" y="6191555"/>
                </a:lnTo>
                <a:lnTo>
                  <a:pt x="193332" y="6181090"/>
                </a:lnTo>
                <a:lnTo>
                  <a:pt x="213639" y="6177762"/>
                </a:lnTo>
                <a:lnTo>
                  <a:pt x="231838" y="6180429"/>
                </a:lnTo>
                <a:lnTo>
                  <a:pt x="245313" y="6187808"/>
                </a:lnTo>
                <a:lnTo>
                  <a:pt x="253682" y="6199022"/>
                </a:lnTo>
                <a:lnTo>
                  <a:pt x="256552" y="6213183"/>
                </a:lnTo>
                <a:lnTo>
                  <a:pt x="254279" y="6227013"/>
                </a:lnTo>
                <a:lnTo>
                  <a:pt x="247015" y="6241097"/>
                </a:lnTo>
                <a:lnTo>
                  <a:pt x="234137" y="6255702"/>
                </a:lnTo>
                <a:lnTo>
                  <a:pt x="214998" y="6271057"/>
                </a:lnTo>
                <a:lnTo>
                  <a:pt x="17500" y="6412725"/>
                </a:lnTo>
                <a:lnTo>
                  <a:pt x="17500" y="6528498"/>
                </a:lnTo>
                <a:lnTo>
                  <a:pt x="419315" y="6528498"/>
                </a:lnTo>
                <a:lnTo>
                  <a:pt x="419315" y="6403861"/>
                </a:lnTo>
                <a:close/>
              </a:path>
              <a:path w="1791334" h="8775065">
                <a:moveTo>
                  <a:pt x="419315" y="5285854"/>
                </a:moveTo>
                <a:lnTo>
                  <a:pt x="233387" y="5285854"/>
                </a:lnTo>
                <a:lnTo>
                  <a:pt x="318516" y="5231384"/>
                </a:lnTo>
                <a:lnTo>
                  <a:pt x="357657" y="5202809"/>
                </a:lnTo>
                <a:lnTo>
                  <a:pt x="387985" y="5170335"/>
                </a:lnTo>
                <a:lnTo>
                  <a:pt x="407593" y="5131105"/>
                </a:lnTo>
                <a:lnTo>
                  <a:pt x="414540" y="5082235"/>
                </a:lnTo>
                <a:lnTo>
                  <a:pt x="414540" y="5080876"/>
                </a:lnTo>
                <a:lnTo>
                  <a:pt x="408241" y="5037861"/>
                </a:lnTo>
                <a:lnTo>
                  <a:pt x="390207" y="5000180"/>
                </a:lnTo>
                <a:lnTo>
                  <a:pt x="361759" y="4968926"/>
                </a:lnTo>
                <a:lnTo>
                  <a:pt x="324243" y="4945215"/>
                </a:lnTo>
                <a:lnTo>
                  <a:pt x="278968" y="4930165"/>
                </a:lnTo>
                <a:lnTo>
                  <a:pt x="227266" y="4924907"/>
                </a:lnTo>
                <a:lnTo>
                  <a:pt x="172491" y="4929276"/>
                </a:lnTo>
                <a:lnTo>
                  <a:pt x="126123" y="4942217"/>
                </a:lnTo>
                <a:lnTo>
                  <a:pt x="86093" y="4963452"/>
                </a:lnTo>
                <a:lnTo>
                  <a:pt x="50342" y="4992738"/>
                </a:lnTo>
                <a:lnTo>
                  <a:pt x="16814" y="5029797"/>
                </a:lnTo>
                <a:lnTo>
                  <a:pt x="121691" y="5119001"/>
                </a:lnTo>
                <a:lnTo>
                  <a:pt x="148894" y="5091938"/>
                </a:lnTo>
                <a:lnTo>
                  <a:pt x="172262" y="5073548"/>
                </a:lnTo>
                <a:lnTo>
                  <a:pt x="193332" y="5063083"/>
                </a:lnTo>
                <a:lnTo>
                  <a:pt x="213639" y="5059756"/>
                </a:lnTo>
                <a:lnTo>
                  <a:pt x="231838" y="5062423"/>
                </a:lnTo>
                <a:lnTo>
                  <a:pt x="245313" y="5069802"/>
                </a:lnTo>
                <a:lnTo>
                  <a:pt x="253682" y="5081028"/>
                </a:lnTo>
                <a:lnTo>
                  <a:pt x="256552" y="5095176"/>
                </a:lnTo>
                <a:lnTo>
                  <a:pt x="254279" y="5109007"/>
                </a:lnTo>
                <a:lnTo>
                  <a:pt x="247015" y="5123091"/>
                </a:lnTo>
                <a:lnTo>
                  <a:pt x="234137" y="5137696"/>
                </a:lnTo>
                <a:lnTo>
                  <a:pt x="214998" y="5153063"/>
                </a:lnTo>
                <a:lnTo>
                  <a:pt x="17500" y="5294719"/>
                </a:lnTo>
                <a:lnTo>
                  <a:pt x="17500" y="5410492"/>
                </a:lnTo>
                <a:lnTo>
                  <a:pt x="419315" y="5410492"/>
                </a:lnTo>
                <a:lnTo>
                  <a:pt x="419315" y="5285854"/>
                </a:lnTo>
                <a:close/>
              </a:path>
              <a:path w="1791334" h="8775065">
                <a:moveTo>
                  <a:pt x="419315" y="4167848"/>
                </a:moveTo>
                <a:lnTo>
                  <a:pt x="233387" y="4167848"/>
                </a:lnTo>
                <a:lnTo>
                  <a:pt x="318516" y="4113377"/>
                </a:lnTo>
                <a:lnTo>
                  <a:pt x="357657" y="4084802"/>
                </a:lnTo>
                <a:lnTo>
                  <a:pt x="387985" y="4052328"/>
                </a:lnTo>
                <a:lnTo>
                  <a:pt x="407593" y="4013098"/>
                </a:lnTo>
                <a:lnTo>
                  <a:pt x="414540" y="3964228"/>
                </a:lnTo>
                <a:lnTo>
                  <a:pt x="414540" y="3962870"/>
                </a:lnTo>
                <a:lnTo>
                  <a:pt x="408241" y="3919855"/>
                </a:lnTo>
                <a:lnTo>
                  <a:pt x="390207" y="3882174"/>
                </a:lnTo>
                <a:lnTo>
                  <a:pt x="361759" y="3850919"/>
                </a:lnTo>
                <a:lnTo>
                  <a:pt x="324243" y="3827208"/>
                </a:lnTo>
                <a:lnTo>
                  <a:pt x="278968" y="3812159"/>
                </a:lnTo>
                <a:lnTo>
                  <a:pt x="227266" y="3806901"/>
                </a:lnTo>
                <a:lnTo>
                  <a:pt x="172491" y="3811270"/>
                </a:lnTo>
                <a:lnTo>
                  <a:pt x="126123" y="3824211"/>
                </a:lnTo>
                <a:lnTo>
                  <a:pt x="86093" y="3845445"/>
                </a:lnTo>
                <a:lnTo>
                  <a:pt x="50342" y="3874732"/>
                </a:lnTo>
                <a:lnTo>
                  <a:pt x="16814" y="3911790"/>
                </a:lnTo>
                <a:lnTo>
                  <a:pt x="121691" y="4000995"/>
                </a:lnTo>
                <a:lnTo>
                  <a:pt x="148894" y="3973931"/>
                </a:lnTo>
                <a:lnTo>
                  <a:pt x="172262" y="3955542"/>
                </a:lnTo>
                <a:lnTo>
                  <a:pt x="193332" y="3945077"/>
                </a:lnTo>
                <a:lnTo>
                  <a:pt x="213639" y="3941749"/>
                </a:lnTo>
                <a:lnTo>
                  <a:pt x="231838" y="3944416"/>
                </a:lnTo>
                <a:lnTo>
                  <a:pt x="245313" y="3951795"/>
                </a:lnTo>
                <a:lnTo>
                  <a:pt x="253682" y="3963009"/>
                </a:lnTo>
                <a:lnTo>
                  <a:pt x="256552" y="3977170"/>
                </a:lnTo>
                <a:lnTo>
                  <a:pt x="254279" y="3991000"/>
                </a:lnTo>
                <a:lnTo>
                  <a:pt x="247015" y="4005084"/>
                </a:lnTo>
                <a:lnTo>
                  <a:pt x="234137" y="4019689"/>
                </a:lnTo>
                <a:lnTo>
                  <a:pt x="214998" y="4035056"/>
                </a:lnTo>
                <a:lnTo>
                  <a:pt x="17500" y="4176712"/>
                </a:lnTo>
                <a:lnTo>
                  <a:pt x="17500" y="4292485"/>
                </a:lnTo>
                <a:lnTo>
                  <a:pt x="419315" y="4292485"/>
                </a:lnTo>
                <a:lnTo>
                  <a:pt x="419315" y="4167848"/>
                </a:lnTo>
                <a:close/>
              </a:path>
              <a:path w="1791334" h="8775065">
                <a:moveTo>
                  <a:pt x="419315" y="3049841"/>
                </a:moveTo>
                <a:lnTo>
                  <a:pt x="233387" y="3049841"/>
                </a:lnTo>
                <a:lnTo>
                  <a:pt x="318516" y="2995371"/>
                </a:lnTo>
                <a:lnTo>
                  <a:pt x="357657" y="2966796"/>
                </a:lnTo>
                <a:lnTo>
                  <a:pt x="387985" y="2934335"/>
                </a:lnTo>
                <a:lnTo>
                  <a:pt x="407593" y="2895092"/>
                </a:lnTo>
                <a:lnTo>
                  <a:pt x="414540" y="2846222"/>
                </a:lnTo>
                <a:lnTo>
                  <a:pt x="414540" y="2844863"/>
                </a:lnTo>
                <a:lnTo>
                  <a:pt x="408241" y="2801848"/>
                </a:lnTo>
                <a:lnTo>
                  <a:pt x="390207" y="2764167"/>
                </a:lnTo>
                <a:lnTo>
                  <a:pt x="361759" y="2732913"/>
                </a:lnTo>
                <a:lnTo>
                  <a:pt x="324243" y="2709202"/>
                </a:lnTo>
                <a:lnTo>
                  <a:pt x="278968" y="2694152"/>
                </a:lnTo>
                <a:lnTo>
                  <a:pt x="227266" y="2688894"/>
                </a:lnTo>
                <a:lnTo>
                  <a:pt x="172491" y="2693263"/>
                </a:lnTo>
                <a:lnTo>
                  <a:pt x="126123" y="2706205"/>
                </a:lnTo>
                <a:lnTo>
                  <a:pt x="86093" y="2727439"/>
                </a:lnTo>
                <a:lnTo>
                  <a:pt x="50342" y="2756725"/>
                </a:lnTo>
                <a:lnTo>
                  <a:pt x="16814" y="2793784"/>
                </a:lnTo>
                <a:lnTo>
                  <a:pt x="121691" y="2882989"/>
                </a:lnTo>
                <a:lnTo>
                  <a:pt x="148894" y="2855925"/>
                </a:lnTo>
                <a:lnTo>
                  <a:pt x="172262" y="2837535"/>
                </a:lnTo>
                <a:lnTo>
                  <a:pt x="193332" y="2827070"/>
                </a:lnTo>
                <a:lnTo>
                  <a:pt x="213639" y="2823756"/>
                </a:lnTo>
                <a:lnTo>
                  <a:pt x="231838" y="2826410"/>
                </a:lnTo>
                <a:lnTo>
                  <a:pt x="245313" y="2833789"/>
                </a:lnTo>
                <a:lnTo>
                  <a:pt x="253682" y="2845016"/>
                </a:lnTo>
                <a:lnTo>
                  <a:pt x="256552" y="2859163"/>
                </a:lnTo>
                <a:lnTo>
                  <a:pt x="254279" y="2872994"/>
                </a:lnTo>
                <a:lnTo>
                  <a:pt x="247015" y="2887078"/>
                </a:lnTo>
                <a:lnTo>
                  <a:pt x="234137" y="2901683"/>
                </a:lnTo>
                <a:lnTo>
                  <a:pt x="214998" y="2917050"/>
                </a:lnTo>
                <a:lnTo>
                  <a:pt x="17500" y="3058706"/>
                </a:lnTo>
                <a:lnTo>
                  <a:pt x="17500" y="3174479"/>
                </a:lnTo>
                <a:lnTo>
                  <a:pt x="419315" y="3174479"/>
                </a:lnTo>
                <a:lnTo>
                  <a:pt x="419315" y="3049841"/>
                </a:lnTo>
                <a:close/>
              </a:path>
              <a:path w="1791334" h="8775065">
                <a:moveTo>
                  <a:pt x="419315" y="1931847"/>
                </a:moveTo>
                <a:lnTo>
                  <a:pt x="233387" y="1931847"/>
                </a:lnTo>
                <a:lnTo>
                  <a:pt x="318516" y="1877364"/>
                </a:lnTo>
                <a:lnTo>
                  <a:pt x="357657" y="1848789"/>
                </a:lnTo>
                <a:lnTo>
                  <a:pt x="387985" y="1816328"/>
                </a:lnTo>
                <a:lnTo>
                  <a:pt x="407593" y="1777085"/>
                </a:lnTo>
                <a:lnTo>
                  <a:pt x="414540" y="1728216"/>
                </a:lnTo>
                <a:lnTo>
                  <a:pt x="414540" y="1726857"/>
                </a:lnTo>
                <a:lnTo>
                  <a:pt x="408241" y="1683854"/>
                </a:lnTo>
                <a:lnTo>
                  <a:pt x="390207" y="1646161"/>
                </a:lnTo>
                <a:lnTo>
                  <a:pt x="361759" y="1614906"/>
                </a:lnTo>
                <a:lnTo>
                  <a:pt x="324243" y="1591195"/>
                </a:lnTo>
                <a:lnTo>
                  <a:pt x="278968" y="1576158"/>
                </a:lnTo>
                <a:lnTo>
                  <a:pt x="227266" y="1570888"/>
                </a:lnTo>
                <a:lnTo>
                  <a:pt x="172491" y="1575257"/>
                </a:lnTo>
                <a:lnTo>
                  <a:pt x="126123" y="1588198"/>
                </a:lnTo>
                <a:lnTo>
                  <a:pt x="86093" y="1609432"/>
                </a:lnTo>
                <a:lnTo>
                  <a:pt x="50342" y="1638719"/>
                </a:lnTo>
                <a:lnTo>
                  <a:pt x="16814" y="1675777"/>
                </a:lnTo>
                <a:lnTo>
                  <a:pt x="121691" y="1764995"/>
                </a:lnTo>
                <a:lnTo>
                  <a:pt x="148894" y="1737918"/>
                </a:lnTo>
                <a:lnTo>
                  <a:pt x="172262" y="1719529"/>
                </a:lnTo>
                <a:lnTo>
                  <a:pt x="193332" y="1709064"/>
                </a:lnTo>
                <a:lnTo>
                  <a:pt x="213639" y="1705749"/>
                </a:lnTo>
                <a:lnTo>
                  <a:pt x="231838" y="1708404"/>
                </a:lnTo>
                <a:lnTo>
                  <a:pt x="245313" y="1715795"/>
                </a:lnTo>
                <a:lnTo>
                  <a:pt x="253682" y="1727009"/>
                </a:lnTo>
                <a:lnTo>
                  <a:pt x="256552" y="1741157"/>
                </a:lnTo>
                <a:lnTo>
                  <a:pt x="254279" y="1754987"/>
                </a:lnTo>
                <a:lnTo>
                  <a:pt x="247015" y="1769084"/>
                </a:lnTo>
                <a:lnTo>
                  <a:pt x="234137" y="1783676"/>
                </a:lnTo>
                <a:lnTo>
                  <a:pt x="214998" y="1799043"/>
                </a:lnTo>
                <a:lnTo>
                  <a:pt x="17500" y="1940699"/>
                </a:lnTo>
                <a:lnTo>
                  <a:pt x="17500" y="2056472"/>
                </a:lnTo>
                <a:lnTo>
                  <a:pt x="419315" y="2056472"/>
                </a:lnTo>
                <a:lnTo>
                  <a:pt x="419315" y="1931847"/>
                </a:lnTo>
                <a:close/>
              </a:path>
              <a:path w="1791334" h="8775065">
                <a:moveTo>
                  <a:pt x="419315" y="813841"/>
                </a:moveTo>
                <a:lnTo>
                  <a:pt x="233387" y="813841"/>
                </a:lnTo>
                <a:lnTo>
                  <a:pt x="318516" y="759358"/>
                </a:lnTo>
                <a:lnTo>
                  <a:pt x="357657" y="730783"/>
                </a:lnTo>
                <a:lnTo>
                  <a:pt x="387985" y="698322"/>
                </a:lnTo>
                <a:lnTo>
                  <a:pt x="407593" y="659079"/>
                </a:lnTo>
                <a:lnTo>
                  <a:pt x="414540" y="610209"/>
                </a:lnTo>
                <a:lnTo>
                  <a:pt x="414540" y="608850"/>
                </a:lnTo>
                <a:lnTo>
                  <a:pt x="408241" y="565848"/>
                </a:lnTo>
                <a:lnTo>
                  <a:pt x="390207" y="528154"/>
                </a:lnTo>
                <a:lnTo>
                  <a:pt x="361759" y="496900"/>
                </a:lnTo>
                <a:lnTo>
                  <a:pt x="324243" y="473189"/>
                </a:lnTo>
                <a:lnTo>
                  <a:pt x="278968" y="458152"/>
                </a:lnTo>
                <a:lnTo>
                  <a:pt x="227266" y="452882"/>
                </a:lnTo>
                <a:lnTo>
                  <a:pt x="172491" y="457250"/>
                </a:lnTo>
                <a:lnTo>
                  <a:pt x="126123" y="470192"/>
                </a:lnTo>
                <a:lnTo>
                  <a:pt x="86093" y="491426"/>
                </a:lnTo>
                <a:lnTo>
                  <a:pt x="50342" y="520712"/>
                </a:lnTo>
                <a:lnTo>
                  <a:pt x="16814" y="557771"/>
                </a:lnTo>
                <a:lnTo>
                  <a:pt x="121691" y="646988"/>
                </a:lnTo>
                <a:lnTo>
                  <a:pt x="148894" y="619912"/>
                </a:lnTo>
                <a:lnTo>
                  <a:pt x="172262" y="601535"/>
                </a:lnTo>
                <a:lnTo>
                  <a:pt x="193332" y="591058"/>
                </a:lnTo>
                <a:lnTo>
                  <a:pt x="213639" y="587743"/>
                </a:lnTo>
                <a:lnTo>
                  <a:pt x="231838" y="590397"/>
                </a:lnTo>
                <a:lnTo>
                  <a:pt x="245313" y="597789"/>
                </a:lnTo>
                <a:lnTo>
                  <a:pt x="253682" y="609003"/>
                </a:lnTo>
                <a:lnTo>
                  <a:pt x="256552" y="623150"/>
                </a:lnTo>
                <a:lnTo>
                  <a:pt x="254279" y="636981"/>
                </a:lnTo>
                <a:lnTo>
                  <a:pt x="247015" y="651078"/>
                </a:lnTo>
                <a:lnTo>
                  <a:pt x="234137" y="665670"/>
                </a:lnTo>
                <a:lnTo>
                  <a:pt x="214998" y="681037"/>
                </a:lnTo>
                <a:lnTo>
                  <a:pt x="17500" y="822693"/>
                </a:lnTo>
                <a:lnTo>
                  <a:pt x="17500" y="938466"/>
                </a:lnTo>
                <a:lnTo>
                  <a:pt x="419315" y="938466"/>
                </a:lnTo>
                <a:lnTo>
                  <a:pt x="419315" y="813841"/>
                </a:lnTo>
                <a:close/>
              </a:path>
              <a:path w="1791334" h="8775065">
                <a:moveTo>
                  <a:pt x="426224" y="7834096"/>
                </a:moveTo>
                <a:lnTo>
                  <a:pt x="287388" y="7834096"/>
                </a:lnTo>
                <a:lnTo>
                  <a:pt x="214198" y="8045602"/>
                </a:lnTo>
                <a:lnTo>
                  <a:pt x="140995" y="7834096"/>
                </a:lnTo>
                <a:lnTo>
                  <a:pt x="0" y="7834096"/>
                </a:lnTo>
                <a:lnTo>
                  <a:pt x="152844" y="8213509"/>
                </a:lnTo>
                <a:lnTo>
                  <a:pt x="273392" y="8213509"/>
                </a:lnTo>
                <a:lnTo>
                  <a:pt x="341033" y="8045602"/>
                </a:lnTo>
                <a:lnTo>
                  <a:pt x="426224" y="7834096"/>
                </a:lnTo>
                <a:close/>
              </a:path>
              <a:path w="1791334" h="8775065">
                <a:moveTo>
                  <a:pt x="426224" y="6716090"/>
                </a:moveTo>
                <a:lnTo>
                  <a:pt x="287388" y="6716090"/>
                </a:lnTo>
                <a:lnTo>
                  <a:pt x="214198" y="6927596"/>
                </a:lnTo>
                <a:lnTo>
                  <a:pt x="140995" y="6716090"/>
                </a:lnTo>
                <a:lnTo>
                  <a:pt x="0" y="6716090"/>
                </a:lnTo>
                <a:lnTo>
                  <a:pt x="152844" y="7095503"/>
                </a:lnTo>
                <a:lnTo>
                  <a:pt x="273392" y="7095503"/>
                </a:lnTo>
                <a:lnTo>
                  <a:pt x="341033" y="6927596"/>
                </a:lnTo>
                <a:lnTo>
                  <a:pt x="426224" y="6716090"/>
                </a:lnTo>
                <a:close/>
              </a:path>
              <a:path w="1791334" h="8775065">
                <a:moveTo>
                  <a:pt x="426224" y="5598084"/>
                </a:moveTo>
                <a:lnTo>
                  <a:pt x="287388" y="5598084"/>
                </a:lnTo>
                <a:lnTo>
                  <a:pt x="214198" y="5809589"/>
                </a:lnTo>
                <a:lnTo>
                  <a:pt x="140995" y="5598084"/>
                </a:lnTo>
                <a:lnTo>
                  <a:pt x="0" y="5598084"/>
                </a:lnTo>
                <a:lnTo>
                  <a:pt x="152844" y="5977496"/>
                </a:lnTo>
                <a:lnTo>
                  <a:pt x="273392" y="5977496"/>
                </a:lnTo>
                <a:lnTo>
                  <a:pt x="341033" y="5809589"/>
                </a:lnTo>
                <a:lnTo>
                  <a:pt x="426224" y="5598084"/>
                </a:lnTo>
                <a:close/>
              </a:path>
              <a:path w="1791334" h="8775065">
                <a:moveTo>
                  <a:pt x="426224" y="4480077"/>
                </a:moveTo>
                <a:lnTo>
                  <a:pt x="287388" y="4480077"/>
                </a:lnTo>
                <a:lnTo>
                  <a:pt x="214198" y="4691583"/>
                </a:lnTo>
                <a:lnTo>
                  <a:pt x="140995" y="4480077"/>
                </a:lnTo>
                <a:lnTo>
                  <a:pt x="0" y="4480077"/>
                </a:lnTo>
                <a:lnTo>
                  <a:pt x="152844" y="4859490"/>
                </a:lnTo>
                <a:lnTo>
                  <a:pt x="273392" y="4859490"/>
                </a:lnTo>
                <a:lnTo>
                  <a:pt x="341033" y="4691583"/>
                </a:lnTo>
                <a:lnTo>
                  <a:pt x="426224" y="4480077"/>
                </a:lnTo>
                <a:close/>
              </a:path>
              <a:path w="1791334" h="8775065">
                <a:moveTo>
                  <a:pt x="426224" y="3362083"/>
                </a:moveTo>
                <a:lnTo>
                  <a:pt x="287388" y="3362083"/>
                </a:lnTo>
                <a:lnTo>
                  <a:pt x="214198" y="3573576"/>
                </a:lnTo>
                <a:lnTo>
                  <a:pt x="140995" y="3362083"/>
                </a:lnTo>
                <a:lnTo>
                  <a:pt x="0" y="3362083"/>
                </a:lnTo>
                <a:lnTo>
                  <a:pt x="152844" y="3741483"/>
                </a:lnTo>
                <a:lnTo>
                  <a:pt x="273392" y="3741483"/>
                </a:lnTo>
                <a:lnTo>
                  <a:pt x="341033" y="3573576"/>
                </a:lnTo>
                <a:lnTo>
                  <a:pt x="426224" y="3362083"/>
                </a:lnTo>
                <a:close/>
              </a:path>
              <a:path w="1791334" h="8775065">
                <a:moveTo>
                  <a:pt x="426224" y="2244077"/>
                </a:moveTo>
                <a:lnTo>
                  <a:pt x="287388" y="2244077"/>
                </a:lnTo>
                <a:lnTo>
                  <a:pt x="214198" y="2455570"/>
                </a:lnTo>
                <a:lnTo>
                  <a:pt x="140995" y="2244077"/>
                </a:lnTo>
                <a:lnTo>
                  <a:pt x="0" y="2244077"/>
                </a:lnTo>
                <a:lnTo>
                  <a:pt x="152844" y="2623477"/>
                </a:lnTo>
                <a:lnTo>
                  <a:pt x="273392" y="2623477"/>
                </a:lnTo>
                <a:lnTo>
                  <a:pt x="341033" y="2455570"/>
                </a:lnTo>
                <a:lnTo>
                  <a:pt x="426224" y="2244077"/>
                </a:lnTo>
                <a:close/>
              </a:path>
              <a:path w="1791334" h="8775065">
                <a:moveTo>
                  <a:pt x="426224" y="1126070"/>
                </a:moveTo>
                <a:lnTo>
                  <a:pt x="287388" y="1126070"/>
                </a:lnTo>
                <a:lnTo>
                  <a:pt x="214198" y="1337564"/>
                </a:lnTo>
                <a:lnTo>
                  <a:pt x="140995" y="1126070"/>
                </a:lnTo>
                <a:lnTo>
                  <a:pt x="0" y="1126070"/>
                </a:lnTo>
                <a:lnTo>
                  <a:pt x="152844" y="1505470"/>
                </a:lnTo>
                <a:lnTo>
                  <a:pt x="273392" y="1505470"/>
                </a:lnTo>
                <a:lnTo>
                  <a:pt x="341033" y="1337564"/>
                </a:lnTo>
                <a:lnTo>
                  <a:pt x="426224" y="1126070"/>
                </a:lnTo>
                <a:close/>
              </a:path>
              <a:path w="1791334" h="8775065">
                <a:moveTo>
                  <a:pt x="426224" y="8064"/>
                </a:moveTo>
                <a:lnTo>
                  <a:pt x="287388" y="8064"/>
                </a:lnTo>
                <a:lnTo>
                  <a:pt x="214198" y="219557"/>
                </a:lnTo>
                <a:lnTo>
                  <a:pt x="140995" y="8064"/>
                </a:lnTo>
                <a:lnTo>
                  <a:pt x="0" y="8064"/>
                </a:lnTo>
                <a:lnTo>
                  <a:pt x="152844" y="387464"/>
                </a:lnTo>
                <a:lnTo>
                  <a:pt x="273392" y="387464"/>
                </a:lnTo>
                <a:lnTo>
                  <a:pt x="341033" y="219557"/>
                </a:lnTo>
                <a:lnTo>
                  <a:pt x="426224" y="8064"/>
                </a:lnTo>
                <a:close/>
              </a:path>
              <a:path w="1791334" h="8775065">
                <a:moveTo>
                  <a:pt x="568617" y="7834096"/>
                </a:moveTo>
                <a:lnTo>
                  <a:pt x="442683" y="7834096"/>
                </a:lnTo>
                <a:lnTo>
                  <a:pt x="442683" y="8210817"/>
                </a:lnTo>
                <a:lnTo>
                  <a:pt x="568617" y="8210817"/>
                </a:lnTo>
                <a:lnTo>
                  <a:pt x="568617" y="7834096"/>
                </a:lnTo>
                <a:close/>
              </a:path>
              <a:path w="1791334" h="8775065">
                <a:moveTo>
                  <a:pt x="568617" y="6716090"/>
                </a:moveTo>
                <a:lnTo>
                  <a:pt x="442683" y="6716090"/>
                </a:lnTo>
                <a:lnTo>
                  <a:pt x="442683" y="7092810"/>
                </a:lnTo>
                <a:lnTo>
                  <a:pt x="568617" y="7092810"/>
                </a:lnTo>
                <a:lnTo>
                  <a:pt x="568617" y="6716090"/>
                </a:lnTo>
                <a:close/>
              </a:path>
              <a:path w="1791334" h="8775065">
                <a:moveTo>
                  <a:pt x="568617" y="5598084"/>
                </a:moveTo>
                <a:lnTo>
                  <a:pt x="442683" y="5598084"/>
                </a:lnTo>
                <a:lnTo>
                  <a:pt x="442683" y="5974804"/>
                </a:lnTo>
                <a:lnTo>
                  <a:pt x="568617" y="5974804"/>
                </a:lnTo>
                <a:lnTo>
                  <a:pt x="568617" y="5598084"/>
                </a:lnTo>
                <a:close/>
              </a:path>
              <a:path w="1791334" h="8775065">
                <a:moveTo>
                  <a:pt x="568617" y="4480077"/>
                </a:moveTo>
                <a:lnTo>
                  <a:pt x="442683" y="4480077"/>
                </a:lnTo>
                <a:lnTo>
                  <a:pt x="442683" y="4856797"/>
                </a:lnTo>
                <a:lnTo>
                  <a:pt x="568617" y="4856797"/>
                </a:lnTo>
                <a:lnTo>
                  <a:pt x="568617" y="4480077"/>
                </a:lnTo>
                <a:close/>
              </a:path>
              <a:path w="1791334" h="8775065">
                <a:moveTo>
                  <a:pt x="568617" y="3362071"/>
                </a:moveTo>
                <a:lnTo>
                  <a:pt x="442683" y="3362071"/>
                </a:lnTo>
                <a:lnTo>
                  <a:pt x="442683" y="3738791"/>
                </a:lnTo>
                <a:lnTo>
                  <a:pt x="568617" y="3738791"/>
                </a:lnTo>
                <a:lnTo>
                  <a:pt x="568617" y="3362071"/>
                </a:lnTo>
                <a:close/>
              </a:path>
              <a:path w="1791334" h="8775065">
                <a:moveTo>
                  <a:pt x="568617" y="2244064"/>
                </a:moveTo>
                <a:lnTo>
                  <a:pt x="442683" y="2244064"/>
                </a:lnTo>
                <a:lnTo>
                  <a:pt x="442683" y="2620784"/>
                </a:lnTo>
                <a:lnTo>
                  <a:pt x="568617" y="2620784"/>
                </a:lnTo>
                <a:lnTo>
                  <a:pt x="568617" y="2244064"/>
                </a:lnTo>
                <a:close/>
              </a:path>
              <a:path w="1791334" h="8775065">
                <a:moveTo>
                  <a:pt x="568617" y="1126058"/>
                </a:moveTo>
                <a:lnTo>
                  <a:pt x="442683" y="1126058"/>
                </a:lnTo>
                <a:lnTo>
                  <a:pt x="442683" y="1502778"/>
                </a:lnTo>
                <a:lnTo>
                  <a:pt x="568617" y="1502778"/>
                </a:lnTo>
                <a:lnTo>
                  <a:pt x="568617" y="1126058"/>
                </a:lnTo>
                <a:close/>
              </a:path>
              <a:path w="1791334" h="8775065">
                <a:moveTo>
                  <a:pt x="568617" y="8051"/>
                </a:moveTo>
                <a:lnTo>
                  <a:pt x="442683" y="8051"/>
                </a:lnTo>
                <a:lnTo>
                  <a:pt x="442683" y="384771"/>
                </a:lnTo>
                <a:lnTo>
                  <a:pt x="568617" y="384771"/>
                </a:lnTo>
                <a:lnTo>
                  <a:pt x="568617" y="8051"/>
                </a:lnTo>
                <a:close/>
              </a:path>
              <a:path w="1791334" h="8775065">
                <a:moveTo>
                  <a:pt x="909662" y="8524786"/>
                </a:moveTo>
                <a:lnTo>
                  <a:pt x="905751" y="8476424"/>
                </a:lnTo>
                <a:lnTo>
                  <a:pt x="894207" y="8430704"/>
                </a:lnTo>
                <a:lnTo>
                  <a:pt x="887501" y="8415820"/>
                </a:lnTo>
                <a:lnTo>
                  <a:pt x="875334" y="8388794"/>
                </a:lnTo>
                <a:lnTo>
                  <a:pt x="849388" y="8351875"/>
                </a:lnTo>
                <a:lnTo>
                  <a:pt x="816686" y="8321129"/>
                </a:lnTo>
                <a:lnTo>
                  <a:pt x="777494" y="8297710"/>
                </a:lnTo>
                <a:lnTo>
                  <a:pt x="751662" y="8289226"/>
                </a:lnTo>
                <a:lnTo>
                  <a:pt x="751662" y="8526145"/>
                </a:lnTo>
                <a:lnTo>
                  <a:pt x="751662" y="8527517"/>
                </a:lnTo>
                <a:lnTo>
                  <a:pt x="746633" y="8572119"/>
                </a:lnTo>
                <a:lnTo>
                  <a:pt x="732345" y="8606511"/>
                </a:lnTo>
                <a:lnTo>
                  <a:pt x="710006" y="8628647"/>
                </a:lnTo>
                <a:lnTo>
                  <a:pt x="680834" y="8636470"/>
                </a:lnTo>
                <a:lnTo>
                  <a:pt x="651459" y="8628431"/>
                </a:lnTo>
                <a:lnTo>
                  <a:pt x="628650" y="8605825"/>
                </a:lnTo>
                <a:lnTo>
                  <a:pt x="613892" y="8570963"/>
                </a:lnTo>
                <a:lnTo>
                  <a:pt x="608647" y="8526145"/>
                </a:lnTo>
                <a:lnTo>
                  <a:pt x="608647" y="8524786"/>
                </a:lnTo>
                <a:lnTo>
                  <a:pt x="613676" y="8480171"/>
                </a:lnTo>
                <a:lnTo>
                  <a:pt x="627976" y="8445779"/>
                </a:lnTo>
                <a:lnTo>
                  <a:pt x="650303" y="8423656"/>
                </a:lnTo>
                <a:lnTo>
                  <a:pt x="679475" y="8415820"/>
                </a:lnTo>
                <a:lnTo>
                  <a:pt x="708850" y="8423859"/>
                </a:lnTo>
                <a:lnTo>
                  <a:pt x="731659" y="8446465"/>
                </a:lnTo>
                <a:lnTo>
                  <a:pt x="746417" y="8481327"/>
                </a:lnTo>
                <a:lnTo>
                  <a:pt x="751662" y="8526145"/>
                </a:lnTo>
                <a:lnTo>
                  <a:pt x="751662" y="8289226"/>
                </a:lnTo>
                <a:lnTo>
                  <a:pt x="732116" y="8282800"/>
                </a:lnTo>
                <a:lnTo>
                  <a:pt x="680834" y="8277568"/>
                </a:lnTo>
                <a:lnTo>
                  <a:pt x="629488" y="8282851"/>
                </a:lnTo>
                <a:lnTo>
                  <a:pt x="583958" y="8297913"/>
                </a:lnTo>
                <a:lnTo>
                  <a:pt x="544550" y="8321561"/>
                </a:lnTo>
                <a:lnTo>
                  <a:pt x="511594" y="8352561"/>
                </a:lnTo>
                <a:lnTo>
                  <a:pt x="485406" y="8389721"/>
                </a:lnTo>
                <a:lnTo>
                  <a:pt x="466305" y="8431847"/>
                </a:lnTo>
                <a:lnTo>
                  <a:pt x="454609" y="8477720"/>
                </a:lnTo>
                <a:lnTo>
                  <a:pt x="450748" y="8524786"/>
                </a:lnTo>
                <a:lnTo>
                  <a:pt x="450634" y="8527517"/>
                </a:lnTo>
                <a:lnTo>
                  <a:pt x="454545" y="8575878"/>
                </a:lnTo>
                <a:lnTo>
                  <a:pt x="466090" y="8621598"/>
                </a:lnTo>
                <a:lnTo>
                  <a:pt x="484974" y="8663495"/>
                </a:lnTo>
                <a:lnTo>
                  <a:pt x="510921" y="8700414"/>
                </a:lnTo>
                <a:lnTo>
                  <a:pt x="543623" y="8731161"/>
                </a:lnTo>
                <a:lnTo>
                  <a:pt x="582803" y="8754593"/>
                </a:lnTo>
                <a:lnTo>
                  <a:pt x="628192" y="8769502"/>
                </a:lnTo>
                <a:lnTo>
                  <a:pt x="679475" y="8774735"/>
                </a:lnTo>
                <a:lnTo>
                  <a:pt x="730808" y="8769439"/>
                </a:lnTo>
                <a:lnTo>
                  <a:pt x="776351" y="8754377"/>
                </a:lnTo>
                <a:lnTo>
                  <a:pt x="815759" y="8730729"/>
                </a:lnTo>
                <a:lnTo>
                  <a:pt x="848715" y="8699729"/>
                </a:lnTo>
                <a:lnTo>
                  <a:pt x="874903" y="8662556"/>
                </a:lnTo>
                <a:lnTo>
                  <a:pt x="886726" y="8636470"/>
                </a:lnTo>
                <a:lnTo>
                  <a:pt x="894003" y="8620430"/>
                </a:lnTo>
                <a:lnTo>
                  <a:pt x="905687" y="8574557"/>
                </a:lnTo>
                <a:lnTo>
                  <a:pt x="909548" y="8527517"/>
                </a:lnTo>
                <a:lnTo>
                  <a:pt x="909662" y="8524786"/>
                </a:lnTo>
                <a:close/>
              </a:path>
              <a:path w="1791334" h="8775065">
                <a:moveTo>
                  <a:pt x="909662" y="7406780"/>
                </a:moveTo>
                <a:lnTo>
                  <a:pt x="905751" y="7358418"/>
                </a:lnTo>
                <a:lnTo>
                  <a:pt x="894207" y="7312698"/>
                </a:lnTo>
                <a:lnTo>
                  <a:pt x="887501" y="7297814"/>
                </a:lnTo>
                <a:lnTo>
                  <a:pt x="875334" y="7270788"/>
                </a:lnTo>
                <a:lnTo>
                  <a:pt x="849388" y="7233882"/>
                </a:lnTo>
                <a:lnTo>
                  <a:pt x="816686" y="7203122"/>
                </a:lnTo>
                <a:lnTo>
                  <a:pt x="777494" y="7179704"/>
                </a:lnTo>
                <a:lnTo>
                  <a:pt x="751662" y="7171220"/>
                </a:lnTo>
                <a:lnTo>
                  <a:pt x="751662" y="7408138"/>
                </a:lnTo>
                <a:lnTo>
                  <a:pt x="751662" y="7409510"/>
                </a:lnTo>
                <a:lnTo>
                  <a:pt x="746633" y="7454112"/>
                </a:lnTo>
                <a:lnTo>
                  <a:pt x="732345" y="7488504"/>
                </a:lnTo>
                <a:lnTo>
                  <a:pt x="710006" y="7510640"/>
                </a:lnTo>
                <a:lnTo>
                  <a:pt x="680834" y="7518463"/>
                </a:lnTo>
                <a:lnTo>
                  <a:pt x="651459" y="7510424"/>
                </a:lnTo>
                <a:lnTo>
                  <a:pt x="628650" y="7487818"/>
                </a:lnTo>
                <a:lnTo>
                  <a:pt x="613892" y="7452957"/>
                </a:lnTo>
                <a:lnTo>
                  <a:pt x="608647" y="7408138"/>
                </a:lnTo>
                <a:lnTo>
                  <a:pt x="608647" y="7406780"/>
                </a:lnTo>
                <a:lnTo>
                  <a:pt x="613676" y="7362164"/>
                </a:lnTo>
                <a:lnTo>
                  <a:pt x="627976" y="7327773"/>
                </a:lnTo>
                <a:lnTo>
                  <a:pt x="650303" y="7305649"/>
                </a:lnTo>
                <a:lnTo>
                  <a:pt x="679475" y="7297814"/>
                </a:lnTo>
                <a:lnTo>
                  <a:pt x="708850" y="7305853"/>
                </a:lnTo>
                <a:lnTo>
                  <a:pt x="731659" y="7328459"/>
                </a:lnTo>
                <a:lnTo>
                  <a:pt x="746417" y="7363320"/>
                </a:lnTo>
                <a:lnTo>
                  <a:pt x="751662" y="7408138"/>
                </a:lnTo>
                <a:lnTo>
                  <a:pt x="751662" y="7171220"/>
                </a:lnTo>
                <a:lnTo>
                  <a:pt x="732116" y="7164794"/>
                </a:lnTo>
                <a:lnTo>
                  <a:pt x="680834" y="7159561"/>
                </a:lnTo>
                <a:lnTo>
                  <a:pt x="629488" y="7164845"/>
                </a:lnTo>
                <a:lnTo>
                  <a:pt x="583958" y="7179919"/>
                </a:lnTo>
                <a:lnTo>
                  <a:pt x="544550" y="7203554"/>
                </a:lnTo>
                <a:lnTo>
                  <a:pt x="511594" y="7234555"/>
                </a:lnTo>
                <a:lnTo>
                  <a:pt x="485406" y="7271728"/>
                </a:lnTo>
                <a:lnTo>
                  <a:pt x="466305" y="7313841"/>
                </a:lnTo>
                <a:lnTo>
                  <a:pt x="454609" y="7359713"/>
                </a:lnTo>
                <a:lnTo>
                  <a:pt x="450748" y="7406780"/>
                </a:lnTo>
                <a:lnTo>
                  <a:pt x="450634" y="7409510"/>
                </a:lnTo>
                <a:lnTo>
                  <a:pt x="454545" y="7457872"/>
                </a:lnTo>
                <a:lnTo>
                  <a:pt x="466090" y="7503592"/>
                </a:lnTo>
                <a:lnTo>
                  <a:pt x="484974" y="7545489"/>
                </a:lnTo>
                <a:lnTo>
                  <a:pt x="510921" y="7582408"/>
                </a:lnTo>
                <a:lnTo>
                  <a:pt x="543623" y="7613167"/>
                </a:lnTo>
                <a:lnTo>
                  <a:pt x="582803" y="7636586"/>
                </a:lnTo>
                <a:lnTo>
                  <a:pt x="628192" y="7651496"/>
                </a:lnTo>
                <a:lnTo>
                  <a:pt x="679475" y="7656728"/>
                </a:lnTo>
                <a:lnTo>
                  <a:pt x="730808" y="7651432"/>
                </a:lnTo>
                <a:lnTo>
                  <a:pt x="776351" y="7636370"/>
                </a:lnTo>
                <a:lnTo>
                  <a:pt x="815759" y="7612723"/>
                </a:lnTo>
                <a:lnTo>
                  <a:pt x="848715" y="7581722"/>
                </a:lnTo>
                <a:lnTo>
                  <a:pt x="874903" y="7544549"/>
                </a:lnTo>
                <a:lnTo>
                  <a:pt x="886726" y="7518463"/>
                </a:lnTo>
                <a:lnTo>
                  <a:pt x="894003" y="7502436"/>
                </a:lnTo>
                <a:lnTo>
                  <a:pt x="905687" y="7456551"/>
                </a:lnTo>
                <a:lnTo>
                  <a:pt x="909548" y="7409510"/>
                </a:lnTo>
                <a:lnTo>
                  <a:pt x="909662" y="7406780"/>
                </a:lnTo>
                <a:close/>
              </a:path>
              <a:path w="1791334" h="8775065">
                <a:moveTo>
                  <a:pt x="909662" y="6288773"/>
                </a:moveTo>
                <a:lnTo>
                  <a:pt x="905751" y="6240411"/>
                </a:lnTo>
                <a:lnTo>
                  <a:pt x="894207" y="6194691"/>
                </a:lnTo>
                <a:lnTo>
                  <a:pt x="887501" y="6179807"/>
                </a:lnTo>
                <a:lnTo>
                  <a:pt x="875334" y="6152781"/>
                </a:lnTo>
                <a:lnTo>
                  <a:pt x="849388" y="6115875"/>
                </a:lnTo>
                <a:lnTo>
                  <a:pt x="816686" y="6085116"/>
                </a:lnTo>
                <a:lnTo>
                  <a:pt x="777494" y="6061697"/>
                </a:lnTo>
                <a:lnTo>
                  <a:pt x="751662" y="6053213"/>
                </a:lnTo>
                <a:lnTo>
                  <a:pt x="751662" y="6290132"/>
                </a:lnTo>
                <a:lnTo>
                  <a:pt x="751662" y="6291504"/>
                </a:lnTo>
                <a:lnTo>
                  <a:pt x="746633" y="6336106"/>
                </a:lnTo>
                <a:lnTo>
                  <a:pt x="732345" y="6370498"/>
                </a:lnTo>
                <a:lnTo>
                  <a:pt x="710006" y="6392634"/>
                </a:lnTo>
                <a:lnTo>
                  <a:pt x="680834" y="6400457"/>
                </a:lnTo>
                <a:lnTo>
                  <a:pt x="651459" y="6392418"/>
                </a:lnTo>
                <a:lnTo>
                  <a:pt x="628650" y="6369812"/>
                </a:lnTo>
                <a:lnTo>
                  <a:pt x="613892" y="6334950"/>
                </a:lnTo>
                <a:lnTo>
                  <a:pt x="608647" y="6290132"/>
                </a:lnTo>
                <a:lnTo>
                  <a:pt x="608647" y="6288773"/>
                </a:lnTo>
                <a:lnTo>
                  <a:pt x="613676" y="6244158"/>
                </a:lnTo>
                <a:lnTo>
                  <a:pt x="627976" y="6209766"/>
                </a:lnTo>
                <a:lnTo>
                  <a:pt x="650303" y="6187643"/>
                </a:lnTo>
                <a:lnTo>
                  <a:pt x="679475" y="6179807"/>
                </a:lnTo>
                <a:lnTo>
                  <a:pt x="708850" y="6187846"/>
                </a:lnTo>
                <a:lnTo>
                  <a:pt x="731659" y="6210452"/>
                </a:lnTo>
                <a:lnTo>
                  <a:pt x="746417" y="6245314"/>
                </a:lnTo>
                <a:lnTo>
                  <a:pt x="751662" y="6290132"/>
                </a:lnTo>
                <a:lnTo>
                  <a:pt x="751662" y="6053213"/>
                </a:lnTo>
                <a:lnTo>
                  <a:pt x="732116" y="6046787"/>
                </a:lnTo>
                <a:lnTo>
                  <a:pt x="680834" y="6041555"/>
                </a:lnTo>
                <a:lnTo>
                  <a:pt x="629488" y="6046838"/>
                </a:lnTo>
                <a:lnTo>
                  <a:pt x="583958" y="6061913"/>
                </a:lnTo>
                <a:lnTo>
                  <a:pt x="544550" y="6085548"/>
                </a:lnTo>
                <a:lnTo>
                  <a:pt x="511594" y="6116548"/>
                </a:lnTo>
                <a:lnTo>
                  <a:pt x="485406" y="6153721"/>
                </a:lnTo>
                <a:lnTo>
                  <a:pt x="466305" y="6195834"/>
                </a:lnTo>
                <a:lnTo>
                  <a:pt x="454609" y="6241707"/>
                </a:lnTo>
                <a:lnTo>
                  <a:pt x="450748" y="6288773"/>
                </a:lnTo>
                <a:lnTo>
                  <a:pt x="450634" y="6291504"/>
                </a:lnTo>
                <a:lnTo>
                  <a:pt x="454545" y="6339865"/>
                </a:lnTo>
                <a:lnTo>
                  <a:pt x="466090" y="6385585"/>
                </a:lnTo>
                <a:lnTo>
                  <a:pt x="484974" y="6427483"/>
                </a:lnTo>
                <a:lnTo>
                  <a:pt x="510921" y="6464401"/>
                </a:lnTo>
                <a:lnTo>
                  <a:pt x="543623" y="6495161"/>
                </a:lnTo>
                <a:lnTo>
                  <a:pt x="582803" y="6518580"/>
                </a:lnTo>
                <a:lnTo>
                  <a:pt x="628192" y="6533489"/>
                </a:lnTo>
                <a:lnTo>
                  <a:pt x="679475" y="6538722"/>
                </a:lnTo>
                <a:lnTo>
                  <a:pt x="730808" y="6533426"/>
                </a:lnTo>
                <a:lnTo>
                  <a:pt x="776351" y="6518364"/>
                </a:lnTo>
                <a:lnTo>
                  <a:pt x="815759" y="6494716"/>
                </a:lnTo>
                <a:lnTo>
                  <a:pt x="848715" y="6463716"/>
                </a:lnTo>
                <a:lnTo>
                  <a:pt x="874903" y="6426543"/>
                </a:lnTo>
                <a:lnTo>
                  <a:pt x="886726" y="6400457"/>
                </a:lnTo>
                <a:lnTo>
                  <a:pt x="894003" y="6384430"/>
                </a:lnTo>
                <a:lnTo>
                  <a:pt x="905687" y="6338544"/>
                </a:lnTo>
                <a:lnTo>
                  <a:pt x="909548" y="6291504"/>
                </a:lnTo>
                <a:lnTo>
                  <a:pt x="909662" y="6288773"/>
                </a:lnTo>
                <a:close/>
              </a:path>
              <a:path w="1791334" h="8775065">
                <a:moveTo>
                  <a:pt x="909662" y="5170767"/>
                </a:moveTo>
                <a:lnTo>
                  <a:pt x="905751" y="5122405"/>
                </a:lnTo>
                <a:lnTo>
                  <a:pt x="894207" y="5076685"/>
                </a:lnTo>
                <a:lnTo>
                  <a:pt x="887501" y="5061801"/>
                </a:lnTo>
                <a:lnTo>
                  <a:pt x="875334" y="5034775"/>
                </a:lnTo>
                <a:lnTo>
                  <a:pt x="849388" y="4997869"/>
                </a:lnTo>
                <a:lnTo>
                  <a:pt x="816686" y="4967109"/>
                </a:lnTo>
                <a:lnTo>
                  <a:pt x="777494" y="4943691"/>
                </a:lnTo>
                <a:lnTo>
                  <a:pt x="751662" y="4935207"/>
                </a:lnTo>
                <a:lnTo>
                  <a:pt x="751662" y="5172126"/>
                </a:lnTo>
                <a:lnTo>
                  <a:pt x="751662" y="5173497"/>
                </a:lnTo>
                <a:lnTo>
                  <a:pt x="746633" y="5218100"/>
                </a:lnTo>
                <a:lnTo>
                  <a:pt x="732345" y="5252491"/>
                </a:lnTo>
                <a:lnTo>
                  <a:pt x="710006" y="5274627"/>
                </a:lnTo>
                <a:lnTo>
                  <a:pt x="680834" y="5282450"/>
                </a:lnTo>
                <a:lnTo>
                  <a:pt x="651459" y="5274411"/>
                </a:lnTo>
                <a:lnTo>
                  <a:pt x="628650" y="5251805"/>
                </a:lnTo>
                <a:lnTo>
                  <a:pt x="613892" y="5216944"/>
                </a:lnTo>
                <a:lnTo>
                  <a:pt x="608647" y="5172126"/>
                </a:lnTo>
                <a:lnTo>
                  <a:pt x="608647" y="5170767"/>
                </a:lnTo>
                <a:lnTo>
                  <a:pt x="613676" y="5126152"/>
                </a:lnTo>
                <a:lnTo>
                  <a:pt x="627976" y="5091760"/>
                </a:lnTo>
                <a:lnTo>
                  <a:pt x="650303" y="5069637"/>
                </a:lnTo>
                <a:lnTo>
                  <a:pt x="679475" y="5061801"/>
                </a:lnTo>
                <a:lnTo>
                  <a:pt x="708850" y="5069852"/>
                </a:lnTo>
                <a:lnTo>
                  <a:pt x="731659" y="5092446"/>
                </a:lnTo>
                <a:lnTo>
                  <a:pt x="746417" y="5127307"/>
                </a:lnTo>
                <a:lnTo>
                  <a:pt x="751662" y="5172126"/>
                </a:lnTo>
                <a:lnTo>
                  <a:pt x="751662" y="4935207"/>
                </a:lnTo>
                <a:lnTo>
                  <a:pt x="732116" y="4928781"/>
                </a:lnTo>
                <a:lnTo>
                  <a:pt x="680834" y="4923548"/>
                </a:lnTo>
                <a:lnTo>
                  <a:pt x="629488" y="4928832"/>
                </a:lnTo>
                <a:lnTo>
                  <a:pt x="583958" y="4943907"/>
                </a:lnTo>
                <a:lnTo>
                  <a:pt x="544550" y="4967541"/>
                </a:lnTo>
                <a:lnTo>
                  <a:pt x="511594" y="4998542"/>
                </a:lnTo>
                <a:lnTo>
                  <a:pt x="485406" y="5035715"/>
                </a:lnTo>
                <a:lnTo>
                  <a:pt x="466305" y="5077828"/>
                </a:lnTo>
                <a:lnTo>
                  <a:pt x="454609" y="5123700"/>
                </a:lnTo>
                <a:lnTo>
                  <a:pt x="450748" y="5170767"/>
                </a:lnTo>
                <a:lnTo>
                  <a:pt x="450634" y="5173497"/>
                </a:lnTo>
                <a:lnTo>
                  <a:pt x="454545" y="5221859"/>
                </a:lnTo>
                <a:lnTo>
                  <a:pt x="466090" y="5267579"/>
                </a:lnTo>
                <a:lnTo>
                  <a:pt x="484974" y="5309476"/>
                </a:lnTo>
                <a:lnTo>
                  <a:pt x="510921" y="5346395"/>
                </a:lnTo>
                <a:lnTo>
                  <a:pt x="543623" y="5377154"/>
                </a:lnTo>
                <a:lnTo>
                  <a:pt x="582803" y="5400573"/>
                </a:lnTo>
                <a:lnTo>
                  <a:pt x="628192" y="5415483"/>
                </a:lnTo>
                <a:lnTo>
                  <a:pt x="679475" y="5420715"/>
                </a:lnTo>
                <a:lnTo>
                  <a:pt x="730808" y="5415419"/>
                </a:lnTo>
                <a:lnTo>
                  <a:pt x="776351" y="5400357"/>
                </a:lnTo>
                <a:lnTo>
                  <a:pt x="815759" y="5376710"/>
                </a:lnTo>
                <a:lnTo>
                  <a:pt x="848715" y="5345709"/>
                </a:lnTo>
                <a:lnTo>
                  <a:pt x="874903" y="5308536"/>
                </a:lnTo>
                <a:lnTo>
                  <a:pt x="886726" y="5282450"/>
                </a:lnTo>
                <a:lnTo>
                  <a:pt x="894003" y="5266423"/>
                </a:lnTo>
                <a:lnTo>
                  <a:pt x="905687" y="5220538"/>
                </a:lnTo>
                <a:lnTo>
                  <a:pt x="909548" y="5173497"/>
                </a:lnTo>
                <a:lnTo>
                  <a:pt x="909662" y="5170767"/>
                </a:lnTo>
                <a:close/>
              </a:path>
              <a:path w="1791334" h="8775065">
                <a:moveTo>
                  <a:pt x="909662" y="4052760"/>
                </a:moveTo>
                <a:lnTo>
                  <a:pt x="905751" y="4004399"/>
                </a:lnTo>
                <a:lnTo>
                  <a:pt x="894207" y="3958679"/>
                </a:lnTo>
                <a:lnTo>
                  <a:pt x="887501" y="3943794"/>
                </a:lnTo>
                <a:lnTo>
                  <a:pt x="875334" y="3916769"/>
                </a:lnTo>
                <a:lnTo>
                  <a:pt x="849388" y="3879862"/>
                </a:lnTo>
                <a:lnTo>
                  <a:pt x="816686" y="3849103"/>
                </a:lnTo>
                <a:lnTo>
                  <a:pt x="777494" y="3825684"/>
                </a:lnTo>
                <a:lnTo>
                  <a:pt x="751662" y="3817201"/>
                </a:lnTo>
                <a:lnTo>
                  <a:pt x="751662" y="4054119"/>
                </a:lnTo>
                <a:lnTo>
                  <a:pt x="751662" y="4055491"/>
                </a:lnTo>
                <a:lnTo>
                  <a:pt x="746633" y="4100093"/>
                </a:lnTo>
                <a:lnTo>
                  <a:pt x="732345" y="4134485"/>
                </a:lnTo>
                <a:lnTo>
                  <a:pt x="710006" y="4156621"/>
                </a:lnTo>
                <a:lnTo>
                  <a:pt x="680834" y="4164444"/>
                </a:lnTo>
                <a:lnTo>
                  <a:pt x="651459" y="4156405"/>
                </a:lnTo>
                <a:lnTo>
                  <a:pt x="628650" y="4133799"/>
                </a:lnTo>
                <a:lnTo>
                  <a:pt x="613892" y="4098937"/>
                </a:lnTo>
                <a:lnTo>
                  <a:pt x="608647" y="4054119"/>
                </a:lnTo>
                <a:lnTo>
                  <a:pt x="608647" y="4052760"/>
                </a:lnTo>
                <a:lnTo>
                  <a:pt x="613676" y="4008145"/>
                </a:lnTo>
                <a:lnTo>
                  <a:pt x="627976" y="3973753"/>
                </a:lnTo>
                <a:lnTo>
                  <a:pt x="650303" y="3951630"/>
                </a:lnTo>
                <a:lnTo>
                  <a:pt x="679475" y="3943794"/>
                </a:lnTo>
                <a:lnTo>
                  <a:pt x="708850" y="3951846"/>
                </a:lnTo>
                <a:lnTo>
                  <a:pt x="731659" y="3974439"/>
                </a:lnTo>
                <a:lnTo>
                  <a:pt x="746417" y="4009301"/>
                </a:lnTo>
                <a:lnTo>
                  <a:pt x="751662" y="4054119"/>
                </a:lnTo>
                <a:lnTo>
                  <a:pt x="751662" y="3817201"/>
                </a:lnTo>
                <a:lnTo>
                  <a:pt x="732116" y="3810774"/>
                </a:lnTo>
                <a:lnTo>
                  <a:pt x="680834" y="3805542"/>
                </a:lnTo>
                <a:lnTo>
                  <a:pt x="629488" y="3810825"/>
                </a:lnTo>
                <a:lnTo>
                  <a:pt x="583958" y="3825900"/>
                </a:lnTo>
                <a:lnTo>
                  <a:pt x="544550" y="3849535"/>
                </a:lnTo>
                <a:lnTo>
                  <a:pt x="511594" y="3880535"/>
                </a:lnTo>
                <a:lnTo>
                  <a:pt x="485406" y="3917708"/>
                </a:lnTo>
                <a:lnTo>
                  <a:pt x="466305" y="3959822"/>
                </a:lnTo>
                <a:lnTo>
                  <a:pt x="454609" y="4005694"/>
                </a:lnTo>
                <a:lnTo>
                  <a:pt x="450748" y="4052760"/>
                </a:lnTo>
                <a:lnTo>
                  <a:pt x="450634" y="4055491"/>
                </a:lnTo>
                <a:lnTo>
                  <a:pt x="454545" y="4103852"/>
                </a:lnTo>
                <a:lnTo>
                  <a:pt x="466090" y="4149572"/>
                </a:lnTo>
                <a:lnTo>
                  <a:pt x="484974" y="4191470"/>
                </a:lnTo>
                <a:lnTo>
                  <a:pt x="510921" y="4228389"/>
                </a:lnTo>
                <a:lnTo>
                  <a:pt x="543623" y="4259148"/>
                </a:lnTo>
                <a:lnTo>
                  <a:pt x="582803" y="4282567"/>
                </a:lnTo>
                <a:lnTo>
                  <a:pt x="628192" y="4297477"/>
                </a:lnTo>
                <a:lnTo>
                  <a:pt x="679475" y="4302709"/>
                </a:lnTo>
                <a:lnTo>
                  <a:pt x="730808" y="4297413"/>
                </a:lnTo>
                <a:lnTo>
                  <a:pt x="776351" y="4282351"/>
                </a:lnTo>
                <a:lnTo>
                  <a:pt x="815759" y="4258716"/>
                </a:lnTo>
                <a:lnTo>
                  <a:pt x="848715" y="4227703"/>
                </a:lnTo>
                <a:lnTo>
                  <a:pt x="874903" y="4190530"/>
                </a:lnTo>
                <a:lnTo>
                  <a:pt x="886726" y="4164444"/>
                </a:lnTo>
                <a:lnTo>
                  <a:pt x="894003" y="4148417"/>
                </a:lnTo>
                <a:lnTo>
                  <a:pt x="905687" y="4102544"/>
                </a:lnTo>
                <a:lnTo>
                  <a:pt x="909548" y="4055491"/>
                </a:lnTo>
                <a:lnTo>
                  <a:pt x="909662" y="4052760"/>
                </a:lnTo>
                <a:close/>
              </a:path>
              <a:path w="1791334" h="8775065">
                <a:moveTo>
                  <a:pt x="909662" y="2934754"/>
                </a:moveTo>
                <a:lnTo>
                  <a:pt x="905751" y="2886392"/>
                </a:lnTo>
                <a:lnTo>
                  <a:pt x="894207" y="2840672"/>
                </a:lnTo>
                <a:lnTo>
                  <a:pt x="887501" y="2825788"/>
                </a:lnTo>
                <a:lnTo>
                  <a:pt x="875334" y="2798762"/>
                </a:lnTo>
                <a:lnTo>
                  <a:pt x="849388" y="2761856"/>
                </a:lnTo>
                <a:lnTo>
                  <a:pt x="816686" y="2731097"/>
                </a:lnTo>
                <a:lnTo>
                  <a:pt x="777494" y="2707678"/>
                </a:lnTo>
                <a:lnTo>
                  <a:pt x="751662" y="2699194"/>
                </a:lnTo>
                <a:lnTo>
                  <a:pt x="751662" y="2936113"/>
                </a:lnTo>
                <a:lnTo>
                  <a:pt x="751662" y="2937484"/>
                </a:lnTo>
                <a:lnTo>
                  <a:pt x="746633" y="2982087"/>
                </a:lnTo>
                <a:lnTo>
                  <a:pt x="732345" y="3016478"/>
                </a:lnTo>
                <a:lnTo>
                  <a:pt x="710006" y="3038614"/>
                </a:lnTo>
                <a:lnTo>
                  <a:pt x="680834" y="3046450"/>
                </a:lnTo>
                <a:lnTo>
                  <a:pt x="651459" y="3038398"/>
                </a:lnTo>
                <a:lnTo>
                  <a:pt x="628650" y="3015792"/>
                </a:lnTo>
                <a:lnTo>
                  <a:pt x="613892" y="2980931"/>
                </a:lnTo>
                <a:lnTo>
                  <a:pt x="608647" y="2936113"/>
                </a:lnTo>
                <a:lnTo>
                  <a:pt x="608647" y="2934754"/>
                </a:lnTo>
                <a:lnTo>
                  <a:pt x="613676" y="2890139"/>
                </a:lnTo>
                <a:lnTo>
                  <a:pt x="627976" y="2855760"/>
                </a:lnTo>
                <a:lnTo>
                  <a:pt x="650303" y="2833624"/>
                </a:lnTo>
                <a:lnTo>
                  <a:pt x="679475" y="2825788"/>
                </a:lnTo>
                <a:lnTo>
                  <a:pt x="708850" y="2833840"/>
                </a:lnTo>
                <a:lnTo>
                  <a:pt x="731659" y="2856433"/>
                </a:lnTo>
                <a:lnTo>
                  <a:pt x="746417" y="2891294"/>
                </a:lnTo>
                <a:lnTo>
                  <a:pt x="751662" y="2936113"/>
                </a:lnTo>
                <a:lnTo>
                  <a:pt x="751662" y="2699194"/>
                </a:lnTo>
                <a:lnTo>
                  <a:pt x="732116" y="2692768"/>
                </a:lnTo>
                <a:lnTo>
                  <a:pt x="680834" y="2687536"/>
                </a:lnTo>
                <a:lnTo>
                  <a:pt x="629488" y="2692819"/>
                </a:lnTo>
                <a:lnTo>
                  <a:pt x="583958" y="2707894"/>
                </a:lnTo>
                <a:lnTo>
                  <a:pt x="544550" y="2731528"/>
                </a:lnTo>
                <a:lnTo>
                  <a:pt x="511594" y="2762529"/>
                </a:lnTo>
                <a:lnTo>
                  <a:pt x="485406" y="2799702"/>
                </a:lnTo>
                <a:lnTo>
                  <a:pt x="466305" y="2841815"/>
                </a:lnTo>
                <a:lnTo>
                  <a:pt x="454609" y="2887688"/>
                </a:lnTo>
                <a:lnTo>
                  <a:pt x="450748" y="2934754"/>
                </a:lnTo>
                <a:lnTo>
                  <a:pt x="450634" y="2937484"/>
                </a:lnTo>
                <a:lnTo>
                  <a:pt x="454545" y="2985846"/>
                </a:lnTo>
                <a:lnTo>
                  <a:pt x="466090" y="3031566"/>
                </a:lnTo>
                <a:lnTo>
                  <a:pt x="484974" y="3073463"/>
                </a:lnTo>
                <a:lnTo>
                  <a:pt x="510921" y="3110382"/>
                </a:lnTo>
                <a:lnTo>
                  <a:pt x="543623" y="3141141"/>
                </a:lnTo>
                <a:lnTo>
                  <a:pt x="582803" y="3164560"/>
                </a:lnTo>
                <a:lnTo>
                  <a:pt x="628192" y="3179470"/>
                </a:lnTo>
                <a:lnTo>
                  <a:pt x="679475" y="3184702"/>
                </a:lnTo>
                <a:lnTo>
                  <a:pt x="730808" y="3179407"/>
                </a:lnTo>
                <a:lnTo>
                  <a:pt x="776351" y="3164344"/>
                </a:lnTo>
                <a:lnTo>
                  <a:pt x="815759" y="3140710"/>
                </a:lnTo>
                <a:lnTo>
                  <a:pt x="848715" y="3109696"/>
                </a:lnTo>
                <a:lnTo>
                  <a:pt x="874903" y="3072536"/>
                </a:lnTo>
                <a:lnTo>
                  <a:pt x="886726" y="3046450"/>
                </a:lnTo>
                <a:lnTo>
                  <a:pt x="894003" y="3030410"/>
                </a:lnTo>
                <a:lnTo>
                  <a:pt x="905687" y="2984538"/>
                </a:lnTo>
                <a:lnTo>
                  <a:pt x="909548" y="2937484"/>
                </a:lnTo>
                <a:lnTo>
                  <a:pt x="909662" y="2934754"/>
                </a:lnTo>
                <a:close/>
              </a:path>
              <a:path w="1791334" h="8775065">
                <a:moveTo>
                  <a:pt x="909662" y="1816747"/>
                </a:moveTo>
                <a:lnTo>
                  <a:pt x="905751" y="1768386"/>
                </a:lnTo>
                <a:lnTo>
                  <a:pt x="894207" y="1722666"/>
                </a:lnTo>
                <a:lnTo>
                  <a:pt x="887501" y="1707781"/>
                </a:lnTo>
                <a:lnTo>
                  <a:pt x="875334" y="1680768"/>
                </a:lnTo>
                <a:lnTo>
                  <a:pt x="849388" y="1643849"/>
                </a:lnTo>
                <a:lnTo>
                  <a:pt x="816686" y="1613090"/>
                </a:lnTo>
                <a:lnTo>
                  <a:pt x="777494" y="1589671"/>
                </a:lnTo>
                <a:lnTo>
                  <a:pt x="751662" y="1581188"/>
                </a:lnTo>
                <a:lnTo>
                  <a:pt x="751662" y="1818106"/>
                </a:lnTo>
                <a:lnTo>
                  <a:pt x="751662" y="1819478"/>
                </a:lnTo>
                <a:lnTo>
                  <a:pt x="746633" y="1864080"/>
                </a:lnTo>
                <a:lnTo>
                  <a:pt x="732345" y="1898472"/>
                </a:lnTo>
                <a:lnTo>
                  <a:pt x="710006" y="1920608"/>
                </a:lnTo>
                <a:lnTo>
                  <a:pt x="680834" y="1928444"/>
                </a:lnTo>
                <a:lnTo>
                  <a:pt x="651459" y="1920392"/>
                </a:lnTo>
                <a:lnTo>
                  <a:pt x="628650" y="1897786"/>
                </a:lnTo>
                <a:lnTo>
                  <a:pt x="613892" y="1862924"/>
                </a:lnTo>
                <a:lnTo>
                  <a:pt x="608647" y="1818106"/>
                </a:lnTo>
                <a:lnTo>
                  <a:pt x="608647" y="1816747"/>
                </a:lnTo>
                <a:lnTo>
                  <a:pt x="613676" y="1772145"/>
                </a:lnTo>
                <a:lnTo>
                  <a:pt x="627976" y="1737753"/>
                </a:lnTo>
                <a:lnTo>
                  <a:pt x="650303" y="1715617"/>
                </a:lnTo>
                <a:lnTo>
                  <a:pt x="679475" y="1707781"/>
                </a:lnTo>
                <a:lnTo>
                  <a:pt x="708850" y="1715833"/>
                </a:lnTo>
                <a:lnTo>
                  <a:pt x="731659" y="1738426"/>
                </a:lnTo>
                <a:lnTo>
                  <a:pt x="746417" y="1773288"/>
                </a:lnTo>
                <a:lnTo>
                  <a:pt x="751662" y="1818106"/>
                </a:lnTo>
                <a:lnTo>
                  <a:pt x="751662" y="1581188"/>
                </a:lnTo>
                <a:lnTo>
                  <a:pt x="732116" y="1574761"/>
                </a:lnTo>
                <a:lnTo>
                  <a:pt x="680834" y="1569529"/>
                </a:lnTo>
                <a:lnTo>
                  <a:pt x="629488" y="1574825"/>
                </a:lnTo>
                <a:lnTo>
                  <a:pt x="583958" y="1589887"/>
                </a:lnTo>
                <a:lnTo>
                  <a:pt x="544550" y="1613522"/>
                </a:lnTo>
                <a:lnTo>
                  <a:pt x="511594" y="1644523"/>
                </a:lnTo>
                <a:lnTo>
                  <a:pt x="485406" y="1681695"/>
                </a:lnTo>
                <a:lnTo>
                  <a:pt x="466305" y="1723821"/>
                </a:lnTo>
                <a:lnTo>
                  <a:pt x="454609" y="1769694"/>
                </a:lnTo>
                <a:lnTo>
                  <a:pt x="450748" y="1816747"/>
                </a:lnTo>
                <a:lnTo>
                  <a:pt x="450634" y="1819478"/>
                </a:lnTo>
                <a:lnTo>
                  <a:pt x="454545" y="1867839"/>
                </a:lnTo>
                <a:lnTo>
                  <a:pt x="466090" y="1913559"/>
                </a:lnTo>
                <a:lnTo>
                  <a:pt x="484974" y="1955457"/>
                </a:lnTo>
                <a:lnTo>
                  <a:pt x="510921" y="1992376"/>
                </a:lnTo>
                <a:lnTo>
                  <a:pt x="543623" y="2023135"/>
                </a:lnTo>
                <a:lnTo>
                  <a:pt x="582803" y="2046554"/>
                </a:lnTo>
                <a:lnTo>
                  <a:pt x="628192" y="2061464"/>
                </a:lnTo>
                <a:lnTo>
                  <a:pt x="679475" y="2066696"/>
                </a:lnTo>
                <a:lnTo>
                  <a:pt x="730808" y="2061413"/>
                </a:lnTo>
                <a:lnTo>
                  <a:pt x="776351" y="2046338"/>
                </a:lnTo>
                <a:lnTo>
                  <a:pt x="815759" y="2022703"/>
                </a:lnTo>
                <a:lnTo>
                  <a:pt x="848715" y="1991690"/>
                </a:lnTo>
                <a:lnTo>
                  <a:pt x="874903" y="1954530"/>
                </a:lnTo>
                <a:lnTo>
                  <a:pt x="886726" y="1928444"/>
                </a:lnTo>
                <a:lnTo>
                  <a:pt x="894003" y="1912404"/>
                </a:lnTo>
                <a:lnTo>
                  <a:pt x="905687" y="1866531"/>
                </a:lnTo>
                <a:lnTo>
                  <a:pt x="909548" y="1819478"/>
                </a:lnTo>
                <a:lnTo>
                  <a:pt x="909662" y="1816747"/>
                </a:lnTo>
                <a:close/>
              </a:path>
              <a:path w="1791334" h="8775065">
                <a:moveTo>
                  <a:pt x="909662" y="698741"/>
                </a:moveTo>
                <a:lnTo>
                  <a:pt x="905751" y="650379"/>
                </a:lnTo>
                <a:lnTo>
                  <a:pt x="894207" y="604659"/>
                </a:lnTo>
                <a:lnTo>
                  <a:pt x="887501" y="589775"/>
                </a:lnTo>
                <a:lnTo>
                  <a:pt x="875334" y="562762"/>
                </a:lnTo>
                <a:lnTo>
                  <a:pt x="849388" y="525843"/>
                </a:lnTo>
                <a:lnTo>
                  <a:pt x="816686" y="495084"/>
                </a:lnTo>
                <a:lnTo>
                  <a:pt x="777494" y="471665"/>
                </a:lnTo>
                <a:lnTo>
                  <a:pt x="751662" y="463181"/>
                </a:lnTo>
                <a:lnTo>
                  <a:pt x="751662" y="700100"/>
                </a:lnTo>
                <a:lnTo>
                  <a:pt x="751662" y="701471"/>
                </a:lnTo>
                <a:lnTo>
                  <a:pt x="746633" y="746074"/>
                </a:lnTo>
                <a:lnTo>
                  <a:pt x="732345" y="780465"/>
                </a:lnTo>
                <a:lnTo>
                  <a:pt x="710006" y="802601"/>
                </a:lnTo>
                <a:lnTo>
                  <a:pt x="680834" y="810437"/>
                </a:lnTo>
                <a:lnTo>
                  <a:pt x="651459" y="802386"/>
                </a:lnTo>
                <a:lnTo>
                  <a:pt x="628650" y="779780"/>
                </a:lnTo>
                <a:lnTo>
                  <a:pt x="613892" y="744918"/>
                </a:lnTo>
                <a:lnTo>
                  <a:pt x="608647" y="700100"/>
                </a:lnTo>
                <a:lnTo>
                  <a:pt x="608647" y="698741"/>
                </a:lnTo>
                <a:lnTo>
                  <a:pt x="613676" y="654138"/>
                </a:lnTo>
                <a:lnTo>
                  <a:pt x="627976" y="619747"/>
                </a:lnTo>
                <a:lnTo>
                  <a:pt x="650303" y="597611"/>
                </a:lnTo>
                <a:lnTo>
                  <a:pt x="679475" y="589775"/>
                </a:lnTo>
                <a:lnTo>
                  <a:pt x="708850" y="597827"/>
                </a:lnTo>
                <a:lnTo>
                  <a:pt x="731659" y="620420"/>
                </a:lnTo>
                <a:lnTo>
                  <a:pt x="746417" y="655281"/>
                </a:lnTo>
                <a:lnTo>
                  <a:pt x="751662" y="700100"/>
                </a:lnTo>
                <a:lnTo>
                  <a:pt x="751662" y="463181"/>
                </a:lnTo>
                <a:lnTo>
                  <a:pt x="732116" y="456755"/>
                </a:lnTo>
                <a:lnTo>
                  <a:pt x="680834" y="451523"/>
                </a:lnTo>
                <a:lnTo>
                  <a:pt x="629488" y="456819"/>
                </a:lnTo>
                <a:lnTo>
                  <a:pt x="583958" y="471881"/>
                </a:lnTo>
                <a:lnTo>
                  <a:pt x="544550" y="495515"/>
                </a:lnTo>
                <a:lnTo>
                  <a:pt x="511594" y="526516"/>
                </a:lnTo>
                <a:lnTo>
                  <a:pt x="485406" y="563689"/>
                </a:lnTo>
                <a:lnTo>
                  <a:pt x="466305" y="605815"/>
                </a:lnTo>
                <a:lnTo>
                  <a:pt x="454609" y="651687"/>
                </a:lnTo>
                <a:lnTo>
                  <a:pt x="450748" y="698741"/>
                </a:lnTo>
                <a:lnTo>
                  <a:pt x="450634" y="701471"/>
                </a:lnTo>
                <a:lnTo>
                  <a:pt x="454545" y="749833"/>
                </a:lnTo>
                <a:lnTo>
                  <a:pt x="466090" y="795553"/>
                </a:lnTo>
                <a:lnTo>
                  <a:pt x="484974" y="837463"/>
                </a:lnTo>
                <a:lnTo>
                  <a:pt x="510921" y="874369"/>
                </a:lnTo>
                <a:lnTo>
                  <a:pt x="543623" y="905129"/>
                </a:lnTo>
                <a:lnTo>
                  <a:pt x="582803" y="928547"/>
                </a:lnTo>
                <a:lnTo>
                  <a:pt x="628192" y="943457"/>
                </a:lnTo>
                <a:lnTo>
                  <a:pt x="679475" y="948690"/>
                </a:lnTo>
                <a:lnTo>
                  <a:pt x="730808" y="943406"/>
                </a:lnTo>
                <a:lnTo>
                  <a:pt x="776351" y="928331"/>
                </a:lnTo>
                <a:lnTo>
                  <a:pt x="815759" y="904697"/>
                </a:lnTo>
                <a:lnTo>
                  <a:pt x="848715" y="873683"/>
                </a:lnTo>
                <a:lnTo>
                  <a:pt x="874903" y="836523"/>
                </a:lnTo>
                <a:lnTo>
                  <a:pt x="886726" y="810437"/>
                </a:lnTo>
                <a:lnTo>
                  <a:pt x="894003" y="794397"/>
                </a:lnTo>
                <a:lnTo>
                  <a:pt x="905687" y="748525"/>
                </a:lnTo>
                <a:lnTo>
                  <a:pt x="909548" y="701471"/>
                </a:lnTo>
                <a:lnTo>
                  <a:pt x="909662" y="698741"/>
                </a:lnTo>
                <a:close/>
              </a:path>
              <a:path w="1791334" h="8775065">
                <a:moveTo>
                  <a:pt x="977379" y="8117179"/>
                </a:moveTo>
                <a:lnTo>
                  <a:pt x="957376" y="8105876"/>
                </a:lnTo>
                <a:lnTo>
                  <a:pt x="873518" y="8058518"/>
                </a:lnTo>
                <a:lnTo>
                  <a:pt x="860831" y="8077721"/>
                </a:lnTo>
                <a:lnTo>
                  <a:pt x="845464" y="8092694"/>
                </a:lnTo>
                <a:lnTo>
                  <a:pt x="826363" y="8102409"/>
                </a:lnTo>
                <a:lnTo>
                  <a:pt x="802474" y="8105876"/>
                </a:lnTo>
                <a:lnTo>
                  <a:pt x="773988" y="8099730"/>
                </a:lnTo>
                <a:lnTo>
                  <a:pt x="751687" y="8082534"/>
                </a:lnTo>
                <a:lnTo>
                  <a:pt x="737171" y="8056156"/>
                </a:lnTo>
                <a:lnTo>
                  <a:pt x="731977" y="8022450"/>
                </a:lnTo>
                <a:lnTo>
                  <a:pt x="731977" y="8021383"/>
                </a:lnTo>
                <a:lnTo>
                  <a:pt x="737019" y="7989443"/>
                </a:lnTo>
                <a:lnTo>
                  <a:pt x="751281" y="7963255"/>
                </a:lnTo>
                <a:lnTo>
                  <a:pt x="773531" y="7945552"/>
                </a:lnTo>
                <a:lnTo>
                  <a:pt x="802474" y="7939049"/>
                </a:lnTo>
                <a:lnTo>
                  <a:pt x="825728" y="7942415"/>
                </a:lnTo>
                <a:lnTo>
                  <a:pt x="844321" y="7951825"/>
                </a:lnTo>
                <a:lnTo>
                  <a:pt x="859091" y="7966291"/>
                </a:lnTo>
                <a:lnTo>
                  <a:pt x="870826" y="7984782"/>
                </a:lnTo>
                <a:lnTo>
                  <a:pt x="948956" y="7939049"/>
                </a:lnTo>
                <a:lnTo>
                  <a:pt x="946302" y="7884376"/>
                </a:lnTo>
                <a:lnTo>
                  <a:pt x="908570" y="7853413"/>
                </a:lnTo>
                <a:lnTo>
                  <a:pt x="861250" y="7833233"/>
                </a:lnTo>
                <a:lnTo>
                  <a:pt x="804087" y="7826032"/>
                </a:lnTo>
                <a:lnTo>
                  <a:pt x="757593" y="7831010"/>
                </a:lnTo>
                <a:lnTo>
                  <a:pt x="715213" y="7845298"/>
                </a:lnTo>
                <a:lnTo>
                  <a:pt x="678078" y="7867929"/>
                </a:lnTo>
                <a:lnTo>
                  <a:pt x="647280" y="7897927"/>
                </a:lnTo>
                <a:lnTo>
                  <a:pt x="623912" y="7934325"/>
                </a:lnTo>
                <a:lnTo>
                  <a:pt x="609079" y="7976159"/>
                </a:lnTo>
                <a:lnTo>
                  <a:pt x="604024" y="8021383"/>
                </a:lnTo>
                <a:lnTo>
                  <a:pt x="603897" y="8023530"/>
                </a:lnTo>
                <a:lnTo>
                  <a:pt x="609244" y="8071129"/>
                </a:lnTo>
                <a:lnTo>
                  <a:pt x="624370" y="8113331"/>
                </a:lnTo>
                <a:lnTo>
                  <a:pt x="647915" y="8149450"/>
                </a:lnTo>
                <a:lnTo>
                  <a:pt x="678535" y="8178774"/>
                </a:lnTo>
                <a:lnTo>
                  <a:pt x="714870" y="8200593"/>
                </a:lnTo>
                <a:lnTo>
                  <a:pt x="755561" y="8214195"/>
                </a:lnTo>
                <a:lnTo>
                  <a:pt x="799249" y="8218894"/>
                </a:lnTo>
                <a:lnTo>
                  <a:pt x="862126" y="8210867"/>
                </a:lnTo>
                <a:lnTo>
                  <a:pt x="911529" y="8189023"/>
                </a:lnTo>
                <a:lnTo>
                  <a:pt x="949325" y="8156676"/>
                </a:lnTo>
                <a:lnTo>
                  <a:pt x="977379" y="8117179"/>
                </a:lnTo>
                <a:close/>
              </a:path>
              <a:path w="1791334" h="8775065">
                <a:moveTo>
                  <a:pt x="977379" y="6999173"/>
                </a:moveTo>
                <a:lnTo>
                  <a:pt x="957376" y="6987870"/>
                </a:lnTo>
                <a:lnTo>
                  <a:pt x="873518" y="6940512"/>
                </a:lnTo>
                <a:lnTo>
                  <a:pt x="860831" y="6959714"/>
                </a:lnTo>
                <a:lnTo>
                  <a:pt x="845464" y="6974687"/>
                </a:lnTo>
                <a:lnTo>
                  <a:pt x="826363" y="6984403"/>
                </a:lnTo>
                <a:lnTo>
                  <a:pt x="802474" y="6987870"/>
                </a:lnTo>
                <a:lnTo>
                  <a:pt x="773988" y="6981723"/>
                </a:lnTo>
                <a:lnTo>
                  <a:pt x="751687" y="6964527"/>
                </a:lnTo>
                <a:lnTo>
                  <a:pt x="737171" y="6938150"/>
                </a:lnTo>
                <a:lnTo>
                  <a:pt x="731977" y="6904456"/>
                </a:lnTo>
                <a:lnTo>
                  <a:pt x="731977" y="6903377"/>
                </a:lnTo>
                <a:lnTo>
                  <a:pt x="737019" y="6871436"/>
                </a:lnTo>
                <a:lnTo>
                  <a:pt x="751281" y="6845249"/>
                </a:lnTo>
                <a:lnTo>
                  <a:pt x="773531" y="6827545"/>
                </a:lnTo>
                <a:lnTo>
                  <a:pt x="802474" y="6821043"/>
                </a:lnTo>
                <a:lnTo>
                  <a:pt x="825728" y="6824408"/>
                </a:lnTo>
                <a:lnTo>
                  <a:pt x="844321" y="6833819"/>
                </a:lnTo>
                <a:lnTo>
                  <a:pt x="859091" y="6848284"/>
                </a:lnTo>
                <a:lnTo>
                  <a:pt x="870826" y="6866776"/>
                </a:lnTo>
                <a:lnTo>
                  <a:pt x="948956" y="6821043"/>
                </a:lnTo>
                <a:lnTo>
                  <a:pt x="946302" y="6766369"/>
                </a:lnTo>
                <a:lnTo>
                  <a:pt x="908570" y="6735407"/>
                </a:lnTo>
                <a:lnTo>
                  <a:pt x="861250" y="6715226"/>
                </a:lnTo>
                <a:lnTo>
                  <a:pt x="804087" y="6708026"/>
                </a:lnTo>
                <a:lnTo>
                  <a:pt x="757593" y="6713004"/>
                </a:lnTo>
                <a:lnTo>
                  <a:pt x="715213" y="6727291"/>
                </a:lnTo>
                <a:lnTo>
                  <a:pt x="678078" y="6749923"/>
                </a:lnTo>
                <a:lnTo>
                  <a:pt x="647280" y="6779920"/>
                </a:lnTo>
                <a:lnTo>
                  <a:pt x="623912" y="6816318"/>
                </a:lnTo>
                <a:lnTo>
                  <a:pt x="609079" y="6858152"/>
                </a:lnTo>
                <a:lnTo>
                  <a:pt x="604024" y="6903377"/>
                </a:lnTo>
                <a:lnTo>
                  <a:pt x="603897" y="6905523"/>
                </a:lnTo>
                <a:lnTo>
                  <a:pt x="609244" y="6953123"/>
                </a:lnTo>
                <a:lnTo>
                  <a:pt x="624370" y="6995325"/>
                </a:lnTo>
                <a:lnTo>
                  <a:pt x="647915" y="7031444"/>
                </a:lnTo>
                <a:lnTo>
                  <a:pt x="678535" y="7060768"/>
                </a:lnTo>
                <a:lnTo>
                  <a:pt x="714870" y="7082587"/>
                </a:lnTo>
                <a:lnTo>
                  <a:pt x="755561" y="7096188"/>
                </a:lnTo>
                <a:lnTo>
                  <a:pt x="799249" y="7100887"/>
                </a:lnTo>
                <a:lnTo>
                  <a:pt x="862126" y="7092861"/>
                </a:lnTo>
                <a:lnTo>
                  <a:pt x="911529" y="7071017"/>
                </a:lnTo>
                <a:lnTo>
                  <a:pt x="949325" y="7038670"/>
                </a:lnTo>
                <a:lnTo>
                  <a:pt x="977379" y="6999173"/>
                </a:lnTo>
                <a:close/>
              </a:path>
              <a:path w="1791334" h="8775065">
                <a:moveTo>
                  <a:pt x="977379" y="5881167"/>
                </a:moveTo>
                <a:lnTo>
                  <a:pt x="957376" y="5869864"/>
                </a:lnTo>
                <a:lnTo>
                  <a:pt x="873518" y="5822505"/>
                </a:lnTo>
                <a:lnTo>
                  <a:pt x="860831" y="5841708"/>
                </a:lnTo>
                <a:lnTo>
                  <a:pt x="845464" y="5856681"/>
                </a:lnTo>
                <a:lnTo>
                  <a:pt x="826363" y="5866396"/>
                </a:lnTo>
                <a:lnTo>
                  <a:pt x="802474" y="5869864"/>
                </a:lnTo>
                <a:lnTo>
                  <a:pt x="773988" y="5863717"/>
                </a:lnTo>
                <a:lnTo>
                  <a:pt x="751687" y="5846521"/>
                </a:lnTo>
                <a:lnTo>
                  <a:pt x="737171" y="5820143"/>
                </a:lnTo>
                <a:lnTo>
                  <a:pt x="731977" y="5786450"/>
                </a:lnTo>
                <a:lnTo>
                  <a:pt x="731977" y="5785370"/>
                </a:lnTo>
                <a:lnTo>
                  <a:pt x="737019" y="5753430"/>
                </a:lnTo>
                <a:lnTo>
                  <a:pt x="751281" y="5727255"/>
                </a:lnTo>
                <a:lnTo>
                  <a:pt x="773531" y="5709539"/>
                </a:lnTo>
                <a:lnTo>
                  <a:pt x="802474" y="5703036"/>
                </a:lnTo>
                <a:lnTo>
                  <a:pt x="825728" y="5706402"/>
                </a:lnTo>
                <a:lnTo>
                  <a:pt x="844321" y="5715813"/>
                </a:lnTo>
                <a:lnTo>
                  <a:pt x="859091" y="5730278"/>
                </a:lnTo>
                <a:lnTo>
                  <a:pt x="870826" y="5748769"/>
                </a:lnTo>
                <a:lnTo>
                  <a:pt x="948956" y="5703036"/>
                </a:lnTo>
                <a:lnTo>
                  <a:pt x="946302" y="5648363"/>
                </a:lnTo>
                <a:lnTo>
                  <a:pt x="908570" y="5617400"/>
                </a:lnTo>
                <a:lnTo>
                  <a:pt x="861250" y="5597233"/>
                </a:lnTo>
                <a:lnTo>
                  <a:pt x="804087" y="5590019"/>
                </a:lnTo>
                <a:lnTo>
                  <a:pt x="757593" y="5594997"/>
                </a:lnTo>
                <a:lnTo>
                  <a:pt x="715213" y="5609285"/>
                </a:lnTo>
                <a:lnTo>
                  <a:pt x="678078" y="5631916"/>
                </a:lnTo>
                <a:lnTo>
                  <a:pt x="647280" y="5661914"/>
                </a:lnTo>
                <a:lnTo>
                  <a:pt x="623912" y="5698312"/>
                </a:lnTo>
                <a:lnTo>
                  <a:pt x="609079" y="5740146"/>
                </a:lnTo>
                <a:lnTo>
                  <a:pt x="604024" y="5785370"/>
                </a:lnTo>
                <a:lnTo>
                  <a:pt x="603897" y="5787529"/>
                </a:lnTo>
                <a:lnTo>
                  <a:pt x="609244" y="5835116"/>
                </a:lnTo>
                <a:lnTo>
                  <a:pt x="624370" y="5877318"/>
                </a:lnTo>
                <a:lnTo>
                  <a:pt x="647915" y="5913437"/>
                </a:lnTo>
                <a:lnTo>
                  <a:pt x="678535" y="5942762"/>
                </a:lnTo>
                <a:lnTo>
                  <a:pt x="714870" y="5964580"/>
                </a:lnTo>
                <a:lnTo>
                  <a:pt x="755561" y="5978182"/>
                </a:lnTo>
                <a:lnTo>
                  <a:pt x="799249" y="5982881"/>
                </a:lnTo>
                <a:lnTo>
                  <a:pt x="862126" y="5974854"/>
                </a:lnTo>
                <a:lnTo>
                  <a:pt x="911529" y="5953010"/>
                </a:lnTo>
                <a:lnTo>
                  <a:pt x="949325" y="5920664"/>
                </a:lnTo>
                <a:lnTo>
                  <a:pt x="977379" y="5881167"/>
                </a:lnTo>
                <a:close/>
              </a:path>
              <a:path w="1791334" h="8775065">
                <a:moveTo>
                  <a:pt x="977379" y="4763160"/>
                </a:moveTo>
                <a:lnTo>
                  <a:pt x="957376" y="4751857"/>
                </a:lnTo>
                <a:lnTo>
                  <a:pt x="873518" y="4704499"/>
                </a:lnTo>
                <a:lnTo>
                  <a:pt x="860831" y="4723701"/>
                </a:lnTo>
                <a:lnTo>
                  <a:pt x="845464" y="4738675"/>
                </a:lnTo>
                <a:lnTo>
                  <a:pt x="826363" y="4748390"/>
                </a:lnTo>
                <a:lnTo>
                  <a:pt x="802474" y="4751857"/>
                </a:lnTo>
                <a:lnTo>
                  <a:pt x="773988" y="4745710"/>
                </a:lnTo>
                <a:lnTo>
                  <a:pt x="751687" y="4728515"/>
                </a:lnTo>
                <a:lnTo>
                  <a:pt x="737171" y="4702137"/>
                </a:lnTo>
                <a:lnTo>
                  <a:pt x="731977" y="4668444"/>
                </a:lnTo>
                <a:lnTo>
                  <a:pt x="731977" y="4667364"/>
                </a:lnTo>
                <a:lnTo>
                  <a:pt x="737019" y="4635424"/>
                </a:lnTo>
                <a:lnTo>
                  <a:pt x="751281" y="4609249"/>
                </a:lnTo>
                <a:lnTo>
                  <a:pt x="773531" y="4591532"/>
                </a:lnTo>
                <a:lnTo>
                  <a:pt x="802474" y="4585030"/>
                </a:lnTo>
                <a:lnTo>
                  <a:pt x="825728" y="4588395"/>
                </a:lnTo>
                <a:lnTo>
                  <a:pt x="844321" y="4597806"/>
                </a:lnTo>
                <a:lnTo>
                  <a:pt x="859091" y="4612271"/>
                </a:lnTo>
                <a:lnTo>
                  <a:pt x="870826" y="4630763"/>
                </a:lnTo>
                <a:lnTo>
                  <a:pt x="948956" y="4585030"/>
                </a:lnTo>
                <a:lnTo>
                  <a:pt x="946302" y="4530356"/>
                </a:lnTo>
                <a:lnTo>
                  <a:pt x="908570" y="4499394"/>
                </a:lnTo>
                <a:lnTo>
                  <a:pt x="861250" y="4479226"/>
                </a:lnTo>
                <a:lnTo>
                  <a:pt x="804087" y="4472013"/>
                </a:lnTo>
                <a:lnTo>
                  <a:pt x="757593" y="4476991"/>
                </a:lnTo>
                <a:lnTo>
                  <a:pt x="715213" y="4491279"/>
                </a:lnTo>
                <a:lnTo>
                  <a:pt x="678078" y="4513910"/>
                </a:lnTo>
                <a:lnTo>
                  <a:pt x="647280" y="4543907"/>
                </a:lnTo>
                <a:lnTo>
                  <a:pt x="623912" y="4580306"/>
                </a:lnTo>
                <a:lnTo>
                  <a:pt x="609079" y="4622139"/>
                </a:lnTo>
                <a:lnTo>
                  <a:pt x="604024" y="4667364"/>
                </a:lnTo>
                <a:lnTo>
                  <a:pt x="603897" y="4669523"/>
                </a:lnTo>
                <a:lnTo>
                  <a:pt x="609244" y="4717110"/>
                </a:lnTo>
                <a:lnTo>
                  <a:pt x="624370" y="4759312"/>
                </a:lnTo>
                <a:lnTo>
                  <a:pt x="647915" y="4795431"/>
                </a:lnTo>
                <a:lnTo>
                  <a:pt x="678535" y="4824755"/>
                </a:lnTo>
                <a:lnTo>
                  <a:pt x="714870" y="4846574"/>
                </a:lnTo>
                <a:lnTo>
                  <a:pt x="755561" y="4860175"/>
                </a:lnTo>
                <a:lnTo>
                  <a:pt x="799249" y="4864874"/>
                </a:lnTo>
                <a:lnTo>
                  <a:pt x="862126" y="4856848"/>
                </a:lnTo>
                <a:lnTo>
                  <a:pt x="911529" y="4835004"/>
                </a:lnTo>
                <a:lnTo>
                  <a:pt x="949325" y="4802657"/>
                </a:lnTo>
                <a:lnTo>
                  <a:pt x="977379" y="4763160"/>
                </a:lnTo>
                <a:close/>
              </a:path>
              <a:path w="1791334" h="8775065">
                <a:moveTo>
                  <a:pt x="977379" y="3645154"/>
                </a:moveTo>
                <a:lnTo>
                  <a:pt x="957376" y="3633851"/>
                </a:lnTo>
                <a:lnTo>
                  <a:pt x="873518" y="3586492"/>
                </a:lnTo>
                <a:lnTo>
                  <a:pt x="860831" y="3605695"/>
                </a:lnTo>
                <a:lnTo>
                  <a:pt x="845464" y="3620668"/>
                </a:lnTo>
                <a:lnTo>
                  <a:pt x="826363" y="3630384"/>
                </a:lnTo>
                <a:lnTo>
                  <a:pt x="802474" y="3633851"/>
                </a:lnTo>
                <a:lnTo>
                  <a:pt x="773988" y="3627704"/>
                </a:lnTo>
                <a:lnTo>
                  <a:pt x="751687" y="3610508"/>
                </a:lnTo>
                <a:lnTo>
                  <a:pt x="737171" y="3584130"/>
                </a:lnTo>
                <a:lnTo>
                  <a:pt x="731977" y="3550437"/>
                </a:lnTo>
                <a:lnTo>
                  <a:pt x="731977" y="3549358"/>
                </a:lnTo>
                <a:lnTo>
                  <a:pt x="737019" y="3517417"/>
                </a:lnTo>
                <a:lnTo>
                  <a:pt x="751281" y="3491242"/>
                </a:lnTo>
                <a:lnTo>
                  <a:pt x="773531" y="3473526"/>
                </a:lnTo>
                <a:lnTo>
                  <a:pt x="802474" y="3467023"/>
                </a:lnTo>
                <a:lnTo>
                  <a:pt x="825728" y="3470389"/>
                </a:lnTo>
                <a:lnTo>
                  <a:pt x="844321" y="3479800"/>
                </a:lnTo>
                <a:lnTo>
                  <a:pt x="859091" y="3494265"/>
                </a:lnTo>
                <a:lnTo>
                  <a:pt x="870826" y="3512756"/>
                </a:lnTo>
                <a:lnTo>
                  <a:pt x="948956" y="3467023"/>
                </a:lnTo>
                <a:lnTo>
                  <a:pt x="946302" y="3412350"/>
                </a:lnTo>
                <a:lnTo>
                  <a:pt x="908570" y="3381387"/>
                </a:lnTo>
                <a:lnTo>
                  <a:pt x="861250" y="3361220"/>
                </a:lnTo>
                <a:lnTo>
                  <a:pt x="804087" y="3354006"/>
                </a:lnTo>
                <a:lnTo>
                  <a:pt x="757593" y="3358985"/>
                </a:lnTo>
                <a:lnTo>
                  <a:pt x="715213" y="3373272"/>
                </a:lnTo>
                <a:lnTo>
                  <a:pt x="678078" y="3395903"/>
                </a:lnTo>
                <a:lnTo>
                  <a:pt x="647280" y="3425901"/>
                </a:lnTo>
                <a:lnTo>
                  <a:pt x="623912" y="3462299"/>
                </a:lnTo>
                <a:lnTo>
                  <a:pt x="609079" y="3504133"/>
                </a:lnTo>
                <a:lnTo>
                  <a:pt x="604024" y="3549358"/>
                </a:lnTo>
                <a:lnTo>
                  <a:pt x="603897" y="3551517"/>
                </a:lnTo>
                <a:lnTo>
                  <a:pt x="609244" y="3599103"/>
                </a:lnTo>
                <a:lnTo>
                  <a:pt x="624370" y="3641306"/>
                </a:lnTo>
                <a:lnTo>
                  <a:pt x="647915" y="3677424"/>
                </a:lnTo>
                <a:lnTo>
                  <a:pt x="678535" y="3706749"/>
                </a:lnTo>
                <a:lnTo>
                  <a:pt x="714870" y="3728567"/>
                </a:lnTo>
                <a:lnTo>
                  <a:pt x="755561" y="3742169"/>
                </a:lnTo>
                <a:lnTo>
                  <a:pt x="799249" y="3746868"/>
                </a:lnTo>
                <a:lnTo>
                  <a:pt x="862126" y="3738842"/>
                </a:lnTo>
                <a:lnTo>
                  <a:pt x="911529" y="3716998"/>
                </a:lnTo>
                <a:lnTo>
                  <a:pt x="949325" y="3684651"/>
                </a:lnTo>
                <a:lnTo>
                  <a:pt x="977379" y="3645154"/>
                </a:lnTo>
                <a:close/>
              </a:path>
              <a:path w="1791334" h="8775065">
                <a:moveTo>
                  <a:pt x="977379" y="2527147"/>
                </a:moveTo>
                <a:lnTo>
                  <a:pt x="957376" y="2515844"/>
                </a:lnTo>
                <a:lnTo>
                  <a:pt x="873518" y="2468486"/>
                </a:lnTo>
                <a:lnTo>
                  <a:pt x="860831" y="2487688"/>
                </a:lnTo>
                <a:lnTo>
                  <a:pt x="845464" y="2502662"/>
                </a:lnTo>
                <a:lnTo>
                  <a:pt x="826363" y="2512377"/>
                </a:lnTo>
                <a:lnTo>
                  <a:pt x="802474" y="2515844"/>
                </a:lnTo>
                <a:lnTo>
                  <a:pt x="773988" y="2509697"/>
                </a:lnTo>
                <a:lnTo>
                  <a:pt x="751687" y="2492502"/>
                </a:lnTo>
                <a:lnTo>
                  <a:pt x="737171" y="2466124"/>
                </a:lnTo>
                <a:lnTo>
                  <a:pt x="731977" y="2432431"/>
                </a:lnTo>
                <a:lnTo>
                  <a:pt x="731977" y="2431351"/>
                </a:lnTo>
                <a:lnTo>
                  <a:pt x="737019" y="2399411"/>
                </a:lnTo>
                <a:lnTo>
                  <a:pt x="751281" y="2373236"/>
                </a:lnTo>
                <a:lnTo>
                  <a:pt x="773531" y="2355519"/>
                </a:lnTo>
                <a:lnTo>
                  <a:pt x="802474" y="2349017"/>
                </a:lnTo>
                <a:lnTo>
                  <a:pt x="825728" y="2352383"/>
                </a:lnTo>
                <a:lnTo>
                  <a:pt x="844321" y="2361793"/>
                </a:lnTo>
                <a:lnTo>
                  <a:pt x="859091" y="2376259"/>
                </a:lnTo>
                <a:lnTo>
                  <a:pt x="870826" y="2394750"/>
                </a:lnTo>
                <a:lnTo>
                  <a:pt x="948956" y="2349017"/>
                </a:lnTo>
                <a:lnTo>
                  <a:pt x="946302" y="2294344"/>
                </a:lnTo>
                <a:lnTo>
                  <a:pt x="908570" y="2263381"/>
                </a:lnTo>
                <a:lnTo>
                  <a:pt x="861250" y="2243213"/>
                </a:lnTo>
                <a:lnTo>
                  <a:pt x="804087" y="2236000"/>
                </a:lnTo>
                <a:lnTo>
                  <a:pt x="757593" y="2240978"/>
                </a:lnTo>
                <a:lnTo>
                  <a:pt x="715213" y="2255266"/>
                </a:lnTo>
                <a:lnTo>
                  <a:pt x="678078" y="2277897"/>
                </a:lnTo>
                <a:lnTo>
                  <a:pt x="647280" y="2307894"/>
                </a:lnTo>
                <a:lnTo>
                  <a:pt x="623912" y="2344293"/>
                </a:lnTo>
                <a:lnTo>
                  <a:pt x="609079" y="2386126"/>
                </a:lnTo>
                <a:lnTo>
                  <a:pt x="604024" y="2431351"/>
                </a:lnTo>
                <a:lnTo>
                  <a:pt x="603897" y="2433510"/>
                </a:lnTo>
                <a:lnTo>
                  <a:pt x="609244" y="2481097"/>
                </a:lnTo>
                <a:lnTo>
                  <a:pt x="624370" y="2523312"/>
                </a:lnTo>
                <a:lnTo>
                  <a:pt x="647915" y="2559418"/>
                </a:lnTo>
                <a:lnTo>
                  <a:pt x="678535" y="2588742"/>
                </a:lnTo>
                <a:lnTo>
                  <a:pt x="714870" y="2610561"/>
                </a:lnTo>
                <a:lnTo>
                  <a:pt x="755561" y="2624163"/>
                </a:lnTo>
                <a:lnTo>
                  <a:pt x="799249" y="2628862"/>
                </a:lnTo>
                <a:lnTo>
                  <a:pt x="862126" y="2620835"/>
                </a:lnTo>
                <a:lnTo>
                  <a:pt x="911529" y="2598991"/>
                </a:lnTo>
                <a:lnTo>
                  <a:pt x="949325" y="2566657"/>
                </a:lnTo>
                <a:lnTo>
                  <a:pt x="977379" y="2527147"/>
                </a:lnTo>
                <a:close/>
              </a:path>
              <a:path w="1791334" h="8775065">
                <a:moveTo>
                  <a:pt x="977379" y="1409141"/>
                </a:moveTo>
                <a:lnTo>
                  <a:pt x="957376" y="1397850"/>
                </a:lnTo>
                <a:lnTo>
                  <a:pt x="873518" y="1350479"/>
                </a:lnTo>
                <a:lnTo>
                  <a:pt x="860831" y="1369682"/>
                </a:lnTo>
                <a:lnTo>
                  <a:pt x="845464" y="1384655"/>
                </a:lnTo>
                <a:lnTo>
                  <a:pt x="826363" y="1394383"/>
                </a:lnTo>
                <a:lnTo>
                  <a:pt x="802474" y="1397850"/>
                </a:lnTo>
                <a:lnTo>
                  <a:pt x="773988" y="1391691"/>
                </a:lnTo>
                <a:lnTo>
                  <a:pt x="751687" y="1374495"/>
                </a:lnTo>
                <a:lnTo>
                  <a:pt x="737171" y="1348117"/>
                </a:lnTo>
                <a:lnTo>
                  <a:pt x="731977" y="1314424"/>
                </a:lnTo>
                <a:lnTo>
                  <a:pt x="731977" y="1313345"/>
                </a:lnTo>
                <a:lnTo>
                  <a:pt x="737019" y="1281404"/>
                </a:lnTo>
                <a:lnTo>
                  <a:pt x="751281" y="1255229"/>
                </a:lnTo>
                <a:lnTo>
                  <a:pt x="773531" y="1237526"/>
                </a:lnTo>
                <a:lnTo>
                  <a:pt x="802474" y="1231011"/>
                </a:lnTo>
                <a:lnTo>
                  <a:pt x="825728" y="1234376"/>
                </a:lnTo>
                <a:lnTo>
                  <a:pt x="844321" y="1243787"/>
                </a:lnTo>
                <a:lnTo>
                  <a:pt x="859091" y="1258252"/>
                </a:lnTo>
                <a:lnTo>
                  <a:pt x="870826" y="1276743"/>
                </a:lnTo>
                <a:lnTo>
                  <a:pt x="948956" y="1231011"/>
                </a:lnTo>
                <a:lnTo>
                  <a:pt x="946302" y="1176350"/>
                </a:lnTo>
                <a:lnTo>
                  <a:pt x="908570" y="1145374"/>
                </a:lnTo>
                <a:lnTo>
                  <a:pt x="861250" y="1125207"/>
                </a:lnTo>
                <a:lnTo>
                  <a:pt x="804087" y="1117993"/>
                </a:lnTo>
                <a:lnTo>
                  <a:pt x="757593" y="1122972"/>
                </a:lnTo>
                <a:lnTo>
                  <a:pt x="715213" y="1137259"/>
                </a:lnTo>
                <a:lnTo>
                  <a:pt x="678078" y="1159891"/>
                </a:lnTo>
                <a:lnTo>
                  <a:pt x="647280" y="1189888"/>
                </a:lnTo>
                <a:lnTo>
                  <a:pt x="623912" y="1226299"/>
                </a:lnTo>
                <a:lnTo>
                  <a:pt x="609079" y="1268120"/>
                </a:lnTo>
                <a:lnTo>
                  <a:pt x="604024" y="1313345"/>
                </a:lnTo>
                <a:lnTo>
                  <a:pt x="603897" y="1315504"/>
                </a:lnTo>
                <a:lnTo>
                  <a:pt x="609244" y="1363091"/>
                </a:lnTo>
                <a:lnTo>
                  <a:pt x="624370" y="1405305"/>
                </a:lnTo>
                <a:lnTo>
                  <a:pt x="647915" y="1441424"/>
                </a:lnTo>
                <a:lnTo>
                  <a:pt x="678535" y="1470736"/>
                </a:lnTo>
                <a:lnTo>
                  <a:pt x="714870" y="1492554"/>
                </a:lnTo>
                <a:lnTo>
                  <a:pt x="755561" y="1506169"/>
                </a:lnTo>
                <a:lnTo>
                  <a:pt x="799249" y="1510855"/>
                </a:lnTo>
                <a:lnTo>
                  <a:pt x="862126" y="1502829"/>
                </a:lnTo>
                <a:lnTo>
                  <a:pt x="911529" y="1480985"/>
                </a:lnTo>
                <a:lnTo>
                  <a:pt x="949325" y="1448650"/>
                </a:lnTo>
                <a:lnTo>
                  <a:pt x="977379" y="1409141"/>
                </a:lnTo>
                <a:close/>
              </a:path>
              <a:path w="1791334" h="8775065">
                <a:moveTo>
                  <a:pt x="977379" y="291134"/>
                </a:moveTo>
                <a:lnTo>
                  <a:pt x="957376" y="279844"/>
                </a:lnTo>
                <a:lnTo>
                  <a:pt x="873518" y="232473"/>
                </a:lnTo>
                <a:lnTo>
                  <a:pt x="860831" y="251688"/>
                </a:lnTo>
                <a:lnTo>
                  <a:pt x="845464" y="266649"/>
                </a:lnTo>
                <a:lnTo>
                  <a:pt x="826363" y="276377"/>
                </a:lnTo>
                <a:lnTo>
                  <a:pt x="802474" y="279844"/>
                </a:lnTo>
                <a:lnTo>
                  <a:pt x="773988" y="273685"/>
                </a:lnTo>
                <a:lnTo>
                  <a:pt x="751687" y="256489"/>
                </a:lnTo>
                <a:lnTo>
                  <a:pt x="737171" y="230111"/>
                </a:lnTo>
                <a:lnTo>
                  <a:pt x="731977" y="196418"/>
                </a:lnTo>
                <a:lnTo>
                  <a:pt x="731977" y="195338"/>
                </a:lnTo>
                <a:lnTo>
                  <a:pt x="737019" y="163398"/>
                </a:lnTo>
                <a:lnTo>
                  <a:pt x="751281" y="137223"/>
                </a:lnTo>
                <a:lnTo>
                  <a:pt x="773531" y="119519"/>
                </a:lnTo>
                <a:lnTo>
                  <a:pt x="802474" y="113004"/>
                </a:lnTo>
                <a:lnTo>
                  <a:pt x="825728" y="116370"/>
                </a:lnTo>
                <a:lnTo>
                  <a:pt x="844321" y="125793"/>
                </a:lnTo>
                <a:lnTo>
                  <a:pt x="859091" y="140246"/>
                </a:lnTo>
                <a:lnTo>
                  <a:pt x="870826" y="158737"/>
                </a:lnTo>
                <a:lnTo>
                  <a:pt x="948956" y="113004"/>
                </a:lnTo>
                <a:lnTo>
                  <a:pt x="946302" y="58343"/>
                </a:lnTo>
                <a:lnTo>
                  <a:pt x="908570" y="27368"/>
                </a:lnTo>
                <a:lnTo>
                  <a:pt x="861250" y="7200"/>
                </a:lnTo>
                <a:lnTo>
                  <a:pt x="804087" y="0"/>
                </a:lnTo>
                <a:lnTo>
                  <a:pt x="757593" y="4965"/>
                </a:lnTo>
                <a:lnTo>
                  <a:pt x="715213" y="19265"/>
                </a:lnTo>
                <a:lnTo>
                  <a:pt x="678078" y="41884"/>
                </a:lnTo>
                <a:lnTo>
                  <a:pt x="647280" y="71882"/>
                </a:lnTo>
                <a:lnTo>
                  <a:pt x="623912" y="108292"/>
                </a:lnTo>
                <a:lnTo>
                  <a:pt x="609079" y="150126"/>
                </a:lnTo>
                <a:lnTo>
                  <a:pt x="604024" y="195338"/>
                </a:lnTo>
                <a:lnTo>
                  <a:pt x="603897" y="197497"/>
                </a:lnTo>
                <a:lnTo>
                  <a:pt x="609244" y="245084"/>
                </a:lnTo>
                <a:lnTo>
                  <a:pt x="624370" y="287299"/>
                </a:lnTo>
                <a:lnTo>
                  <a:pt x="647915" y="323418"/>
                </a:lnTo>
                <a:lnTo>
                  <a:pt x="678535" y="352729"/>
                </a:lnTo>
                <a:lnTo>
                  <a:pt x="714870" y="374548"/>
                </a:lnTo>
                <a:lnTo>
                  <a:pt x="755561" y="388162"/>
                </a:lnTo>
                <a:lnTo>
                  <a:pt x="799249" y="392849"/>
                </a:lnTo>
                <a:lnTo>
                  <a:pt x="862126" y="384822"/>
                </a:lnTo>
                <a:lnTo>
                  <a:pt x="911529" y="362978"/>
                </a:lnTo>
                <a:lnTo>
                  <a:pt x="949325" y="330644"/>
                </a:lnTo>
                <a:lnTo>
                  <a:pt x="977379" y="291134"/>
                </a:lnTo>
                <a:close/>
              </a:path>
              <a:path w="1791334" h="8775065">
                <a:moveTo>
                  <a:pt x="1335328" y="8639873"/>
                </a:moveTo>
                <a:lnTo>
                  <a:pt x="1149388" y="8639873"/>
                </a:lnTo>
                <a:lnTo>
                  <a:pt x="1234516" y="8585390"/>
                </a:lnTo>
                <a:lnTo>
                  <a:pt x="1273657" y="8556828"/>
                </a:lnTo>
                <a:lnTo>
                  <a:pt x="1303985" y="8524354"/>
                </a:lnTo>
                <a:lnTo>
                  <a:pt x="1323594" y="8485124"/>
                </a:lnTo>
                <a:lnTo>
                  <a:pt x="1330553" y="8436254"/>
                </a:lnTo>
                <a:lnTo>
                  <a:pt x="1330553" y="8434883"/>
                </a:lnTo>
                <a:lnTo>
                  <a:pt x="1327454" y="8413775"/>
                </a:lnTo>
                <a:lnTo>
                  <a:pt x="1324241" y="8391880"/>
                </a:lnTo>
                <a:lnTo>
                  <a:pt x="1306207" y="8354200"/>
                </a:lnTo>
                <a:lnTo>
                  <a:pt x="1277772" y="8322932"/>
                </a:lnTo>
                <a:lnTo>
                  <a:pt x="1240243" y="8299234"/>
                </a:lnTo>
                <a:lnTo>
                  <a:pt x="1194968" y="8284184"/>
                </a:lnTo>
                <a:lnTo>
                  <a:pt x="1143266" y="8278927"/>
                </a:lnTo>
                <a:lnTo>
                  <a:pt x="1088491" y="8283295"/>
                </a:lnTo>
                <a:lnTo>
                  <a:pt x="1042123" y="8296237"/>
                </a:lnTo>
                <a:lnTo>
                  <a:pt x="1002093" y="8317471"/>
                </a:lnTo>
                <a:lnTo>
                  <a:pt x="966343" y="8346757"/>
                </a:lnTo>
                <a:lnTo>
                  <a:pt x="932827" y="8383816"/>
                </a:lnTo>
                <a:lnTo>
                  <a:pt x="1037704" y="8473021"/>
                </a:lnTo>
                <a:lnTo>
                  <a:pt x="1064907" y="8445957"/>
                </a:lnTo>
                <a:lnTo>
                  <a:pt x="1088275" y="8427568"/>
                </a:lnTo>
                <a:lnTo>
                  <a:pt x="1109345" y="8417103"/>
                </a:lnTo>
                <a:lnTo>
                  <a:pt x="1129639" y="8413775"/>
                </a:lnTo>
                <a:lnTo>
                  <a:pt x="1147838" y="8416442"/>
                </a:lnTo>
                <a:lnTo>
                  <a:pt x="1161313" y="8423821"/>
                </a:lnTo>
                <a:lnTo>
                  <a:pt x="1169682" y="8435035"/>
                </a:lnTo>
                <a:lnTo>
                  <a:pt x="1172552" y="8449196"/>
                </a:lnTo>
                <a:lnTo>
                  <a:pt x="1170279" y="8463026"/>
                </a:lnTo>
                <a:lnTo>
                  <a:pt x="1163015" y="8477110"/>
                </a:lnTo>
                <a:lnTo>
                  <a:pt x="1150137" y="8491715"/>
                </a:lnTo>
                <a:lnTo>
                  <a:pt x="1131011" y="8507070"/>
                </a:lnTo>
                <a:lnTo>
                  <a:pt x="933500" y="8648738"/>
                </a:lnTo>
                <a:lnTo>
                  <a:pt x="933500" y="8764511"/>
                </a:lnTo>
                <a:lnTo>
                  <a:pt x="1335328" y="8764511"/>
                </a:lnTo>
                <a:lnTo>
                  <a:pt x="1335328" y="8639873"/>
                </a:lnTo>
                <a:close/>
              </a:path>
              <a:path w="1791334" h="8775065">
                <a:moveTo>
                  <a:pt x="1335328" y="7521867"/>
                </a:moveTo>
                <a:lnTo>
                  <a:pt x="1149388" y="7521867"/>
                </a:lnTo>
                <a:lnTo>
                  <a:pt x="1234516" y="7467397"/>
                </a:lnTo>
                <a:lnTo>
                  <a:pt x="1273657" y="7438822"/>
                </a:lnTo>
                <a:lnTo>
                  <a:pt x="1303985" y="7406348"/>
                </a:lnTo>
                <a:lnTo>
                  <a:pt x="1323594" y="7367117"/>
                </a:lnTo>
                <a:lnTo>
                  <a:pt x="1330553" y="7318248"/>
                </a:lnTo>
                <a:lnTo>
                  <a:pt x="1330553" y="7316876"/>
                </a:lnTo>
                <a:lnTo>
                  <a:pt x="1327454" y="7295769"/>
                </a:lnTo>
                <a:lnTo>
                  <a:pt x="1324241" y="7273874"/>
                </a:lnTo>
                <a:lnTo>
                  <a:pt x="1306207" y="7236193"/>
                </a:lnTo>
                <a:lnTo>
                  <a:pt x="1277772" y="7204926"/>
                </a:lnTo>
                <a:lnTo>
                  <a:pt x="1240243" y="7181228"/>
                </a:lnTo>
                <a:lnTo>
                  <a:pt x="1194968" y="7166178"/>
                </a:lnTo>
                <a:lnTo>
                  <a:pt x="1143266" y="7160920"/>
                </a:lnTo>
                <a:lnTo>
                  <a:pt x="1088491" y="7165289"/>
                </a:lnTo>
                <a:lnTo>
                  <a:pt x="1042123" y="7178230"/>
                </a:lnTo>
                <a:lnTo>
                  <a:pt x="1002093" y="7199465"/>
                </a:lnTo>
                <a:lnTo>
                  <a:pt x="966343" y="7228751"/>
                </a:lnTo>
                <a:lnTo>
                  <a:pt x="932827" y="7265810"/>
                </a:lnTo>
                <a:lnTo>
                  <a:pt x="1037704" y="7355014"/>
                </a:lnTo>
                <a:lnTo>
                  <a:pt x="1064907" y="7327951"/>
                </a:lnTo>
                <a:lnTo>
                  <a:pt x="1088275" y="7309561"/>
                </a:lnTo>
                <a:lnTo>
                  <a:pt x="1109345" y="7299096"/>
                </a:lnTo>
                <a:lnTo>
                  <a:pt x="1129639" y="7295769"/>
                </a:lnTo>
                <a:lnTo>
                  <a:pt x="1147838" y="7298436"/>
                </a:lnTo>
                <a:lnTo>
                  <a:pt x="1161313" y="7305815"/>
                </a:lnTo>
                <a:lnTo>
                  <a:pt x="1169682" y="7317029"/>
                </a:lnTo>
                <a:lnTo>
                  <a:pt x="1172552" y="7331189"/>
                </a:lnTo>
                <a:lnTo>
                  <a:pt x="1170279" y="7345019"/>
                </a:lnTo>
                <a:lnTo>
                  <a:pt x="1163015" y="7359104"/>
                </a:lnTo>
                <a:lnTo>
                  <a:pt x="1150137" y="7373709"/>
                </a:lnTo>
                <a:lnTo>
                  <a:pt x="1131011" y="7389063"/>
                </a:lnTo>
                <a:lnTo>
                  <a:pt x="933500" y="7530732"/>
                </a:lnTo>
                <a:lnTo>
                  <a:pt x="933500" y="7646505"/>
                </a:lnTo>
                <a:lnTo>
                  <a:pt x="1335328" y="7646505"/>
                </a:lnTo>
                <a:lnTo>
                  <a:pt x="1335328" y="7521867"/>
                </a:lnTo>
                <a:close/>
              </a:path>
              <a:path w="1791334" h="8775065">
                <a:moveTo>
                  <a:pt x="1335328" y="6403861"/>
                </a:moveTo>
                <a:lnTo>
                  <a:pt x="1149388" y="6403861"/>
                </a:lnTo>
                <a:lnTo>
                  <a:pt x="1234516" y="6349390"/>
                </a:lnTo>
                <a:lnTo>
                  <a:pt x="1273657" y="6320815"/>
                </a:lnTo>
                <a:lnTo>
                  <a:pt x="1303985" y="6288341"/>
                </a:lnTo>
                <a:lnTo>
                  <a:pt x="1323594" y="6249111"/>
                </a:lnTo>
                <a:lnTo>
                  <a:pt x="1330553" y="6200241"/>
                </a:lnTo>
                <a:lnTo>
                  <a:pt x="1330553" y="6198882"/>
                </a:lnTo>
                <a:lnTo>
                  <a:pt x="1324241" y="6155868"/>
                </a:lnTo>
                <a:lnTo>
                  <a:pt x="1306207" y="6118187"/>
                </a:lnTo>
                <a:lnTo>
                  <a:pt x="1277772" y="6086919"/>
                </a:lnTo>
                <a:lnTo>
                  <a:pt x="1240243" y="6063221"/>
                </a:lnTo>
                <a:lnTo>
                  <a:pt x="1194968" y="6048172"/>
                </a:lnTo>
                <a:lnTo>
                  <a:pt x="1143266" y="6042914"/>
                </a:lnTo>
                <a:lnTo>
                  <a:pt x="1088491" y="6047283"/>
                </a:lnTo>
                <a:lnTo>
                  <a:pt x="1042123" y="6060224"/>
                </a:lnTo>
                <a:lnTo>
                  <a:pt x="1002093" y="6081458"/>
                </a:lnTo>
                <a:lnTo>
                  <a:pt x="966343" y="6110744"/>
                </a:lnTo>
                <a:lnTo>
                  <a:pt x="932827" y="6147803"/>
                </a:lnTo>
                <a:lnTo>
                  <a:pt x="1037704" y="6237008"/>
                </a:lnTo>
                <a:lnTo>
                  <a:pt x="1064907" y="6209944"/>
                </a:lnTo>
                <a:lnTo>
                  <a:pt x="1088275" y="6191555"/>
                </a:lnTo>
                <a:lnTo>
                  <a:pt x="1109345" y="6181090"/>
                </a:lnTo>
                <a:lnTo>
                  <a:pt x="1129639" y="6177762"/>
                </a:lnTo>
                <a:lnTo>
                  <a:pt x="1147838" y="6180429"/>
                </a:lnTo>
                <a:lnTo>
                  <a:pt x="1161313" y="6187808"/>
                </a:lnTo>
                <a:lnTo>
                  <a:pt x="1169682" y="6199022"/>
                </a:lnTo>
                <a:lnTo>
                  <a:pt x="1172552" y="6213183"/>
                </a:lnTo>
                <a:lnTo>
                  <a:pt x="1170279" y="6227013"/>
                </a:lnTo>
                <a:lnTo>
                  <a:pt x="1163015" y="6241097"/>
                </a:lnTo>
                <a:lnTo>
                  <a:pt x="1150137" y="6255702"/>
                </a:lnTo>
                <a:lnTo>
                  <a:pt x="1131011" y="6271057"/>
                </a:lnTo>
                <a:lnTo>
                  <a:pt x="933500" y="6412725"/>
                </a:lnTo>
                <a:lnTo>
                  <a:pt x="933500" y="6528498"/>
                </a:lnTo>
                <a:lnTo>
                  <a:pt x="1335328" y="6528498"/>
                </a:lnTo>
                <a:lnTo>
                  <a:pt x="1335328" y="6403861"/>
                </a:lnTo>
                <a:close/>
              </a:path>
              <a:path w="1791334" h="8775065">
                <a:moveTo>
                  <a:pt x="1335328" y="5285854"/>
                </a:moveTo>
                <a:lnTo>
                  <a:pt x="1149388" y="5285854"/>
                </a:lnTo>
                <a:lnTo>
                  <a:pt x="1234516" y="5231384"/>
                </a:lnTo>
                <a:lnTo>
                  <a:pt x="1273657" y="5202809"/>
                </a:lnTo>
                <a:lnTo>
                  <a:pt x="1303985" y="5170335"/>
                </a:lnTo>
                <a:lnTo>
                  <a:pt x="1323594" y="5131105"/>
                </a:lnTo>
                <a:lnTo>
                  <a:pt x="1330553" y="5082235"/>
                </a:lnTo>
                <a:lnTo>
                  <a:pt x="1330553" y="5080876"/>
                </a:lnTo>
                <a:lnTo>
                  <a:pt x="1324241" y="5037861"/>
                </a:lnTo>
                <a:lnTo>
                  <a:pt x="1306207" y="5000180"/>
                </a:lnTo>
                <a:lnTo>
                  <a:pt x="1277772" y="4968926"/>
                </a:lnTo>
                <a:lnTo>
                  <a:pt x="1240243" y="4945215"/>
                </a:lnTo>
                <a:lnTo>
                  <a:pt x="1194968" y="4930165"/>
                </a:lnTo>
                <a:lnTo>
                  <a:pt x="1143266" y="4924907"/>
                </a:lnTo>
                <a:lnTo>
                  <a:pt x="1088491" y="4929276"/>
                </a:lnTo>
                <a:lnTo>
                  <a:pt x="1042123" y="4942217"/>
                </a:lnTo>
                <a:lnTo>
                  <a:pt x="1002093" y="4963452"/>
                </a:lnTo>
                <a:lnTo>
                  <a:pt x="966343" y="4992738"/>
                </a:lnTo>
                <a:lnTo>
                  <a:pt x="932827" y="5029797"/>
                </a:lnTo>
                <a:lnTo>
                  <a:pt x="1037704" y="5119001"/>
                </a:lnTo>
                <a:lnTo>
                  <a:pt x="1064907" y="5091938"/>
                </a:lnTo>
                <a:lnTo>
                  <a:pt x="1088275" y="5073548"/>
                </a:lnTo>
                <a:lnTo>
                  <a:pt x="1109345" y="5063083"/>
                </a:lnTo>
                <a:lnTo>
                  <a:pt x="1129639" y="5059756"/>
                </a:lnTo>
                <a:lnTo>
                  <a:pt x="1147838" y="5062423"/>
                </a:lnTo>
                <a:lnTo>
                  <a:pt x="1161313" y="5069802"/>
                </a:lnTo>
                <a:lnTo>
                  <a:pt x="1169682" y="5081028"/>
                </a:lnTo>
                <a:lnTo>
                  <a:pt x="1172552" y="5095176"/>
                </a:lnTo>
                <a:lnTo>
                  <a:pt x="1170279" y="5109007"/>
                </a:lnTo>
                <a:lnTo>
                  <a:pt x="1163015" y="5123091"/>
                </a:lnTo>
                <a:lnTo>
                  <a:pt x="1150137" y="5137696"/>
                </a:lnTo>
                <a:lnTo>
                  <a:pt x="1131011" y="5153063"/>
                </a:lnTo>
                <a:lnTo>
                  <a:pt x="933500" y="5294719"/>
                </a:lnTo>
                <a:lnTo>
                  <a:pt x="933500" y="5410492"/>
                </a:lnTo>
                <a:lnTo>
                  <a:pt x="1335328" y="5410492"/>
                </a:lnTo>
                <a:lnTo>
                  <a:pt x="1335328" y="5285854"/>
                </a:lnTo>
                <a:close/>
              </a:path>
              <a:path w="1791334" h="8775065">
                <a:moveTo>
                  <a:pt x="1335328" y="4167848"/>
                </a:moveTo>
                <a:lnTo>
                  <a:pt x="1149388" y="4167848"/>
                </a:lnTo>
                <a:lnTo>
                  <a:pt x="1234516" y="4113377"/>
                </a:lnTo>
                <a:lnTo>
                  <a:pt x="1273657" y="4084802"/>
                </a:lnTo>
                <a:lnTo>
                  <a:pt x="1303985" y="4052328"/>
                </a:lnTo>
                <a:lnTo>
                  <a:pt x="1323594" y="4013098"/>
                </a:lnTo>
                <a:lnTo>
                  <a:pt x="1330553" y="3964228"/>
                </a:lnTo>
                <a:lnTo>
                  <a:pt x="1330553" y="3962870"/>
                </a:lnTo>
                <a:lnTo>
                  <a:pt x="1324241" y="3919855"/>
                </a:lnTo>
                <a:lnTo>
                  <a:pt x="1306207" y="3882174"/>
                </a:lnTo>
                <a:lnTo>
                  <a:pt x="1277772" y="3850919"/>
                </a:lnTo>
                <a:lnTo>
                  <a:pt x="1240243" y="3827208"/>
                </a:lnTo>
                <a:lnTo>
                  <a:pt x="1194968" y="3812159"/>
                </a:lnTo>
                <a:lnTo>
                  <a:pt x="1143266" y="3806901"/>
                </a:lnTo>
                <a:lnTo>
                  <a:pt x="1088491" y="3811270"/>
                </a:lnTo>
                <a:lnTo>
                  <a:pt x="1042123" y="3824211"/>
                </a:lnTo>
                <a:lnTo>
                  <a:pt x="1002093" y="3845445"/>
                </a:lnTo>
                <a:lnTo>
                  <a:pt x="966343" y="3874732"/>
                </a:lnTo>
                <a:lnTo>
                  <a:pt x="932827" y="3911790"/>
                </a:lnTo>
                <a:lnTo>
                  <a:pt x="1037704" y="4000995"/>
                </a:lnTo>
                <a:lnTo>
                  <a:pt x="1064907" y="3973931"/>
                </a:lnTo>
                <a:lnTo>
                  <a:pt x="1088275" y="3955542"/>
                </a:lnTo>
                <a:lnTo>
                  <a:pt x="1109345" y="3945077"/>
                </a:lnTo>
                <a:lnTo>
                  <a:pt x="1129639" y="3941749"/>
                </a:lnTo>
                <a:lnTo>
                  <a:pt x="1147838" y="3944416"/>
                </a:lnTo>
                <a:lnTo>
                  <a:pt x="1161313" y="3951795"/>
                </a:lnTo>
                <a:lnTo>
                  <a:pt x="1169682" y="3963009"/>
                </a:lnTo>
                <a:lnTo>
                  <a:pt x="1172552" y="3977170"/>
                </a:lnTo>
                <a:lnTo>
                  <a:pt x="1170279" y="3991000"/>
                </a:lnTo>
                <a:lnTo>
                  <a:pt x="1163015" y="4005084"/>
                </a:lnTo>
                <a:lnTo>
                  <a:pt x="1150137" y="4019689"/>
                </a:lnTo>
                <a:lnTo>
                  <a:pt x="1131011" y="4035056"/>
                </a:lnTo>
                <a:lnTo>
                  <a:pt x="933500" y="4176712"/>
                </a:lnTo>
                <a:lnTo>
                  <a:pt x="933500" y="4292485"/>
                </a:lnTo>
                <a:lnTo>
                  <a:pt x="1335328" y="4292485"/>
                </a:lnTo>
                <a:lnTo>
                  <a:pt x="1335328" y="4167848"/>
                </a:lnTo>
                <a:close/>
              </a:path>
              <a:path w="1791334" h="8775065">
                <a:moveTo>
                  <a:pt x="1335328" y="3049841"/>
                </a:moveTo>
                <a:lnTo>
                  <a:pt x="1149388" y="3049841"/>
                </a:lnTo>
                <a:lnTo>
                  <a:pt x="1234516" y="2995371"/>
                </a:lnTo>
                <a:lnTo>
                  <a:pt x="1273657" y="2966796"/>
                </a:lnTo>
                <a:lnTo>
                  <a:pt x="1303985" y="2934335"/>
                </a:lnTo>
                <a:lnTo>
                  <a:pt x="1323594" y="2895092"/>
                </a:lnTo>
                <a:lnTo>
                  <a:pt x="1330553" y="2846222"/>
                </a:lnTo>
                <a:lnTo>
                  <a:pt x="1330553" y="2844863"/>
                </a:lnTo>
                <a:lnTo>
                  <a:pt x="1327454" y="2823756"/>
                </a:lnTo>
                <a:lnTo>
                  <a:pt x="1324241" y="2801848"/>
                </a:lnTo>
                <a:lnTo>
                  <a:pt x="1306207" y="2764167"/>
                </a:lnTo>
                <a:lnTo>
                  <a:pt x="1277772" y="2732913"/>
                </a:lnTo>
                <a:lnTo>
                  <a:pt x="1240243" y="2709202"/>
                </a:lnTo>
                <a:lnTo>
                  <a:pt x="1194968" y="2694152"/>
                </a:lnTo>
                <a:lnTo>
                  <a:pt x="1143266" y="2688894"/>
                </a:lnTo>
                <a:lnTo>
                  <a:pt x="1088491" y="2693263"/>
                </a:lnTo>
                <a:lnTo>
                  <a:pt x="1042123" y="2706205"/>
                </a:lnTo>
                <a:lnTo>
                  <a:pt x="1002093" y="2727439"/>
                </a:lnTo>
                <a:lnTo>
                  <a:pt x="966343" y="2756725"/>
                </a:lnTo>
                <a:lnTo>
                  <a:pt x="932827" y="2793784"/>
                </a:lnTo>
                <a:lnTo>
                  <a:pt x="1037704" y="2882989"/>
                </a:lnTo>
                <a:lnTo>
                  <a:pt x="1064907" y="2855925"/>
                </a:lnTo>
                <a:lnTo>
                  <a:pt x="1088275" y="2837535"/>
                </a:lnTo>
                <a:lnTo>
                  <a:pt x="1109345" y="2827070"/>
                </a:lnTo>
                <a:lnTo>
                  <a:pt x="1129639" y="2823756"/>
                </a:lnTo>
                <a:lnTo>
                  <a:pt x="1147838" y="2826410"/>
                </a:lnTo>
                <a:lnTo>
                  <a:pt x="1161313" y="2833789"/>
                </a:lnTo>
                <a:lnTo>
                  <a:pt x="1169682" y="2845016"/>
                </a:lnTo>
                <a:lnTo>
                  <a:pt x="1172552" y="2859163"/>
                </a:lnTo>
                <a:lnTo>
                  <a:pt x="1170279" y="2872994"/>
                </a:lnTo>
                <a:lnTo>
                  <a:pt x="1163015" y="2887078"/>
                </a:lnTo>
                <a:lnTo>
                  <a:pt x="1150137" y="2901683"/>
                </a:lnTo>
                <a:lnTo>
                  <a:pt x="1131011" y="2917050"/>
                </a:lnTo>
                <a:lnTo>
                  <a:pt x="933500" y="3058706"/>
                </a:lnTo>
                <a:lnTo>
                  <a:pt x="933500" y="3174479"/>
                </a:lnTo>
                <a:lnTo>
                  <a:pt x="1335328" y="3174479"/>
                </a:lnTo>
                <a:lnTo>
                  <a:pt x="1335328" y="3049841"/>
                </a:lnTo>
                <a:close/>
              </a:path>
              <a:path w="1791334" h="8775065">
                <a:moveTo>
                  <a:pt x="1335328" y="1931847"/>
                </a:moveTo>
                <a:lnTo>
                  <a:pt x="1149388" y="1931847"/>
                </a:lnTo>
                <a:lnTo>
                  <a:pt x="1234516" y="1877364"/>
                </a:lnTo>
                <a:lnTo>
                  <a:pt x="1273657" y="1848789"/>
                </a:lnTo>
                <a:lnTo>
                  <a:pt x="1303985" y="1816328"/>
                </a:lnTo>
                <a:lnTo>
                  <a:pt x="1323594" y="1777085"/>
                </a:lnTo>
                <a:lnTo>
                  <a:pt x="1330553" y="1728216"/>
                </a:lnTo>
                <a:lnTo>
                  <a:pt x="1330553" y="1726857"/>
                </a:lnTo>
                <a:lnTo>
                  <a:pt x="1327454" y="1705749"/>
                </a:lnTo>
                <a:lnTo>
                  <a:pt x="1324241" y="1683854"/>
                </a:lnTo>
                <a:lnTo>
                  <a:pt x="1306207" y="1646161"/>
                </a:lnTo>
                <a:lnTo>
                  <a:pt x="1277772" y="1614906"/>
                </a:lnTo>
                <a:lnTo>
                  <a:pt x="1240243" y="1591195"/>
                </a:lnTo>
                <a:lnTo>
                  <a:pt x="1194968" y="1576158"/>
                </a:lnTo>
                <a:lnTo>
                  <a:pt x="1143266" y="1570888"/>
                </a:lnTo>
                <a:lnTo>
                  <a:pt x="1088491" y="1575257"/>
                </a:lnTo>
                <a:lnTo>
                  <a:pt x="1042123" y="1588198"/>
                </a:lnTo>
                <a:lnTo>
                  <a:pt x="1002093" y="1609432"/>
                </a:lnTo>
                <a:lnTo>
                  <a:pt x="966343" y="1638719"/>
                </a:lnTo>
                <a:lnTo>
                  <a:pt x="932827" y="1675777"/>
                </a:lnTo>
                <a:lnTo>
                  <a:pt x="1037704" y="1764995"/>
                </a:lnTo>
                <a:lnTo>
                  <a:pt x="1064907" y="1737918"/>
                </a:lnTo>
                <a:lnTo>
                  <a:pt x="1088275" y="1719529"/>
                </a:lnTo>
                <a:lnTo>
                  <a:pt x="1109345" y="1709064"/>
                </a:lnTo>
                <a:lnTo>
                  <a:pt x="1129639" y="1705749"/>
                </a:lnTo>
                <a:lnTo>
                  <a:pt x="1147838" y="1708404"/>
                </a:lnTo>
                <a:lnTo>
                  <a:pt x="1161313" y="1715795"/>
                </a:lnTo>
                <a:lnTo>
                  <a:pt x="1169682" y="1727009"/>
                </a:lnTo>
                <a:lnTo>
                  <a:pt x="1172552" y="1741157"/>
                </a:lnTo>
                <a:lnTo>
                  <a:pt x="1170279" y="1754987"/>
                </a:lnTo>
                <a:lnTo>
                  <a:pt x="1163015" y="1769084"/>
                </a:lnTo>
                <a:lnTo>
                  <a:pt x="1150137" y="1783676"/>
                </a:lnTo>
                <a:lnTo>
                  <a:pt x="1131011" y="1799043"/>
                </a:lnTo>
                <a:lnTo>
                  <a:pt x="933500" y="1940699"/>
                </a:lnTo>
                <a:lnTo>
                  <a:pt x="933500" y="2056472"/>
                </a:lnTo>
                <a:lnTo>
                  <a:pt x="1335328" y="2056472"/>
                </a:lnTo>
                <a:lnTo>
                  <a:pt x="1335328" y="1931847"/>
                </a:lnTo>
                <a:close/>
              </a:path>
              <a:path w="1791334" h="8775065">
                <a:moveTo>
                  <a:pt x="1335328" y="813841"/>
                </a:moveTo>
                <a:lnTo>
                  <a:pt x="1149388" y="813841"/>
                </a:lnTo>
                <a:lnTo>
                  <a:pt x="1234516" y="759358"/>
                </a:lnTo>
                <a:lnTo>
                  <a:pt x="1273657" y="730783"/>
                </a:lnTo>
                <a:lnTo>
                  <a:pt x="1303985" y="698322"/>
                </a:lnTo>
                <a:lnTo>
                  <a:pt x="1323594" y="659079"/>
                </a:lnTo>
                <a:lnTo>
                  <a:pt x="1330553" y="610209"/>
                </a:lnTo>
                <a:lnTo>
                  <a:pt x="1330553" y="608850"/>
                </a:lnTo>
                <a:lnTo>
                  <a:pt x="1327454" y="587743"/>
                </a:lnTo>
                <a:lnTo>
                  <a:pt x="1324241" y="565848"/>
                </a:lnTo>
                <a:lnTo>
                  <a:pt x="1306207" y="528154"/>
                </a:lnTo>
                <a:lnTo>
                  <a:pt x="1277772" y="496900"/>
                </a:lnTo>
                <a:lnTo>
                  <a:pt x="1240243" y="473189"/>
                </a:lnTo>
                <a:lnTo>
                  <a:pt x="1194968" y="458152"/>
                </a:lnTo>
                <a:lnTo>
                  <a:pt x="1143266" y="452882"/>
                </a:lnTo>
                <a:lnTo>
                  <a:pt x="1088491" y="457250"/>
                </a:lnTo>
                <a:lnTo>
                  <a:pt x="1042123" y="470192"/>
                </a:lnTo>
                <a:lnTo>
                  <a:pt x="1002093" y="491426"/>
                </a:lnTo>
                <a:lnTo>
                  <a:pt x="966343" y="520712"/>
                </a:lnTo>
                <a:lnTo>
                  <a:pt x="932827" y="557771"/>
                </a:lnTo>
                <a:lnTo>
                  <a:pt x="1037704" y="646988"/>
                </a:lnTo>
                <a:lnTo>
                  <a:pt x="1064907" y="619912"/>
                </a:lnTo>
                <a:lnTo>
                  <a:pt x="1088275" y="601535"/>
                </a:lnTo>
                <a:lnTo>
                  <a:pt x="1109345" y="591058"/>
                </a:lnTo>
                <a:lnTo>
                  <a:pt x="1129639" y="587743"/>
                </a:lnTo>
                <a:lnTo>
                  <a:pt x="1147838" y="590397"/>
                </a:lnTo>
                <a:lnTo>
                  <a:pt x="1161313" y="597789"/>
                </a:lnTo>
                <a:lnTo>
                  <a:pt x="1169682" y="609003"/>
                </a:lnTo>
                <a:lnTo>
                  <a:pt x="1172552" y="623150"/>
                </a:lnTo>
                <a:lnTo>
                  <a:pt x="1170279" y="636981"/>
                </a:lnTo>
                <a:lnTo>
                  <a:pt x="1163015" y="651078"/>
                </a:lnTo>
                <a:lnTo>
                  <a:pt x="1150137" y="665670"/>
                </a:lnTo>
                <a:lnTo>
                  <a:pt x="1131011" y="681037"/>
                </a:lnTo>
                <a:lnTo>
                  <a:pt x="933500" y="822693"/>
                </a:lnTo>
                <a:lnTo>
                  <a:pt x="933500" y="938466"/>
                </a:lnTo>
                <a:lnTo>
                  <a:pt x="1335328" y="938466"/>
                </a:lnTo>
                <a:lnTo>
                  <a:pt x="1335328" y="813841"/>
                </a:lnTo>
                <a:close/>
              </a:path>
              <a:path w="1791334" h="8775065">
                <a:moveTo>
                  <a:pt x="1368399" y="7834096"/>
                </a:moveTo>
                <a:lnTo>
                  <a:pt x="1242466" y="7834096"/>
                </a:lnTo>
                <a:lnTo>
                  <a:pt x="1242466" y="7967027"/>
                </a:lnTo>
                <a:lnTo>
                  <a:pt x="1127290" y="7967027"/>
                </a:lnTo>
                <a:lnTo>
                  <a:pt x="1127290" y="7834096"/>
                </a:lnTo>
                <a:lnTo>
                  <a:pt x="1001369" y="7834096"/>
                </a:lnTo>
                <a:lnTo>
                  <a:pt x="1001369" y="8210817"/>
                </a:lnTo>
                <a:lnTo>
                  <a:pt x="1127290" y="8210817"/>
                </a:lnTo>
                <a:lnTo>
                  <a:pt x="1127290" y="8075727"/>
                </a:lnTo>
                <a:lnTo>
                  <a:pt x="1242466" y="8075727"/>
                </a:lnTo>
                <a:lnTo>
                  <a:pt x="1242466" y="8210817"/>
                </a:lnTo>
                <a:lnTo>
                  <a:pt x="1368399" y="8210817"/>
                </a:lnTo>
                <a:lnTo>
                  <a:pt x="1368399" y="8075727"/>
                </a:lnTo>
                <a:lnTo>
                  <a:pt x="1368399" y="7967027"/>
                </a:lnTo>
                <a:lnTo>
                  <a:pt x="1368399" y="7834096"/>
                </a:lnTo>
                <a:close/>
              </a:path>
              <a:path w="1791334" h="8775065">
                <a:moveTo>
                  <a:pt x="1368399" y="6716090"/>
                </a:moveTo>
                <a:lnTo>
                  <a:pt x="1242466" y="6716090"/>
                </a:lnTo>
                <a:lnTo>
                  <a:pt x="1242466" y="6849021"/>
                </a:lnTo>
                <a:lnTo>
                  <a:pt x="1127290" y="6849021"/>
                </a:lnTo>
                <a:lnTo>
                  <a:pt x="1127290" y="6716090"/>
                </a:lnTo>
                <a:lnTo>
                  <a:pt x="1001369" y="6716090"/>
                </a:lnTo>
                <a:lnTo>
                  <a:pt x="1001369" y="7092810"/>
                </a:lnTo>
                <a:lnTo>
                  <a:pt x="1127290" y="7092810"/>
                </a:lnTo>
                <a:lnTo>
                  <a:pt x="1127290" y="6957720"/>
                </a:lnTo>
                <a:lnTo>
                  <a:pt x="1242466" y="6957720"/>
                </a:lnTo>
                <a:lnTo>
                  <a:pt x="1242466" y="7092810"/>
                </a:lnTo>
                <a:lnTo>
                  <a:pt x="1368399" y="7092810"/>
                </a:lnTo>
                <a:lnTo>
                  <a:pt x="1368399" y="6957720"/>
                </a:lnTo>
                <a:lnTo>
                  <a:pt x="1368399" y="6849021"/>
                </a:lnTo>
                <a:lnTo>
                  <a:pt x="1368399" y="6716090"/>
                </a:lnTo>
                <a:close/>
              </a:path>
              <a:path w="1791334" h="8775065">
                <a:moveTo>
                  <a:pt x="1368399" y="5598084"/>
                </a:moveTo>
                <a:lnTo>
                  <a:pt x="1242466" y="5598084"/>
                </a:lnTo>
                <a:lnTo>
                  <a:pt x="1242466" y="5731014"/>
                </a:lnTo>
                <a:lnTo>
                  <a:pt x="1127290" y="5731014"/>
                </a:lnTo>
                <a:lnTo>
                  <a:pt x="1127290" y="5598084"/>
                </a:lnTo>
                <a:lnTo>
                  <a:pt x="1001369" y="5598084"/>
                </a:lnTo>
                <a:lnTo>
                  <a:pt x="1001369" y="5974804"/>
                </a:lnTo>
                <a:lnTo>
                  <a:pt x="1127290" y="5974804"/>
                </a:lnTo>
                <a:lnTo>
                  <a:pt x="1127290" y="5839726"/>
                </a:lnTo>
                <a:lnTo>
                  <a:pt x="1242466" y="5839726"/>
                </a:lnTo>
                <a:lnTo>
                  <a:pt x="1242466" y="5974804"/>
                </a:lnTo>
                <a:lnTo>
                  <a:pt x="1368399" y="5974804"/>
                </a:lnTo>
                <a:lnTo>
                  <a:pt x="1368399" y="5839726"/>
                </a:lnTo>
                <a:lnTo>
                  <a:pt x="1368399" y="5731014"/>
                </a:lnTo>
                <a:lnTo>
                  <a:pt x="1368399" y="5598084"/>
                </a:lnTo>
                <a:close/>
              </a:path>
              <a:path w="1791334" h="8775065">
                <a:moveTo>
                  <a:pt x="1368399" y="4480077"/>
                </a:moveTo>
                <a:lnTo>
                  <a:pt x="1242466" y="4480077"/>
                </a:lnTo>
                <a:lnTo>
                  <a:pt x="1242466" y="4613008"/>
                </a:lnTo>
                <a:lnTo>
                  <a:pt x="1127290" y="4613008"/>
                </a:lnTo>
                <a:lnTo>
                  <a:pt x="1127290" y="4480077"/>
                </a:lnTo>
                <a:lnTo>
                  <a:pt x="1001369" y="4480077"/>
                </a:lnTo>
                <a:lnTo>
                  <a:pt x="1001369" y="4856797"/>
                </a:lnTo>
                <a:lnTo>
                  <a:pt x="1127290" y="4856797"/>
                </a:lnTo>
                <a:lnTo>
                  <a:pt x="1127290" y="4721720"/>
                </a:lnTo>
                <a:lnTo>
                  <a:pt x="1242466" y="4721720"/>
                </a:lnTo>
                <a:lnTo>
                  <a:pt x="1242466" y="4856797"/>
                </a:lnTo>
                <a:lnTo>
                  <a:pt x="1368399" y="4856797"/>
                </a:lnTo>
                <a:lnTo>
                  <a:pt x="1368399" y="4721720"/>
                </a:lnTo>
                <a:lnTo>
                  <a:pt x="1368399" y="4613008"/>
                </a:lnTo>
                <a:lnTo>
                  <a:pt x="1368399" y="4480077"/>
                </a:lnTo>
                <a:close/>
              </a:path>
              <a:path w="1791334" h="8775065">
                <a:moveTo>
                  <a:pt x="1368399" y="3362083"/>
                </a:moveTo>
                <a:lnTo>
                  <a:pt x="1242466" y="3362083"/>
                </a:lnTo>
                <a:lnTo>
                  <a:pt x="1242466" y="3495002"/>
                </a:lnTo>
                <a:lnTo>
                  <a:pt x="1127290" y="3495002"/>
                </a:lnTo>
                <a:lnTo>
                  <a:pt x="1127290" y="3362083"/>
                </a:lnTo>
                <a:lnTo>
                  <a:pt x="1001369" y="3362083"/>
                </a:lnTo>
                <a:lnTo>
                  <a:pt x="1001369" y="3738791"/>
                </a:lnTo>
                <a:lnTo>
                  <a:pt x="1127290" y="3738791"/>
                </a:lnTo>
                <a:lnTo>
                  <a:pt x="1127290" y="3603714"/>
                </a:lnTo>
                <a:lnTo>
                  <a:pt x="1242466" y="3603714"/>
                </a:lnTo>
                <a:lnTo>
                  <a:pt x="1242466" y="3738791"/>
                </a:lnTo>
                <a:lnTo>
                  <a:pt x="1368399" y="3738791"/>
                </a:lnTo>
                <a:lnTo>
                  <a:pt x="1368399" y="3603714"/>
                </a:lnTo>
                <a:lnTo>
                  <a:pt x="1368399" y="3495002"/>
                </a:lnTo>
                <a:lnTo>
                  <a:pt x="1368399" y="3362083"/>
                </a:lnTo>
                <a:close/>
              </a:path>
              <a:path w="1791334" h="8775065">
                <a:moveTo>
                  <a:pt x="1368399" y="2244077"/>
                </a:moveTo>
                <a:lnTo>
                  <a:pt x="1242466" y="2244077"/>
                </a:lnTo>
                <a:lnTo>
                  <a:pt x="1242466" y="2376995"/>
                </a:lnTo>
                <a:lnTo>
                  <a:pt x="1127290" y="2376995"/>
                </a:lnTo>
                <a:lnTo>
                  <a:pt x="1127290" y="2244077"/>
                </a:lnTo>
                <a:lnTo>
                  <a:pt x="1001369" y="2244077"/>
                </a:lnTo>
                <a:lnTo>
                  <a:pt x="1001369" y="2620784"/>
                </a:lnTo>
                <a:lnTo>
                  <a:pt x="1127290" y="2620784"/>
                </a:lnTo>
                <a:lnTo>
                  <a:pt x="1127290" y="2485720"/>
                </a:lnTo>
                <a:lnTo>
                  <a:pt x="1242466" y="2485720"/>
                </a:lnTo>
                <a:lnTo>
                  <a:pt x="1242466" y="2620784"/>
                </a:lnTo>
                <a:lnTo>
                  <a:pt x="1368399" y="2620784"/>
                </a:lnTo>
                <a:lnTo>
                  <a:pt x="1368399" y="2485720"/>
                </a:lnTo>
                <a:lnTo>
                  <a:pt x="1368399" y="2376995"/>
                </a:lnTo>
                <a:lnTo>
                  <a:pt x="1368399" y="2244077"/>
                </a:lnTo>
                <a:close/>
              </a:path>
              <a:path w="1791334" h="8775065">
                <a:moveTo>
                  <a:pt x="1368399" y="1126070"/>
                </a:moveTo>
                <a:lnTo>
                  <a:pt x="1242466" y="1126070"/>
                </a:lnTo>
                <a:lnTo>
                  <a:pt x="1242466" y="1258989"/>
                </a:lnTo>
                <a:lnTo>
                  <a:pt x="1127290" y="1258989"/>
                </a:lnTo>
                <a:lnTo>
                  <a:pt x="1127290" y="1126070"/>
                </a:lnTo>
                <a:lnTo>
                  <a:pt x="1001369" y="1126070"/>
                </a:lnTo>
                <a:lnTo>
                  <a:pt x="1001369" y="1502778"/>
                </a:lnTo>
                <a:lnTo>
                  <a:pt x="1127290" y="1502778"/>
                </a:lnTo>
                <a:lnTo>
                  <a:pt x="1127290" y="1367713"/>
                </a:lnTo>
                <a:lnTo>
                  <a:pt x="1242466" y="1367713"/>
                </a:lnTo>
                <a:lnTo>
                  <a:pt x="1242466" y="1502778"/>
                </a:lnTo>
                <a:lnTo>
                  <a:pt x="1368399" y="1502778"/>
                </a:lnTo>
                <a:lnTo>
                  <a:pt x="1368399" y="1367713"/>
                </a:lnTo>
                <a:lnTo>
                  <a:pt x="1368399" y="1258989"/>
                </a:lnTo>
                <a:lnTo>
                  <a:pt x="1368399" y="1126070"/>
                </a:lnTo>
                <a:close/>
              </a:path>
              <a:path w="1791334" h="8775065">
                <a:moveTo>
                  <a:pt x="1368399" y="8064"/>
                </a:moveTo>
                <a:lnTo>
                  <a:pt x="1242466" y="8064"/>
                </a:lnTo>
                <a:lnTo>
                  <a:pt x="1242466" y="140982"/>
                </a:lnTo>
                <a:lnTo>
                  <a:pt x="1127290" y="140982"/>
                </a:lnTo>
                <a:lnTo>
                  <a:pt x="1127290" y="8064"/>
                </a:lnTo>
                <a:lnTo>
                  <a:pt x="1001369" y="8064"/>
                </a:lnTo>
                <a:lnTo>
                  <a:pt x="1001369" y="384771"/>
                </a:lnTo>
                <a:lnTo>
                  <a:pt x="1127290" y="384771"/>
                </a:lnTo>
                <a:lnTo>
                  <a:pt x="1127290" y="249707"/>
                </a:lnTo>
                <a:lnTo>
                  <a:pt x="1242466" y="249707"/>
                </a:lnTo>
                <a:lnTo>
                  <a:pt x="1242466" y="384771"/>
                </a:lnTo>
                <a:lnTo>
                  <a:pt x="1368399" y="384771"/>
                </a:lnTo>
                <a:lnTo>
                  <a:pt x="1368399" y="249707"/>
                </a:lnTo>
                <a:lnTo>
                  <a:pt x="1368399" y="140982"/>
                </a:lnTo>
                <a:lnTo>
                  <a:pt x="1368399" y="8064"/>
                </a:lnTo>
                <a:close/>
              </a:path>
              <a:path w="1791334" h="8775065">
                <a:moveTo>
                  <a:pt x="1761655" y="8613318"/>
                </a:moveTo>
                <a:lnTo>
                  <a:pt x="1753298" y="8563216"/>
                </a:lnTo>
                <a:lnTo>
                  <a:pt x="1729562" y="8524608"/>
                </a:lnTo>
                <a:lnTo>
                  <a:pt x="1692414" y="8496478"/>
                </a:lnTo>
                <a:lnTo>
                  <a:pt x="1643824" y="8477783"/>
                </a:lnTo>
                <a:lnTo>
                  <a:pt x="1750758" y="8397430"/>
                </a:lnTo>
                <a:lnTo>
                  <a:pt x="1750758" y="8287779"/>
                </a:lnTo>
                <a:lnTo>
                  <a:pt x="1384363" y="8287779"/>
                </a:lnTo>
                <a:lnTo>
                  <a:pt x="1384363" y="8411731"/>
                </a:lnTo>
                <a:lnTo>
                  <a:pt x="1561426" y="8411731"/>
                </a:lnTo>
                <a:lnTo>
                  <a:pt x="1456550" y="8494827"/>
                </a:lnTo>
                <a:lnTo>
                  <a:pt x="1477657" y="8565655"/>
                </a:lnTo>
                <a:lnTo>
                  <a:pt x="1545082" y="8565655"/>
                </a:lnTo>
                <a:lnTo>
                  <a:pt x="1572679" y="8568347"/>
                </a:lnTo>
                <a:lnTo>
                  <a:pt x="1592237" y="8576031"/>
                </a:lnTo>
                <a:lnTo>
                  <a:pt x="1603883" y="8588057"/>
                </a:lnTo>
                <a:lnTo>
                  <a:pt x="1607731" y="8603780"/>
                </a:lnTo>
                <a:lnTo>
                  <a:pt x="1607731" y="8605139"/>
                </a:lnTo>
                <a:lnTo>
                  <a:pt x="1604200" y="8620595"/>
                </a:lnTo>
                <a:lnTo>
                  <a:pt x="1593773" y="8632647"/>
                </a:lnTo>
                <a:lnTo>
                  <a:pt x="1576705" y="8640496"/>
                </a:lnTo>
                <a:lnTo>
                  <a:pt x="1553260" y="8643290"/>
                </a:lnTo>
                <a:lnTo>
                  <a:pt x="1524012" y="8639899"/>
                </a:lnTo>
                <a:lnTo>
                  <a:pt x="1495539" y="8629917"/>
                </a:lnTo>
                <a:lnTo>
                  <a:pt x="1467827" y="8613686"/>
                </a:lnTo>
                <a:lnTo>
                  <a:pt x="1440878" y="8591525"/>
                </a:lnTo>
                <a:lnTo>
                  <a:pt x="1346212" y="8688908"/>
                </a:lnTo>
                <a:lnTo>
                  <a:pt x="1379816" y="8718499"/>
                </a:lnTo>
                <a:lnTo>
                  <a:pt x="1418056" y="8742362"/>
                </a:lnTo>
                <a:lnTo>
                  <a:pt x="1461503" y="8760015"/>
                </a:lnTo>
                <a:lnTo>
                  <a:pt x="1510690" y="8770976"/>
                </a:lnTo>
                <a:lnTo>
                  <a:pt x="1566202" y="8774735"/>
                </a:lnTo>
                <a:lnTo>
                  <a:pt x="1617332" y="8770023"/>
                </a:lnTo>
                <a:lnTo>
                  <a:pt x="1663788" y="8756091"/>
                </a:lnTo>
                <a:lnTo>
                  <a:pt x="1703514" y="8733269"/>
                </a:lnTo>
                <a:lnTo>
                  <a:pt x="1734439" y="8701888"/>
                </a:lnTo>
                <a:lnTo>
                  <a:pt x="1754505" y="8662251"/>
                </a:lnTo>
                <a:lnTo>
                  <a:pt x="1761655" y="8614689"/>
                </a:lnTo>
                <a:lnTo>
                  <a:pt x="1761655" y="8613318"/>
                </a:lnTo>
                <a:close/>
              </a:path>
              <a:path w="1791334" h="8775065">
                <a:moveTo>
                  <a:pt x="1761655" y="7495311"/>
                </a:moveTo>
                <a:lnTo>
                  <a:pt x="1753298" y="7445210"/>
                </a:lnTo>
                <a:lnTo>
                  <a:pt x="1729562" y="7406614"/>
                </a:lnTo>
                <a:lnTo>
                  <a:pt x="1692414" y="7378471"/>
                </a:lnTo>
                <a:lnTo>
                  <a:pt x="1643824" y="7359777"/>
                </a:lnTo>
                <a:lnTo>
                  <a:pt x="1750758" y="7279424"/>
                </a:lnTo>
                <a:lnTo>
                  <a:pt x="1750758" y="7169772"/>
                </a:lnTo>
                <a:lnTo>
                  <a:pt x="1384363" y="7169772"/>
                </a:lnTo>
                <a:lnTo>
                  <a:pt x="1384363" y="7293724"/>
                </a:lnTo>
                <a:lnTo>
                  <a:pt x="1561426" y="7293724"/>
                </a:lnTo>
                <a:lnTo>
                  <a:pt x="1456550" y="7376820"/>
                </a:lnTo>
                <a:lnTo>
                  <a:pt x="1477657" y="7447648"/>
                </a:lnTo>
                <a:lnTo>
                  <a:pt x="1545082" y="7447648"/>
                </a:lnTo>
                <a:lnTo>
                  <a:pt x="1572679" y="7450341"/>
                </a:lnTo>
                <a:lnTo>
                  <a:pt x="1592237" y="7458024"/>
                </a:lnTo>
                <a:lnTo>
                  <a:pt x="1603883" y="7470051"/>
                </a:lnTo>
                <a:lnTo>
                  <a:pt x="1607731" y="7485774"/>
                </a:lnTo>
                <a:lnTo>
                  <a:pt x="1607731" y="7487132"/>
                </a:lnTo>
                <a:lnTo>
                  <a:pt x="1604200" y="7502588"/>
                </a:lnTo>
                <a:lnTo>
                  <a:pt x="1593773" y="7514641"/>
                </a:lnTo>
                <a:lnTo>
                  <a:pt x="1576705" y="7522489"/>
                </a:lnTo>
                <a:lnTo>
                  <a:pt x="1553260" y="7525283"/>
                </a:lnTo>
                <a:lnTo>
                  <a:pt x="1524012" y="7521892"/>
                </a:lnTo>
                <a:lnTo>
                  <a:pt x="1495539" y="7511910"/>
                </a:lnTo>
                <a:lnTo>
                  <a:pt x="1467827" y="7495680"/>
                </a:lnTo>
                <a:lnTo>
                  <a:pt x="1440878" y="7473518"/>
                </a:lnTo>
                <a:lnTo>
                  <a:pt x="1346212" y="7570902"/>
                </a:lnTo>
                <a:lnTo>
                  <a:pt x="1379816" y="7600493"/>
                </a:lnTo>
                <a:lnTo>
                  <a:pt x="1418056" y="7624356"/>
                </a:lnTo>
                <a:lnTo>
                  <a:pt x="1461503" y="7642009"/>
                </a:lnTo>
                <a:lnTo>
                  <a:pt x="1510690" y="7652969"/>
                </a:lnTo>
                <a:lnTo>
                  <a:pt x="1566202" y="7656728"/>
                </a:lnTo>
                <a:lnTo>
                  <a:pt x="1617332" y="7652017"/>
                </a:lnTo>
                <a:lnTo>
                  <a:pt x="1663788" y="7638085"/>
                </a:lnTo>
                <a:lnTo>
                  <a:pt x="1703514" y="7615263"/>
                </a:lnTo>
                <a:lnTo>
                  <a:pt x="1734439" y="7583881"/>
                </a:lnTo>
                <a:lnTo>
                  <a:pt x="1754505" y="7544244"/>
                </a:lnTo>
                <a:lnTo>
                  <a:pt x="1761655" y="7496683"/>
                </a:lnTo>
                <a:lnTo>
                  <a:pt x="1761655" y="7495311"/>
                </a:lnTo>
                <a:close/>
              </a:path>
              <a:path w="1791334" h="8775065">
                <a:moveTo>
                  <a:pt x="1761655" y="6377305"/>
                </a:moveTo>
                <a:lnTo>
                  <a:pt x="1753298" y="6327203"/>
                </a:lnTo>
                <a:lnTo>
                  <a:pt x="1729562" y="6288608"/>
                </a:lnTo>
                <a:lnTo>
                  <a:pt x="1692414" y="6260465"/>
                </a:lnTo>
                <a:lnTo>
                  <a:pt x="1643824" y="6241770"/>
                </a:lnTo>
                <a:lnTo>
                  <a:pt x="1750758" y="6161417"/>
                </a:lnTo>
                <a:lnTo>
                  <a:pt x="1750758" y="6051766"/>
                </a:lnTo>
                <a:lnTo>
                  <a:pt x="1384363" y="6051766"/>
                </a:lnTo>
                <a:lnTo>
                  <a:pt x="1384363" y="6175718"/>
                </a:lnTo>
                <a:lnTo>
                  <a:pt x="1561426" y="6175718"/>
                </a:lnTo>
                <a:lnTo>
                  <a:pt x="1456550" y="6258814"/>
                </a:lnTo>
                <a:lnTo>
                  <a:pt x="1477657" y="6329642"/>
                </a:lnTo>
                <a:lnTo>
                  <a:pt x="1545082" y="6329642"/>
                </a:lnTo>
                <a:lnTo>
                  <a:pt x="1572679" y="6332334"/>
                </a:lnTo>
                <a:lnTo>
                  <a:pt x="1592237" y="6340018"/>
                </a:lnTo>
                <a:lnTo>
                  <a:pt x="1603883" y="6352045"/>
                </a:lnTo>
                <a:lnTo>
                  <a:pt x="1607731" y="6367767"/>
                </a:lnTo>
                <a:lnTo>
                  <a:pt x="1607731" y="6369139"/>
                </a:lnTo>
                <a:lnTo>
                  <a:pt x="1604200" y="6384582"/>
                </a:lnTo>
                <a:lnTo>
                  <a:pt x="1593773" y="6396634"/>
                </a:lnTo>
                <a:lnTo>
                  <a:pt x="1576705" y="6404483"/>
                </a:lnTo>
                <a:lnTo>
                  <a:pt x="1553260" y="6407277"/>
                </a:lnTo>
                <a:lnTo>
                  <a:pt x="1524012" y="6403886"/>
                </a:lnTo>
                <a:lnTo>
                  <a:pt x="1495539" y="6393904"/>
                </a:lnTo>
                <a:lnTo>
                  <a:pt x="1467827" y="6377673"/>
                </a:lnTo>
                <a:lnTo>
                  <a:pt x="1440878" y="6355512"/>
                </a:lnTo>
                <a:lnTo>
                  <a:pt x="1346212" y="6452895"/>
                </a:lnTo>
                <a:lnTo>
                  <a:pt x="1379816" y="6482486"/>
                </a:lnTo>
                <a:lnTo>
                  <a:pt x="1418056" y="6506350"/>
                </a:lnTo>
                <a:lnTo>
                  <a:pt x="1461503" y="6524003"/>
                </a:lnTo>
                <a:lnTo>
                  <a:pt x="1510690" y="6534963"/>
                </a:lnTo>
                <a:lnTo>
                  <a:pt x="1566202" y="6538722"/>
                </a:lnTo>
                <a:lnTo>
                  <a:pt x="1617332" y="6534010"/>
                </a:lnTo>
                <a:lnTo>
                  <a:pt x="1663788" y="6520078"/>
                </a:lnTo>
                <a:lnTo>
                  <a:pt x="1703514" y="6497256"/>
                </a:lnTo>
                <a:lnTo>
                  <a:pt x="1734439" y="6465875"/>
                </a:lnTo>
                <a:lnTo>
                  <a:pt x="1754505" y="6426238"/>
                </a:lnTo>
                <a:lnTo>
                  <a:pt x="1761655" y="6378676"/>
                </a:lnTo>
                <a:lnTo>
                  <a:pt x="1761655" y="6377305"/>
                </a:lnTo>
                <a:close/>
              </a:path>
              <a:path w="1791334" h="8775065">
                <a:moveTo>
                  <a:pt x="1761655" y="5259311"/>
                </a:moveTo>
                <a:lnTo>
                  <a:pt x="1753298" y="5209210"/>
                </a:lnTo>
                <a:lnTo>
                  <a:pt x="1729562" y="5170602"/>
                </a:lnTo>
                <a:lnTo>
                  <a:pt x="1692414" y="5142458"/>
                </a:lnTo>
                <a:lnTo>
                  <a:pt x="1643824" y="5123764"/>
                </a:lnTo>
                <a:lnTo>
                  <a:pt x="1750758" y="5043411"/>
                </a:lnTo>
                <a:lnTo>
                  <a:pt x="1750758" y="4933759"/>
                </a:lnTo>
                <a:lnTo>
                  <a:pt x="1384363" y="4933759"/>
                </a:lnTo>
                <a:lnTo>
                  <a:pt x="1384363" y="5057711"/>
                </a:lnTo>
                <a:lnTo>
                  <a:pt x="1561426" y="5057711"/>
                </a:lnTo>
                <a:lnTo>
                  <a:pt x="1456550" y="5140807"/>
                </a:lnTo>
                <a:lnTo>
                  <a:pt x="1477657" y="5211635"/>
                </a:lnTo>
                <a:lnTo>
                  <a:pt x="1545082" y="5211635"/>
                </a:lnTo>
                <a:lnTo>
                  <a:pt x="1572679" y="5214328"/>
                </a:lnTo>
                <a:lnTo>
                  <a:pt x="1592237" y="5222011"/>
                </a:lnTo>
                <a:lnTo>
                  <a:pt x="1603883" y="5234038"/>
                </a:lnTo>
                <a:lnTo>
                  <a:pt x="1607731" y="5249761"/>
                </a:lnTo>
                <a:lnTo>
                  <a:pt x="1607731" y="5251132"/>
                </a:lnTo>
                <a:lnTo>
                  <a:pt x="1604200" y="5266575"/>
                </a:lnTo>
                <a:lnTo>
                  <a:pt x="1593773" y="5278628"/>
                </a:lnTo>
                <a:lnTo>
                  <a:pt x="1576705" y="5286476"/>
                </a:lnTo>
                <a:lnTo>
                  <a:pt x="1553260" y="5289270"/>
                </a:lnTo>
                <a:lnTo>
                  <a:pt x="1524012" y="5285879"/>
                </a:lnTo>
                <a:lnTo>
                  <a:pt x="1495539" y="5275910"/>
                </a:lnTo>
                <a:lnTo>
                  <a:pt x="1467827" y="5259679"/>
                </a:lnTo>
                <a:lnTo>
                  <a:pt x="1440878" y="5237505"/>
                </a:lnTo>
                <a:lnTo>
                  <a:pt x="1346212" y="5334889"/>
                </a:lnTo>
                <a:lnTo>
                  <a:pt x="1379816" y="5364480"/>
                </a:lnTo>
                <a:lnTo>
                  <a:pt x="1418056" y="5388343"/>
                </a:lnTo>
                <a:lnTo>
                  <a:pt x="1461503" y="5405996"/>
                </a:lnTo>
                <a:lnTo>
                  <a:pt x="1510690" y="5416956"/>
                </a:lnTo>
                <a:lnTo>
                  <a:pt x="1566202" y="5420715"/>
                </a:lnTo>
                <a:lnTo>
                  <a:pt x="1617332" y="5416004"/>
                </a:lnTo>
                <a:lnTo>
                  <a:pt x="1663788" y="5402072"/>
                </a:lnTo>
                <a:lnTo>
                  <a:pt x="1703514" y="5379250"/>
                </a:lnTo>
                <a:lnTo>
                  <a:pt x="1734439" y="5347868"/>
                </a:lnTo>
                <a:lnTo>
                  <a:pt x="1754505" y="5308231"/>
                </a:lnTo>
                <a:lnTo>
                  <a:pt x="1761655" y="5260670"/>
                </a:lnTo>
                <a:lnTo>
                  <a:pt x="1761655" y="5259311"/>
                </a:lnTo>
                <a:close/>
              </a:path>
              <a:path w="1791334" h="8775065">
                <a:moveTo>
                  <a:pt x="1761655" y="4141305"/>
                </a:moveTo>
                <a:lnTo>
                  <a:pt x="1753298" y="4091203"/>
                </a:lnTo>
                <a:lnTo>
                  <a:pt x="1729562" y="4052595"/>
                </a:lnTo>
                <a:lnTo>
                  <a:pt x="1692414" y="4024452"/>
                </a:lnTo>
                <a:lnTo>
                  <a:pt x="1643824" y="4005770"/>
                </a:lnTo>
                <a:lnTo>
                  <a:pt x="1750758" y="3925405"/>
                </a:lnTo>
                <a:lnTo>
                  <a:pt x="1750758" y="3815765"/>
                </a:lnTo>
                <a:lnTo>
                  <a:pt x="1384363" y="3815765"/>
                </a:lnTo>
                <a:lnTo>
                  <a:pt x="1384363" y="3939705"/>
                </a:lnTo>
                <a:lnTo>
                  <a:pt x="1561426" y="3939705"/>
                </a:lnTo>
                <a:lnTo>
                  <a:pt x="1456550" y="4022801"/>
                </a:lnTo>
                <a:lnTo>
                  <a:pt x="1477657" y="4093629"/>
                </a:lnTo>
                <a:lnTo>
                  <a:pt x="1545082" y="4093629"/>
                </a:lnTo>
                <a:lnTo>
                  <a:pt x="1572679" y="4096334"/>
                </a:lnTo>
                <a:lnTo>
                  <a:pt x="1592237" y="4104005"/>
                </a:lnTo>
                <a:lnTo>
                  <a:pt x="1603883" y="4116032"/>
                </a:lnTo>
                <a:lnTo>
                  <a:pt x="1607731" y="4131754"/>
                </a:lnTo>
                <a:lnTo>
                  <a:pt x="1607731" y="4133126"/>
                </a:lnTo>
                <a:lnTo>
                  <a:pt x="1604200" y="4148569"/>
                </a:lnTo>
                <a:lnTo>
                  <a:pt x="1593773" y="4160621"/>
                </a:lnTo>
                <a:lnTo>
                  <a:pt x="1576705" y="4168470"/>
                </a:lnTo>
                <a:lnTo>
                  <a:pt x="1553260" y="4171264"/>
                </a:lnTo>
                <a:lnTo>
                  <a:pt x="1524012" y="4167873"/>
                </a:lnTo>
                <a:lnTo>
                  <a:pt x="1495539" y="4157891"/>
                </a:lnTo>
                <a:lnTo>
                  <a:pt x="1467827" y="4141660"/>
                </a:lnTo>
                <a:lnTo>
                  <a:pt x="1440878" y="4119499"/>
                </a:lnTo>
                <a:lnTo>
                  <a:pt x="1346212" y="4216882"/>
                </a:lnTo>
                <a:lnTo>
                  <a:pt x="1379816" y="4246473"/>
                </a:lnTo>
                <a:lnTo>
                  <a:pt x="1418056" y="4270337"/>
                </a:lnTo>
                <a:lnTo>
                  <a:pt x="1461503" y="4288002"/>
                </a:lnTo>
                <a:lnTo>
                  <a:pt x="1510690" y="4298950"/>
                </a:lnTo>
                <a:lnTo>
                  <a:pt x="1566202" y="4302709"/>
                </a:lnTo>
                <a:lnTo>
                  <a:pt x="1617332" y="4297997"/>
                </a:lnTo>
                <a:lnTo>
                  <a:pt x="1663788" y="4284065"/>
                </a:lnTo>
                <a:lnTo>
                  <a:pt x="1703514" y="4261243"/>
                </a:lnTo>
                <a:lnTo>
                  <a:pt x="1734439" y="4229862"/>
                </a:lnTo>
                <a:lnTo>
                  <a:pt x="1754505" y="4190225"/>
                </a:lnTo>
                <a:lnTo>
                  <a:pt x="1761655" y="4142663"/>
                </a:lnTo>
                <a:lnTo>
                  <a:pt x="1761655" y="4141305"/>
                </a:lnTo>
                <a:close/>
              </a:path>
              <a:path w="1791334" h="8775065">
                <a:moveTo>
                  <a:pt x="1761655" y="3023298"/>
                </a:moveTo>
                <a:lnTo>
                  <a:pt x="1753298" y="2973197"/>
                </a:lnTo>
                <a:lnTo>
                  <a:pt x="1729562" y="2934589"/>
                </a:lnTo>
                <a:lnTo>
                  <a:pt x="1692414" y="2906445"/>
                </a:lnTo>
                <a:lnTo>
                  <a:pt x="1643824" y="2887764"/>
                </a:lnTo>
                <a:lnTo>
                  <a:pt x="1750758" y="2807411"/>
                </a:lnTo>
                <a:lnTo>
                  <a:pt x="1750758" y="2697759"/>
                </a:lnTo>
                <a:lnTo>
                  <a:pt x="1384363" y="2697759"/>
                </a:lnTo>
                <a:lnTo>
                  <a:pt x="1384363" y="2821698"/>
                </a:lnTo>
                <a:lnTo>
                  <a:pt x="1561426" y="2821698"/>
                </a:lnTo>
                <a:lnTo>
                  <a:pt x="1456550" y="2904794"/>
                </a:lnTo>
                <a:lnTo>
                  <a:pt x="1477657" y="2975622"/>
                </a:lnTo>
                <a:lnTo>
                  <a:pt x="1545082" y="2975622"/>
                </a:lnTo>
                <a:lnTo>
                  <a:pt x="1572679" y="2978327"/>
                </a:lnTo>
                <a:lnTo>
                  <a:pt x="1592237" y="2986011"/>
                </a:lnTo>
                <a:lnTo>
                  <a:pt x="1603883" y="2998025"/>
                </a:lnTo>
                <a:lnTo>
                  <a:pt x="1607731" y="3013760"/>
                </a:lnTo>
                <a:lnTo>
                  <a:pt x="1607731" y="3015119"/>
                </a:lnTo>
                <a:lnTo>
                  <a:pt x="1604200" y="3030563"/>
                </a:lnTo>
                <a:lnTo>
                  <a:pt x="1593773" y="3042615"/>
                </a:lnTo>
                <a:lnTo>
                  <a:pt x="1576705" y="3050463"/>
                </a:lnTo>
                <a:lnTo>
                  <a:pt x="1553260" y="3053257"/>
                </a:lnTo>
                <a:lnTo>
                  <a:pt x="1524012" y="3049867"/>
                </a:lnTo>
                <a:lnTo>
                  <a:pt x="1495539" y="3039897"/>
                </a:lnTo>
                <a:lnTo>
                  <a:pt x="1467827" y="3023654"/>
                </a:lnTo>
                <a:lnTo>
                  <a:pt x="1440878" y="3001492"/>
                </a:lnTo>
                <a:lnTo>
                  <a:pt x="1346212" y="3098889"/>
                </a:lnTo>
                <a:lnTo>
                  <a:pt x="1379816" y="3128467"/>
                </a:lnTo>
                <a:lnTo>
                  <a:pt x="1418056" y="3152343"/>
                </a:lnTo>
                <a:lnTo>
                  <a:pt x="1461503" y="3169996"/>
                </a:lnTo>
                <a:lnTo>
                  <a:pt x="1510690" y="3180943"/>
                </a:lnTo>
                <a:lnTo>
                  <a:pt x="1566202" y="3184702"/>
                </a:lnTo>
                <a:lnTo>
                  <a:pt x="1617332" y="3179991"/>
                </a:lnTo>
                <a:lnTo>
                  <a:pt x="1663788" y="3166059"/>
                </a:lnTo>
                <a:lnTo>
                  <a:pt x="1703514" y="3143237"/>
                </a:lnTo>
                <a:lnTo>
                  <a:pt x="1734439" y="3111855"/>
                </a:lnTo>
                <a:lnTo>
                  <a:pt x="1754505" y="3072219"/>
                </a:lnTo>
                <a:lnTo>
                  <a:pt x="1761655" y="3024657"/>
                </a:lnTo>
                <a:lnTo>
                  <a:pt x="1761655" y="3023298"/>
                </a:lnTo>
                <a:close/>
              </a:path>
              <a:path w="1791334" h="8775065">
                <a:moveTo>
                  <a:pt x="1761655" y="1905292"/>
                </a:moveTo>
                <a:lnTo>
                  <a:pt x="1753298" y="1855190"/>
                </a:lnTo>
                <a:lnTo>
                  <a:pt x="1729562" y="1816582"/>
                </a:lnTo>
                <a:lnTo>
                  <a:pt x="1692414" y="1788439"/>
                </a:lnTo>
                <a:lnTo>
                  <a:pt x="1643824" y="1769757"/>
                </a:lnTo>
                <a:lnTo>
                  <a:pt x="1750758" y="1689404"/>
                </a:lnTo>
                <a:lnTo>
                  <a:pt x="1750758" y="1579753"/>
                </a:lnTo>
                <a:lnTo>
                  <a:pt x="1384363" y="1579753"/>
                </a:lnTo>
                <a:lnTo>
                  <a:pt x="1384363" y="1703692"/>
                </a:lnTo>
                <a:lnTo>
                  <a:pt x="1561426" y="1703692"/>
                </a:lnTo>
                <a:lnTo>
                  <a:pt x="1456550" y="1786788"/>
                </a:lnTo>
                <a:lnTo>
                  <a:pt x="1477657" y="1857616"/>
                </a:lnTo>
                <a:lnTo>
                  <a:pt x="1545082" y="1857616"/>
                </a:lnTo>
                <a:lnTo>
                  <a:pt x="1572679" y="1860321"/>
                </a:lnTo>
                <a:lnTo>
                  <a:pt x="1592237" y="1868004"/>
                </a:lnTo>
                <a:lnTo>
                  <a:pt x="1603883" y="1880019"/>
                </a:lnTo>
                <a:lnTo>
                  <a:pt x="1607731" y="1895754"/>
                </a:lnTo>
                <a:lnTo>
                  <a:pt x="1607731" y="1897113"/>
                </a:lnTo>
                <a:lnTo>
                  <a:pt x="1604200" y="1912556"/>
                </a:lnTo>
                <a:lnTo>
                  <a:pt x="1593773" y="1924608"/>
                </a:lnTo>
                <a:lnTo>
                  <a:pt x="1576705" y="1932457"/>
                </a:lnTo>
                <a:lnTo>
                  <a:pt x="1553260" y="1935251"/>
                </a:lnTo>
                <a:lnTo>
                  <a:pt x="1524012" y="1931860"/>
                </a:lnTo>
                <a:lnTo>
                  <a:pt x="1495539" y="1921891"/>
                </a:lnTo>
                <a:lnTo>
                  <a:pt x="1467827" y="1905660"/>
                </a:lnTo>
                <a:lnTo>
                  <a:pt x="1440878" y="1883486"/>
                </a:lnTo>
                <a:lnTo>
                  <a:pt x="1346212" y="1980882"/>
                </a:lnTo>
                <a:lnTo>
                  <a:pt x="1379816" y="2010460"/>
                </a:lnTo>
                <a:lnTo>
                  <a:pt x="1418056" y="2034336"/>
                </a:lnTo>
                <a:lnTo>
                  <a:pt x="1461503" y="2051989"/>
                </a:lnTo>
                <a:lnTo>
                  <a:pt x="1510690" y="2062937"/>
                </a:lnTo>
                <a:lnTo>
                  <a:pt x="1566202" y="2066696"/>
                </a:lnTo>
                <a:lnTo>
                  <a:pt x="1617332" y="2061984"/>
                </a:lnTo>
                <a:lnTo>
                  <a:pt x="1663788" y="2048052"/>
                </a:lnTo>
                <a:lnTo>
                  <a:pt x="1703514" y="2025230"/>
                </a:lnTo>
                <a:lnTo>
                  <a:pt x="1734439" y="1993849"/>
                </a:lnTo>
                <a:lnTo>
                  <a:pt x="1754505" y="1954212"/>
                </a:lnTo>
                <a:lnTo>
                  <a:pt x="1761655" y="1906651"/>
                </a:lnTo>
                <a:lnTo>
                  <a:pt x="1761655" y="1905292"/>
                </a:lnTo>
                <a:close/>
              </a:path>
              <a:path w="1791334" h="8775065">
                <a:moveTo>
                  <a:pt x="1761655" y="787285"/>
                </a:moveTo>
                <a:lnTo>
                  <a:pt x="1753298" y="737184"/>
                </a:lnTo>
                <a:lnTo>
                  <a:pt x="1729562" y="698576"/>
                </a:lnTo>
                <a:lnTo>
                  <a:pt x="1692414" y="670433"/>
                </a:lnTo>
                <a:lnTo>
                  <a:pt x="1643824" y="651751"/>
                </a:lnTo>
                <a:lnTo>
                  <a:pt x="1750758" y="571398"/>
                </a:lnTo>
                <a:lnTo>
                  <a:pt x="1750758" y="461746"/>
                </a:lnTo>
                <a:lnTo>
                  <a:pt x="1384363" y="461746"/>
                </a:lnTo>
                <a:lnTo>
                  <a:pt x="1384363" y="585685"/>
                </a:lnTo>
                <a:lnTo>
                  <a:pt x="1561426" y="585685"/>
                </a:lnTo>
                <a:lnTo>
                  <a:pt x="1456550" y="668782"/>
                </a:lnTo>
                <a:lnTo>
                  <a:pt x="1477657" y="739609"/>
                </a:lnTo>
                <a:lnTo>
                  <a:pt x="1545082" y="739609"/>
                </a:lnTo>
                <a:lnTo>
                  <a:pt x="1572679" y="742315"/>
                </a:lnTo>
                <a:lnTo>
                  <a:pt x="1592237" y="749998"/>
                </a:lnTo>
                <a:lnTo>
                  <a:pt x="1603883" y="762012"/>
                </a:lnTo>
                <a:lnTo>
                  <a:pt x="1607731" y="777748"/>
                </a:lnTo>
                <a:lnTo>
                  <a:pt x="1607731" y="779106"/>
                </a:lnTo>
                <a:lnTo>
                  <a:pt x="1604200" y="794550"/>
                </a:lnTo>
                <a:lnTo>
                  <a:pt x="1593773" y="806602"/>
                </a:lnTo>
                <a:lnTo>
                  <a:pt x="1576705" y="814451"/>
                </a:lnTo>
                <a:lnTo>
                  <a:pt x="1553260" y="817245"/>
                </a:lnTo>
                <a:lnTo>
                  <a:pt x="1524012" y="813854"/>
                </a:lnTo>
                <a:lnTo>
                  <a:pt x="1495539" y="803884"/>
                </a:lnTo>
                <a:lnTo>
                  <a:pt x="1467827" y="787654"/>
                </a:lnTo>
                <a:lnTo>
                  <a:pt x="1440878" y="765479"/>
                </a:lnTo>
                <a:lnTo>
                  <a:pt x="1346212" y="862876"/>
                </a:lnTo>
                <a:lnTo>
                  <a:pt x="1379816" y="892454"/>
                </a:lnTo>
                <a:lnTo>
                  <a:pt x="1418056" y="916330"/>
                </a:lnTo>
                <a:lnTo>
                  <a:pt x="1461503" y="933983"/>
                </a:lnTo>
                <a:lnTo>
                  <a:pt x="1510690" y="944930"/>
                </a:lnTo>
                <a:lnTo>
                  <a:pt x="1566202" y="948690"/>
                </a:lnTo>
                <a:lnTo>
                  <a:pt x="1617332" y="943978"/>
                </a:lnTo>
                <a:lnTo>
                  <a:pt x="1663788" y="930046"/>
                </a:lnTo>
                <a:lnTo>
                  <a:pt x="1703514" y="907237"/>
                </a:lnTo>
                <a:lnTo>
                  <a:pt x="1734439" y="875842"/>
                </a:lnTo>
                <a:lnTo>
                  <a:pt x="1754505" y="836206"/>
                </a:lnTo>
                <a:lnTo>
                  <a:pt x="1761655" y="788644"/>
                </a:lnTo>
                <a:lnTo>
                  <a:pt x="1761655" y="787285"/>
                </a:lnTo>
                <a:close/>
              </a:path>
              <a:path w="1791334" h="8775065">
                <a:moveTo>
                  <a:pt x="1791157" y="7834096"/>
                </a:moveTo>
                <a:lnTo>
                  <a:pt x="1651787" y="7834096"/>
                </a:lnTo>
                <a:lnTo>
                  <a:pt x="1586661" y="7957883"/>
                </a:lnTo>
                <a:lnTo>
                  <a:pt x="1522082" y="7834096"/>
                </a:lnTo>
                <a:lnTo>
                  <a:pt x="1381074" y="7834096"/>
                </a:lnTo>
                <a:lnTo>
                  <a:pt x="1523161" y="8077352"/>
                </a:lnTo>
                <a:lnTo>
                  <a:pt x="1523161" y="8210817"/>
                </a:lnTo>
                <a:lnTo>
                  <a:pt x="1649095" y="8210817"/>
                </a:lnTo>
                <a:lnTo>
                  <a:pt x="1649095" y="8075727"/>
                </a:lnTo>
                <a:lnTo>
                  <a:pt x="1718386" y="7957883"/>
                </a:lnTo>
                <a:lnTo>
                  <a:pt x="1791157" y="7834096"/>
                </a:lnTo>
                <a:close/>
              </a:path>
              <a:path w="1791334" h="8775065">
                <a:moveTo>
                  <a:pt x="1791157" y="6716090"/>
                </a:moveTo>
                <a:lnTo>
                  <a:pt x="1651787" y="6716090"/>
                </a:lnTo>
                <a:lnTo>
                  <a:pt x="1586661" y="6839877"/>
                </a:lnTo>
                <a:lnTo>
                  <a:pt x="1522082" y="6716090"/>
                </a:lnTo>
                <a:lnTo>
                  <a:pt x="1381074" y="6716090"/>
                </a:lnTo>
                <a:lnTo>
                  <a:pt x="1523161" y="6959346"/>
                </a:lnTo>
                <a:lnTo>
                  <a:pt x="1523161" y="7092810"/>
                </a:lnTo>
                <a:lnTo>
                  <a:pt x="1649095" y="7092810"/>
                </a:lnTo>
                <a:lnTo>
                  <a:pt x="1649095" y="6957720"/>
                </a:lnTo>
                <a:lnTo>
                  <a:pt x="1718386" y="6839877"/>
                </a:lnTo>
                <a:lnTo>
                  <a:pt x="1791157" y="6716090"/>
                </a:lnTo>
                <a:close/>
              </a:path>
              <a:path w="1791334" h="8775065">
                <a:moveTo>
                  <a:pt x="1791157" y="5598084"/>
                </a:moveTo>
                <a:lnTo>
                  <a:pt x="1651787" y="5598084"/>
                </a:lnTo>
                <a:lnTo>
                  <a:pt x="1586661" y="5721870"/>
                </a:lnTo>
                <a:lnTo>
                  <a:pt x="1522082" y="5598084"/>
                </a:lnTo>
                <a:lnTo>
                  <a:pt x="1381074" y="5598084"/>
                </a:lnTo>
                <a:lnTo>
                  <a:pt x="1523161" y="5841339"/>
                </a:lnTo>
                <a:lnTo>
                  <a:pt x="1523161" y="5974804"/>
                </a:lnTo>
                <a:lnTo>
                  <a:pt x="1649095" y="5974804"/>
                </a:lnTo>
                <a:lnTo>
                  <a:pt x="1649095" y="5839726"/>
                </a:lnTo>
                <a:lnTo>
                  <a:pt x="1718386" y="5721870"/>
                </a:lnTo>
                <a:lnTo>
                  <a:pt x="1791157" y="5598084"/>
                </a:lnTo>
                <a:close/>
              </a:path>
              <a:path w="1791334" h="8775065">
                <a:moveTo>
                  <a:pt x="1791157" y="4480077"/>
                </a:moveTo>
                <a:lnTo>
                  <a:pt x="1651787" y="4480077"/>
                </a:lnTo>
                <a:lnTo>
                  <a:pt x="1586661" y="4603864"/>
                </a:lnTo>
                <a:lnTo>
                  <a:pt x="1522082" y="4480077"/>
                </a:lnTo>
                <a:lnTo>
                  <a:pt x="1381074" y="4480077"/>
                </a:lnTo>
                <a:lnTo>
                  <a:pt x="1523161" y="4723333"/>
                </a:lnTo>
                <a:lnTo>
                  <a:pt x="1523161" y="4856797"/>
                </a:lnTo>
                <a:lnTo>
                  <a:pt x="1649095" y="4856797"/>
                </a:lnTo>
                <a:lnTo>
                  <a:pt x="1649095" y="4721720"/>
                </a:lnTo>
                <a:lnTo>
                  <a:pt x="1718386" y="4603864"/>
                </a:lnTo>
                <a:lnTo>
                  <a:pt x="1791157" y="4480077"/>
                </a:lnTo>
                <a:close/>
              </a:path>
              <a:path w="1791334" h="8775065">
                <a:moveTo>
                  <a:pt x="1791157" y="3362083"/>
                </a:moveTo>
                <a:lnTo>
                  <a:pt x="1651787" y="3362083"/>
                </a:lnTo>
                <a:lnTo>
                  <a:pt x="1586661" y="3485858"/>
                </a:lnTo>
                <a:lnTo>
                  <a:pt x="1522082" y="3362083"/>
                </a:lnTo>
                <a:lnTo>
                  <a:pt x="1381074" y="3362083"/>
                </a:lnTo>
                <a:lnTo>
                  <a:pt x="1523161" y="3605326"/>
                </a:lnTo>
                <a:lnTo>
                  <a:pt x="1523161" y="3738791"/>
                </a:lnTo>
                <a:lnTo>
                  <a:pt x="1649095" y="3738791"/>
                </a:lnTo>
                <a:lnTo>
                  <a:pt x="1649095" y="3603714"/>
                </a:lnTo>
                <a:lnTo>
                  <a:pt x="1718386" y="3485858"/>
                </a:lnTo>
                <a:lnTo>
                  <a:pt x="1791157" y="3362083"/>
                </a:lnTo>
                <a:close/>
              </a:path>
              <a:path w="1791334" h="8775065">
                <a:moveTo>
                  <a:pt x="1791157" y="2244077"/>
                </a:moveTo>
                <a:lnTo>
                  <a:pt x="1651787" y="2244077"/>
                </a:lnTo>
                <a:lnTo>
                  <a:pt x="1586661" y="2367851"/>
                </a:lnTo>
                <a:lnTo>
                  <a:pt x="1522082" y="2244077"/>
                </a:lnTo>
                <a:lnTo>
                  <a:pt x="1381074" y="2244077"/>
                </a:lnTo>
                <a:lnTo>
                  <a:pt x="1523161" y="2487320"/>
                </a:lnTo>
                <a:lnTo>
                  <a:pt x="1523161" y="2620784"/>
                </a:lnTo>
                <a:lnTo>
                  <a:pt x="1649095" y="2620784"/>
                </a:lnTo>
                <a:lnTo>
                  <a:pt x="1649095" y="2485720"/>
                </a:lnTo>
                <a:lnTo>
                  <a:pt x="1718386" y="2367851"/>
                </a:lnTo>
                <a:lnTo>
                  <a:pt x="1791157" y="2244077"/>
                </a:lnTo>
                <a:close/>
              </a:path>
              <a:path w="1791334" h="8775065">
                <a:moveTo>
                  <a:pt x="1791157" y="1126070"/>
                </a:moveTo>
                <a:lnTo>
                  <a:pt x="1651787" y="1126070"/>
                </a:lnTo>
                <a:lnTo>
                  <a:pt x="1586661" y="1249845"/>
                </a:lnTo>
                <a:lnTo>
                  <a:pt x="1522082" y="1126070"/>
                </a:lnTo>
                <a:lnTo>
                  <a:pt x="1381074" y="1126070"/>
                </a:lnTo>
                <a:lnTo>
                  <a:pt x="1523161" y="1369326"/>
                </a:lnTo>
                <a:lnTo>
                  <a:pt x="1523161" y="1502778"/>
                </a:lnTo>
                <a:lnTo>
                  <a:pt x="1649095" y="1502778"/>
                </a:lnTo>
                <a:lnTo>
                  <a:pt x="1649095" y="1367713"/>
                </a:lnTo>
                <a:lnTo>
                  <a:pt x="1718386" y="1249845"/>
                </a:lnTo>
                <a:lnTo>
                  <a:pt x="1791157" y="1126070"/>
                </a:lnTo>
                <a:close/>
              </a:path>
              <a:path w="1791334" h="8775065">
                <a:moveTo>
                  <a:pt x="1791157" y="8064"/>
                </a:moveTo>
                <a:lnTo>
                  <a:pt x="1651787" y="8064"/>
                </a:lnTo>
                <a:lnTo>
                  <a:pt x="1586661" y="131838"/>
                </a:lnTo>
                <a:lnTo>
                  <a:pt x="1522082" y="8064"/>
                </a:lnTo>
                <a:lnTo>
                  <a:pt x="1381074" y="8064"/>
                </a:lnTo>
                <a:lnTo>
                  <a:pt x="1523161" y="251320"/>
                </a:lnTo>
                <a:lnTo>
                  <a:pt x="1523161" y="384771"/>
                </a:lnTo>
                <a:lnTo>
                  <a:pt x="1649095" y="384771"/>
                </a:lnTo>
                <a:lnTo>
                  <a:pt x="1649095" y="249707"/>
                </a:lnTo>
                <a:lnTo>
                  <a:pt x="1718386" y="131838"/>
                </a:lnTo>
                <a:lnTo>
                  <a:pt x="1791157" y="8064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21" name="object 21"/>
          <p:cNvSpPr txBox="1"/>
          <p:nvPr/>
        </p:nvSpPr>
        <p:spPr>
          <a:xfrm>
            <a:off x="3856968" y="2548257"/>
            <a:ext cx="1567020" cy="20757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1296" spc="2" dirty="0">
                <a:solidFill>
                  <a:srgbClr val="FFFFFF"/>
                </a:solidFill>
                <a:latin typeface="Arial"/>
                <a:cs typeface="Arial"/>
              </a:rPr>
              <a:t>Vichy</a:t>
            </a:r>
            <a:r>
              <a:rPr sz="1296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11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r>
              <a:rPr sz="1296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7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296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110686" y="4963218"/>
            <a:ext cx="129338" cy="69117"/>
          </a:xfrm>
          <a:prstGeom prst="rect">
            <a:avLst/>
          </a:prstGeom>
        </p:spPr>
        <p:txBody>
          <a:bodyPr vert="horz" wrap="square" lIns="0" tIns="2599" rIns="0" bIns="0" rtlCol="0">
            <a:spAutoFit/>
          </a:bodyPr>
          <a:lstStyle/>
          <a:p>
            <a:pPr marL="17328">
              <a:spcBef>
                <a:spcPts val="20"/>
              </a:spcBef>
            </a:pPr>
            <a:fld id="{81D60167-4931-47E6-BA6A-407CBD079E47}" type="slidenum">
              <a:rPr spc="9" dirty="0"/>
              <a:pPr marL="17328">
                <a:spcBef>
                  <a:spcPts val="20"/>
                </a:spcBef>
              </a:pPr>
              <a:t>8</a:t>
            </a:fld>
            <a:endParaRPr spc="9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536C902-AAF2-6D4B-8B99-7A9D6A560D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537" y="0"/>
            <a:ext cx="963142" cy="9731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6E218F9-ADDE-584B-838C-B17C53E7D6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803811"/>
            <a:ext cx="2588374" cy="4632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53D11DB-B79C-7F4C-B07C-50AFBC54FB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" y="9525"/>
            <a:ext cx="9130660" cy="514350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545810" y="1657350"/>
            <a:ext cx="1567020" cy="20757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776">
              <a:spcBef>
                <a:spcPts val="64"/>
              </a:spcBef>
            </a:pPr>
            <a:r>
              <a:rPr sz="1296" spc="2" dirty="0">
                <a:solidFill>
                  <a:srgbClr val="FFFFFF"/>
                </a:solidFill>
                <a:latin typeface="Arial"/>
                <a:cs typeface="Arial"/>
              </a:rPr>
              <a:t>Vichy</a:t>
            </a:r>
            <a:r>
              <a:rPr sz="1296" spc="-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11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r>
              <a:rPr sz="1296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96" spc="7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sz="1296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45810" y="1889393"/>
            <a:ext cx="2578970" cy="463233"/>
          </a:xfrm>
          <a:custGeom>
            <a:avLst/>
            <a:gdLst/>
            <a:ahLst/>
            <a:cxnLst/>
            <a:rect l="l" t="t" r="r" b="b"/>
            <a:pathLst>
              <a:path w="5670550" h="1018539">
                <a:moveTo>
                  <a:pt x="1341624" y="20920"/>
                </a:moveTo>
                <a:lnTo>
                  <a:pt x="976232" y="20920"/>
                </a:lnTo>
                <a:lnTo>
                  <a:pt x="1372303" y="1004126"/>
                </a:lnTo>
                <a:lnTo>
                  <a:pt x="1684702" y="1004126"/>
                </a:lnTo>
                <a:lnTo>
                  <a:pt x="1859988" y="568998"/>
                </a:lnTo>
                <a:lnTo>
                  <a:pt x="1531293" y="568998"/>
                </a:lnTo>
                <a:lnTo>
                  <a:pt x="1341624" y="20920"/>
                </a:lnTo>
                <a:close/>
              </a:path>
              <a:path w="5670550" h="1018539">
                <a:moveTo>
                  <a:pt x="734961" y="13947"/>
                </a:moveTo>
                <a:lnTo>
                  <a:pt x="411411" y="13947"/>
                </a:lnTo>
                <a:lnTo>
                  <a:pt x="0" y="997152"/>
                </a:lnTo>
                <a:lnTo>
                  <a:pt x="348659" y="997152"/>
                </a:lnTo>
                <a:lnTo>
                  <a:pt x="398867" y="866057"/>
                </a:lnTo>
                <a:lnTo>
                  <a:pt x="1091527" y="866057"/>
                </a:lnTo>
                <a:lnTo>
                  <a:pt x="994651" y="634546"/>
                </a:lnTo>
                <a:lnTo>
                  <a:pt x="481147" y="634546"/>
                </a:lnTo>
                <a:lnTo>
                  <a:pt x="570401" y="397464"/>
                </a:lnTo>
                <a:lnTo>
                  <a:pt x="895444" y="397464"/>
                </a:lnTo>
                <a:lnTo>
                  <a:pt x="734961" y="13947"/>
                </a:lnTo>
                <a:close/>
              </a:path>
              <a:path w="5670550" h="1018539">
                <a:moveTo>
                  <a:pt x="1091527" y="866057"/>
                </a:moveTo>
                <a:lnTo>
                  <a:pt x="740542" y="866057"/>
                </a:lnTo>
                <a:lnTo>
                  <a:pt x="792143" y="997152"/>
                </a:lnTo>
                <a:lnTo>
                  <a:pt x="1146383" y="997152"/>
                </a:lnTo>
                <a:lnTo>
                  <a:pt x="1091527" y="866057"/>
                </a:lnTo>
                <a:close/>
              </a:path>
              <a:path w="5670550" h="1018539">
                <a:moveTo>
                  <a:pt x="895444" y="397464"/>
                </a:moveTo>
                <a:lnTo>
                  <a:pt x="570401" y="397464"/>
                </a:lnTo>
                <a:lnTo>
                  <a:pt x="659655" y="634546"/>
                </a:lnTo>
                <a:lnTo>
                  <a:pt x="994651" y="634546"/>
                </a:lnTo>
                <a:lnTo>
                  <a:pt x="895444" y="397464"/>
                </a:lnTo>
                <a:close/>
              </a:path>
              <a:path w="5670550" h="1018539">
                <a:moveTo>
                  <a:pt x="2080774" y="20920"/>
                </a:moveTo>
                <a:lnTo>
                  <a:pt x="1720963" y="20920"/>
                </a:lnTo>
                <a:lnTo>
                  <a:pt x="1531293" y="568998"/>
                </a:lnTo>
                <a:lnTo>
                  <a:pt x="1859988" y="568998"/>
                </a:lnTo>
                <a:lnTo>
                  <a:pt x="2080774" y="20920"/>
                </a:lnTo>
                <a:close/>
              </a:path>
              <a:path w="5670550" h="1018539">
                <a:moveTo>
                  <a:pt x="2450344" y="20920"/>
                </a:moveTo>
                <a:lnTo>
                  <a:pt x="2123998" y="20920"/>
                </a:lnTo>
                <a:lnTo>
                  <a:pt x="2123998" y="997152"/>
                </a:lnTo>
                <a:lnTo>
                  <a:pt x="2450344" y="997152"/>
                </a:lnTo>
                <a:lnTo>
                  <a:pt x="2450344" y="20920"/>
                </a:lnTo>
                <a:close/>
              </a:path>
              <a:path w="5670550" h="1018539">
                <a:moveTo>
                  <a:pt x="3041645" y="20920"/>
                </a:moveTo>
                <a:lnTo>
                  <a:pt x="2564686" y="20920"/>
                </a:lnTo>
                <a:lnTo>
                  <a:pt x="2564686" y="997152"/>
                </a:lnTo>
                <a:lnTo>
                  <a:pt x="2891021" y="997152"/>
                </a:lnTo>
                <a:lnTo>
                  <a:pt x="2891021" y="718229"/>
                </a:lnTo>
                <a:lnTo>
                  <a:pt x="3326183" y="718229"/>
                </a:lnTo>
                <a:lnTo>
                  <a:pt x="3289889" y="665236"/>
                </a:lnTo>
                <a:lnTo>
                  <a:pt x="3332193" y="641829"/>
                </a:lnTo>
                <a:lnTo>
                  <a:pt x="3369969" y="614483"/>
                </a:lnTo>
                <a:lnTo>
                  <a:pt x="3402876" y="583182"/>
                </a:lnTo>
                <a:lnTo>
                  <a:pt x="3430569" y="547910"/>
                </a:lnTo>
                <a:lnTo>
                  <a:pt x="3452706" y="508650"/>
                </a:lnTo>
                <a:lnTo>
                  <a:pt x="3461460" y="485325"/>
                </a:lnTo>
                <a:lnTo>
                  <a:pt x="2891021" y="485325"/>
                </a:lnTo>
                <a:lnTo>
                  <a:pt x="2891021" y="294263"/>
                </a:lnTo>
                <a:lnTo>
                  <a:pt x="3475969" y="294263"/>
                </a:lnTo>
                <a:lnTo>
                  <a:pt x="3467796" y="255994"/>
                </a:lnTo>
                <a:lnTo>
                  <a:pt x="3449811" y="210363"/>
                </a:lnTo>
                <a:lnTo>
                  <a:pt x="3424865" y="169417"/>
                </a:lnTo>
                <a:lnTo>
                  <a:pt x="3393090" y="132488"/>
                </a:lnTo>
                <a:lnTo>
                  <a:pt x="3333668" y="86223"/>
                </a:lnTo>
                <a:lnTo>
                  <a:pt x="3297460" y="67153"/>
                </a:lnTo>
                <a:lnTo>
                  <a:pt x="3256594" y="51075"/>
                </a:lnTo>
                <a:lnTo>
                  <a:pt x="3210825" y="38201"/>
                </a:lnTo>
                <a:lnTo>
                  <a:pt x="3159907" y="28742"/>
                </a:lnTo>
                <a:lnTo>
                  <a:pt x="3103595" y="22911"/>
                </a:lnTo>
                <a:lnTo>
                  <a:pt x="3041645" y="20920"/>
                </a:lnTo>
                <a:close/>
              </a:path>
              <a:path w="5670550" h="1018539">
                <a:moveTo>
                  <a:pt x="3326183" y="718229"/>
                </a:moveTo>
                <a:lnTo>
                  <a:pt x="2960758" y="718229"/>
                </a:lnTo>
                <a:lnTo>
                  <a:pt x="3144846" y="997152"/>
                </a:lnTo>
                <a:lnTo>
                  <a:pt x="3517212" y="997152"/>
                </a:lnTo>
                <a:lnTo>
                  <a:pt x="3326183" y="718229"/>
                </a:lnTo>
                <a:close/>
              </a:path>
              <a:path w="5670550" h="1018539">
                <a:moveTo>
                  <a:pt x="3475969" y="294263"/>
                </a:moveTo>
                <a:lnTo>
                  <a:pt x="3033279" y="294263"/>
                </a:lnTo>
                <a:lnTo>
                  <a:pt x="3084443" y="300037"/>
                </a:lnTo>
                <a:lnTo>
                  <a:pt x="3123580" y="317448"/>
                </a:lnTo>
                <a:lnTo>
                  <a:pt x="3148597" y="346627"/>
                </a:lnTo>
                <a:lnTo>
                  <a:pt x="3157401" y="387705"/>
                </a:lnTo>
                <a:lnTo>
                  <a:pt x="3157401" y="390490"/>
                </a:lnTo>
                <a:lnTo>
                  <a:pt x="3148771" y="430607"/>
                </a:lnTo>
                <a:lnTo>
                  <a:pt x="3123928" y="460395"/>
                </a:lnTo>
                <a:lnTo>
                  <a:pt x="3084443" y="478940"/>
                </a:lnTo>
                <a:lnTo>
                  <a:pt x="3031886" y="485325"/>
                </a:lnTo>
                <a:lnTo>
                  <a:pt x="3461460" y="485325"/>
                </a:lnTo>
                <a:lnTo>
                  <a:pt x="3468942" y="465387"/>
                </a:lnTo>
                <a:lnTo>
                  <a:pt x="3478936" y="418103"/>
                </a:lnTo>
                <a:lnTo>
                  <a:pt x="3482344" y="366784"/>
                </a:lnTo>
                <a:lnTo>
                  <a:pt x="3482344" y="363988"/>
                </a:lnTo>
                <a:lnTo>
                  <a:pt x="3478684" y="306980"/>
                </a:lnTo>
                <a:lnTo>
                  <a:pt x="3475969" y="294263"/>
                </a:lnTo>
                <a:close/>
              </a:path>
              <a:path w="5670550" h="1018539">
                <a:moveTo>
                  <a:pt x="4073666" y="0"/>
                </a:moveTo>
                <a:lnTo>
                  <a:pt x="4024119" y="2063"/>
                </a:lnTo>
                <a:lnTo>
                  <a:pt x="3976008" y="8136"/>
                </a:lnTo>
                <a:lnTo>
                  <a:pt x="3929500" y="18046"/>
                </a:lnTo>
                <a:lnTo>
                  <a:pt x="3884767" y="31619"/>
                </a:lnTo>
                <a:lnTo>
                  <a:pt x="3841976" y="48681"/>
                </a:lnTo>
                <a:lnTo>
                  <a:pt x="3801297" y="69059"/>
                </a:lnTo>
                <a:lnTo>
                  <a:pt x="3762900" y="92580"/>
                </a:lnTo>
                <a:lnTo>
                  <a:pt x="3726954" y="119068"/>
                </a:lnTo>
                <a:lnTo>
                  <a:pt x="3693628" y="148352"/>
                </a:lnTo>
                <a:lnTo>
                  <a:pt x="3663091" y="180257"/>
                </a:lnTo>
                <a:lnTo>
                  <a:pt x="3635513" y="214610"/>
                </a:lnTo>
                <a:lnTo>
                  <a:pt x="3611062" y="251237"/>
                </a:lnTo>
                <a:lnTo>
                  <a:pt x="3589909" y="289964"/>
                </a:lnTo>
                <a:lnTo>
                  <a:pt x="3572222" y="330619"/>
                </a:lnTo>
                <a:lnTo>
                  <a:pt x="3558171" y="373026"/>
                </a:lnTo>
                <a:lnTo>
                  <a:pt x="3547925" y="417013"/>
                </a:lnTo>
                <a:lnTo>
                  <a:pt x="3541653" y="462406"/>
                </a:lnTo>
                <a:lnTo>
                  <a:pt x="3539525" y="509031"/>
                </a:lnTo>
                <a:lnTo>
                  <a:pt x="3539525" y="511827"/>
                </a:lnTo>
                <a:lnTo>
                  <a:pt x="3541629" y="558427"/>
                </a:lnTo>
                <a:lnTo>
                  <a:pt x="3547830" y="603750"/>
                </a:lnTo>
                <a:lnTo>
                  <a:pt x="3557965" y="647626"/>
                </a:lnTo>
                <a:lnTo>
                  <a:pt x="3571871" y="689888"/>
                </a:lnTo>
                <a:lnTo>
                  <a:pt x="3589384" y="730368"/>
                </a:lnTo>
                <a:lnTo>
                  <a:pt x="3610340" y="768899"/>
                </a:lnTo>
                <a:lnTo>
                  <a:pt x="3634576" y="805312"/>
                </a:lnTo>
                <a:lnTo>
                  <a:pt x="3661929" y="839439"/>
                </a:lnTo>
                <a:lnTo>
                  <a:pt x="3692234" y="871113"/>
                </a:lnTo>
                <a:lnTo>
                  <a:pt x="3725329" y="900166"/>
                </a:lnTo>
                <a:lnTo>
                  <a:pt x="3761049" y="926429"/>
                </a:lnTo>
                <a:lnTo>
                  <a:pt x="3799231" y="949736"/>
                </a:lnTo>
                <a:lnTo>
                  <a:pt x="3839712" y="969917"/>
                </a:lnTo>
                <a:lnTo>
                  <a:pt x="3882328" y="986806"/>
                </a:lnTo>
                <a:lnTo>
                  <a:pt x="3926915" y="1000233"/>
                </a:lnTo>
                <a:lnTo>
                  <a:pt x="3973310" y="1010032"/>
                </a:lnTo>
                <a:lnTo>
                  <a:pt x="4021350" y="1016035"/>
                </a:lnTo>
                <a:lnTo>
                  <a:pt x="4070870" y="1018073"/>
                </a:lnTo>
                <a:lnTo>
                  <a:pt x="4120416" y="1016010"/>
                </a:lnTo>
                <a:lnTo>
                  <a:pt x="4168526" y="1009937"/>
                </a:lnTo>
                <a:lnTo>
                  <a:pt x="4215032" y="1000027"/>
                </a:lnTo>
                <a:lnTo>
                  <a:pt x="4259766" y="986454"/>
                </a:lnTo>
                <a:lnTo>
                  <a:pt x="4302556" y="969391"/>
                </a:lnTo>
                <a:lnTo>
                  <a:pt x="4343234" y="949013"/>
                </a:lnTo>
                <a:lnTo>
                  <a:pt x="4381631" y="925492"/>
                </a:lnTo>
                <a:lnTo>
                  <a:pt x="4417578" y="899003"/>
                </a:lnTo>
                <a:lnTo>
                  <a:pt x="4450905" y="869719"/>
                </a:lnTo>
                <a:lnTo>
                  <a:pt x="4481442" y="837813"/>
                </a:lnTo>
                <a:lnTo>
                  <a:pt x="4509021" y="803460"/>
                </a:lnTo>
                <a:lnTo>
                  <a:pt x="4533472" y="766832"/>
                </a:lnTo>
                <a:lnTo>
                  <a:pt x="4553928" y="729380"/>
                </a:lnTo>
                <a:lnTo>
                  <a:pt x="4073666" y="729380"/>
                </a:lnTo>
                <a:lnTo>
                  <a:pt x="4022786" y="723249"/>
                </a:lnTo>
                <a:lnTo>
                  <a:pt x="3978128" y="705945"/>
                </a:lnTo>
                <a:lnTo>
                  <a:pt x="3940279" y="679102"/>
                </a:lnTo>
                <a:lnTo>
                  <a:pt x="3909822" y="644355"/>
                </a:lnTo>
                <a:lnTo>
                  <a:pt x="3887342" y="603338"/>
                </a:lnTo>
                <a:lnTo>
                  <a:pt x="3873425" y="557685"/>
                </a:lnTo>
                <a:lnTo>
                  <a:pt x="3868657" y="509031"/>
                </a:lnTo>
                <a:lnTo>
                  <a:pt x="3868657" y="506246"/>
                </a:lnTo>
                <a:lnTo>
                  <a:pt x="3873344" y="458185"/>
                </a:lnTo>
                <a:lnTo>
                  <a:pt x="3887033" y="413101"/>
                </a:lnTo>
                <a:lnTo>
                  <a:pt x="3909163" y="372603"/>
                </a:lnTo>
                <a:lnTo>
                  <a:pt x="3939172" y="338303"/>
                </a:lnTo>
                <a:lnTo>
                  <a:pt x="3976501" y="311809"/>
                </a:lnTo>
                <a:lnTo>
                  <a:pt x="4020587" y="294732"/>
                </a:lnTo>
                <a:lnTo>
                  <a:pt x="4070870" y="288682"/>
                </a:lnTo>
                <a:lnTo>
                  <a:pt x="4555578" y="288682"/>
                </a:lnTo>
                <a:lnTo>
                  <a:pt x="4555153" y="287700"/>
                </a:lnTo>
                <a:lnTo>
                  <a:pt x="4534197" y="249169"/>
                </a:lnTo>
                <a:lnTo>
                  <a:pt x="4509960" y="212757"/>
                </a:lnTo>
                <a:lnTo>
                  <a:pt x="4482608" y="178629"/>
                </a:lnTo>
                <a:lnTo>
                  <a:pt x="4452302" y="146956"/>
                </a:lnTo>
                <a:lnTo>
                  <a:pt x="4419208" y="117904"/>
                </a:lnTo>
                <a:lnTo>
                  <a:pt x="4383488" y="91641"/>
                </a:lnTo>
                <a:lnTo>
                  <a:pt x="4345305" y="68335"/>
                </a:lnTo>
                <a:lnTo>
                  <a:pt x="4304824" y="48154"/>
                </a:lnTo>
                <a:lnTo>
                  <a:pt x="4262208" y="31266"/>
                </a:lnTo>
                <a:lnTo>
                  <a:pt x="4217621" y="17839"/>
                </a:lnTo>
                <a:lnTo>
                  <a:pt x="4171226" y="8040"/>
                </a:lnTo>
                <a:lnTo>
                  <a:pt x="4123186" y="2038"/>
                </a:lnTo>
                <a:lnTo>
                  <a:pt x="4073666" y="0"/>
                </a:lnTo>
                <a:close/>
              </a:path>
              <a:path w="5670550" h="1018539">
                <a:moveTo>
                  <a:pt x="4555578" y="288682"/>
                </a:moveTo>
                <a:lnTo>
                  <a:pt x="4070870" y="288682"/>
                </a:lnTo>
                <a:lnTo>
                  <a:pt x="4121747" y="294813"/>
                </a:lnTo>
                <a:lnTo>
                  <a:pt x="4166403" y="312117"/>
                </a:lnTo>
                <a:lnTo>
                  <a:pt x="4204253" y="338960"/>
                </a:lnTo>
                <a:lnTo>
                  <a:pt x="4234712" y="373708"/>
                </a:lnTo>
                <a:lnTo>
                  <a:pt x="4257192" y="414725"/>
                </a:lnTo>
                <a:lnTo>
                  <a:pt x="4271110" y="460377"/>
                </a:lnTo>
                <a:lnTo>
                  <a:pt x="4275880" y="509031"/>
                </a:lnTo>
                <a:lnTo>
                  <a:pt x="4275880" y="511827"/>
                </a:lnTo>
                <a:lnTo>
                  <a:pt x="4271192" y="559884"/>
                </a:lnTo>
                <a:lnTo>
                  <a:pt x="4257503" y="604965"/>
                </a:lnTo>
                <a:lnTo>
                  <a:pt x="4235373" y="645461"/>
                </a:lnTo>
                <a:lnTo>
                  <a:pt x="4205364" y="679760"/>
                </a:lnTo>
                <a:lnTo>
                  <a:pt x="4168036" y="706254"/>
                </a:lnTo>
                <a:lnTo>
                  <a:pt x="4123949" y="723330"/>
                </a:lnTo>
                <a:lnTo>
                  <a:pt x="4073666" y="729380"/>
                </a:lnTo>
                <a:lnTo>
                  <a:pt x="4553928" y="729380"/>
                </a:lnTo>
                <a:lnTo>
                  <a:pt x="4572313" y="687449"/>
                </a:lnTo>
                <a:lnTo>
                  <a:pt x="4586364" y="645041"/>
                </a:lnTo>
                <a:lnTo>
                  <a:pt x="4596611" y="601052"/>
                </a:lnTo>
                <a:lnTo>
                  <a:pt x="4602883" y="555658"/>
                </a:lnTo>
                <a:lnTo>
                  <a:pt x="4605011" y="509031"/>
                </a:lnTo>
                <a:lnTo>
                  <a:pt x="4605011" y="506246"/>
                </a:lnTo>
                <a:lnTo>
                  <a:pt x="4602908" y="459644"/>
                </a:lnTo>
                <a:lnTo>
                  <a:pt x="4596707" y="414320"/>
                </a:lnTo>
                <a:lnTo>
                  <a:pt x="4586571" y="370443"/>
                </a:lnTo>
                <a:lnTo>
                  <a:pt x="4572666" y="328181"/>
                </a:lnTo>
                <a:lnTo>
                  <a:pt x="4555578" y="288682"/>
                </a:lnTo>
                <a:close/>
              </a:path>
              <a:path w="5670550" h="1018539">
                <a:moveTo>
                  <a:pt x="4999690" y="20920"/>
                </a:moveTo>
                <a:lnTo>
                  <a:pt x="4694265" y="20920"/>
                </a:lnTo>
                <a:lnTo>
                  <a:pt x="4694265" y="997152"/>
                </a:lnTo>
                <a:lnTo>
                  <a:pt x="5017815" y="997152"/>
                </a:lnTo>
                <a:lnTo>
                  <a:pt x="5017815" y="546684"/>
                </a:lnTo>
                <a:lnTo>
                  <a:pt x="5670497" y="546684"/>
                </a:lnTo>
                <a:lnTo>
                  <a:pt x="5670497" y="451850"/>
                </a:lnTo>
                <a:lnTo>
                  <a:pt x="5346947" y="451850"/>
                </a:lnTo>
                <a:lnTo>
                  <a:pt x="4999690" y="20920"/>
                </a:lnTo>
                <a:close/>
              </a:path>
              <a:path w="5670550" h="1018539">
                <a:moveTo>
                  <a:pt x="5670497" y="546684"/>
                </a:moveTo>
                <a:lnTo>
                  <a:pt x="5017815" y="546684"/>
                </a:lnTo>
                <a:lnTo>
                  <a:pt x="5380422" y="997152"/>
                </a:lnTo>
                <a:lnTo>
                  <a:pt x="5670497" y="997152"/>
                </a:lnTo>
                <a:lnTo>
                  <a:pt x="5670497" y="546684"/>
                </a:lnTo>
                <a:close/>
              </a:path>
              <a:path w="5670550" h="1018539">
                <a:moveTo>
                  <a:pt x="5670497" y="20920"/>
                </a:moveTo>
                <a:lnTo>
                  <a:pt x="5346947" y="20920"/>
                </a:lnTo>
                <a:lnTo>
                  <a:pt x="5346947" y="451850"/>
                </a:lnTo>
                <a:lnTo>
                  <a:pt x="5670497" y="451850"/>
                </a:lnTo>
                <a:lnTo>
                  <a:pt x="5670497" y="209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7E13AABE-7130-B043-8D50-DE673CE2D64C}"/>
              </a:ext>
            </a:extLst>
          </p:cNvPr>
          <p:cNvSpPr/>
          <p:nvPr/>
        </p:nvSpPr>
        <p:spPr>
          <a:xfrm>
            <a:off x="74219" y="1074021"/>
            <a:ext cx="814700" cy="3990905"/>
          </a:xfrm>
          <a:custGeom>
            <a:avLst/>
            <a:gdLst/>
            <a:ahLst/>
            <a:cxnLst/>
            <a:rect l="l" t="t" r="r" b="b"/>
            <a:pathLst>
              <a:path w="1791335" h="8775065">
                <a:moveTo>
                  <a:pt x="419328" y="8639873"/>
                </a:moveTo>
                <a:lnTo>
                  <a:pt x="233400" y="8639873"/>
                </a:lnTo>
                <a:lnTo>
                  <a:pt x="318528" y="8585390"/>
                </a:lnTo>
                <a:lnTo>
                  <a:pt x="357670" y="8556828"/>
                </a:lnTo>
                <a:lnTo>
                  <a:pt x="387997" y="8524354"/>
                </a:lnTo>
                <a:lnTo>
                  <a:pt x="407593" y="8485124"/>
                </a:lnTo>
                <a:lnTo>
                  <a:pt x="414553" y="8436254"/>
                </a:lnTo>
                <a:lnTo>
                  <a:pt x="414553" y="8434883"/>
                </a:lnTo>
                <a:lnTo>
                  <a:pt x="411454" y="8413775"/>
                </a:lnTo>
                <a:lnTo>
                  <a:pt x="408241" y="8391880"/>
                </a:lnTo>
                <a:lnTo>
                  <a:pt x="390207" y="8354200"/>
                </a:lnTo>
                <a:lnTo>
                  <a:pt x="361772" y="8322932"/>
                </a:lnTo>
                <a:lnTo>
                  <a:pt x="324256" y="8299234"/>
                </a:lnTo>
                <a:lnTo>
                  <a:pt x="278980" y="8284184"/>
                </a:lnTo>
                <a:lnTo>
                  <a:pt x="227266" y="8278927"/>
                </a:lnTo>
                <a:lnTo>
                  <a:pt x="172491" y="8283295"/>
                </a:lnTo>
                <a:lnTo>
                  <a:pt x="126123" y="8296237"/>
                </a:lnTo>
                <a:lnTo>
                  <a:pt x="86093" y="8317471"/>
                </a:lnTo>
                <a:lnTo>
                  <a:pt x="50342" y="8346757"/>
                </a:lnTo>
                <a:lnTo>
                  <a:pt x="16827" y="8383816"/>
                </a:lnTo>
                <a:lnTo>
                  <a:pt x="121704" y="8473021"/>
                </a:lnTo>
                <a:lnTo>
                  <a:pt x="148907" y="8445957"/>
                </a:lnTo>
                <a:lnTo>
                  <a:pt x="172275" y="8427568"/>
                </a:lnTo>
                <a:lnTo>
                  <a:pt x="193344" y="8417103"/>
                </a:lnTo>
                <a:lnTo>
                  <a:pt x="213652" y="8413775"/>
                </a:lnTo>
                <a:lnTo>
                  <a:pt x="231851" y="8416442"/>
                </a:lnTo>
                <a:lnTo>
                  <a:pt x="245313" y="8423821"/>
                </a:lnTo>
                <a:lnTo>
                  <a:pt x="253682" y="8435035"/>
                </a:lnTo>
                <a:lnTo>
                  <a:pt x="256552" y="8449196"/>
                </a:lnTo>
                <a:lnTo>
                  <a:pt x="254279" y="8463026"/>
                </a:lnTo>
                <a:lnTo>
                  <a:pt x="247015" y="8477110"/>
                </a:lnTo>
                <a:lnTo>
                  <a:pt x="234137" y="8491715"/>
                </a:lnTo>
                <a:lnTo>
                  <a:pt x="215011" y="8507070"/>
                </a:lnTo>
                <a:lnTo>
                  <a:pt x="17500" y="8648738"/>
                </a:lnTo>
                <a:lnTo>
                  <a:pt x="17500" y="8764511"/>
                </a:lnTo>
                <a:lnTo>
                  <a:pt x="419328" y="8764511"/>
                </a:lnTo>
                <a:lnTo>
                  <a:pt x="419328" y="8639873"/>
                </a:lnTo>
                <a:close/>
              </a:path>
              <a:path w="1791335" h="8775065">
                <a:moveTo>
                  <a:pt x="419328" y="7521867"/>
                </a:moveTo>
                <a:lnTo>
                  <a:pt x="233400" y="7521867"/>
                </a:lnTo>
                <a:lnTo>
                  <a:pt x="318528" y="7467397"/>
                </a:lnTo>
                <a:lnTo>
                  <a:pt x="357670" y="7438822"/>
                </a:lnTo>
                <a:lnTo>
                  <a:pt x="387997" y="7406348"/>
                </a:lnTo>
                <a:lnTo>
                  <a:pt x="407593" y="7367117"/>
                </a:lnTo>
                <a:lnTo>
                  <a:pt x="414553" y="7318248"/>
                </a:lnTo>
                <a:lnTo>
                  <a:pt x="414553" y="7316876"/>
                </a:lnTo>
                <a:lnTo>
                  <a:pt x="411454" y="7295769"/>
                </a:lnTo>
                <a:lnTo>
                  <a:pt x="408241" y="7273874"/>
                </a:lnTo>
                <a:lnTo>
                  <a:pt x="390207" y="7236193"/>
                </a:lnTo>
                <a:lnTo>
                  <a:pt x="361772" y="7204926"/>
                </a:lnTo>
                <a:lnTo>
                  <a:pt x="324256" y="7181228"/>
                </a:lnTo>
                <a:lnTo>
                  <a:pt x="278980" y="7166178"/>
                </a:lnTo>
                <a:lnTo>
                  <a:pt x="227266" y="7160920"/>
                </a:lnTo>
                <a:lnTo>
                  <a:pt x="172491" y="7165289"/>
                </a:lnTo>
                <a:lnTo>
                  <a:pt x="126123" y="7178230"/>
                </a:lnTo>
                <a:lnTo>
                  <a:pt x="86093" y="7199465"/>
                </a:lnTo>
                <a:lnTo>
                  <a:pt x="50342" y="7228751"/>
                </a:lnTo>
                <a:lnTo>
                  <a:pt x="16827" y="7265810"/>
                </a:lnTo>
                <a:lnTo>
                  <a:pt x="121704" y="7355014"/>
                </a:lnTo>
                <a:lnTo>
                  <a:pt x="148907" y="7327951"/>
                </a:lnTo>
                <a:lnTo>
                  <a:pt x="172275" y="7309561"/>
                </a:lnTo>
                <a:lnTo>
                  <a:pt x="193344" y="7299096"/>
                </a:lnTo>
                <a:lnTo>
                  <a:pt x="213652" y="7295769"/>
                </a:lnTo>
                <a:lnTo>
                  <a:pt x="231851" y="7298436"/>
                </a:lnTo>
                <a:lnTo>
                  <a:pt x="245313" y="7305815"/>
                </a:lnTo>
                <a:lnTo>
                  <a:pt x="253682" y="7317029"/>
                </a:lnTo>
                <a:lnTo>
                  <a:pt x="256552" y="7331189"/>
                </a:lnTo>
                <a:lnTo>
                  <a:pt x="254279" y="7345019"/>
                </a:lnTo>
                <a:lnTo>
                  <a:pt x="247015" y="7359104"/>
                </a:lnTo>
                <a:lnTo>
                  <a:pt x="234137" y="7373709"/>
                </a:lnTo>
                <a:lnTo>
                  <a:pt x="215011" y="7389063"/>
                </a:lnTo>
                <a:lnTo>
                  <a:pt x="17500" y="7530732"/>
                </a:lnTo>
                <a:lnTo>
                  <a:pt x="17500" y="7646505"/>
                </a:lnTo>
                <a:lnTo>
                  <a:pt x="419328" y="7646505"/>
                </a:lnTo>
                <a:lnTo>
                  <a:pt x="419328" y="7521867"/>
                </a:lnTo>
                <a:close/>
              </a:path>
              <a:path w="1791335" h="8775065">
                <a:moveTo>
                  <a:pt x="419328" y="6403861"/>
                </a:moveTo>
                <a:lnTo>
                  <a:pt x="233400" y="6403861"/>
                </a:lnTo>
                <a:lnTo>
                  <a:pt x="318528" y="6349390"/>
                </a:lnTo>
                <a:lnTo>
                  <a:pt x="357670" y="6320815"/>
                </a:lnTo>
                <a:lnTo>
                  <a:pt x="387997" y="6288341"/>
                </a:lnTo>
                <a:lnTo>
                  <a:pt x="407593" y="6249111"/>
                </a:lnTo>
                <a:lnTo>
                  <a:pt x="414553" y="6200241"/>
                </a:lnTo>
                <a:lnTo>
                  <a:pt x="414553" y="6198882"/>
                </a:lnTo>
                <a:lnTo>
                  <a:pt x="408241" y="6155868"/>
                </a:lnTo>
                <a:lnTo>
                  <a:pt x="390207" y="6118187"/>
                </a:lnTo>
                <a:lnTo>
                  <a:pt x="361772" y="6086919"/>
                </a:lnTo>
                <a:lnTo>
                  <a:pt x="324256" y="6063221"/>
                </a:lnTo>
                <a:lnTo>
                  <a:pt x="278980" y="6048172"/>
                </a:lnTo>
                <a:lnTo>
                  <a:pt x="227266" y="6042914"/>
                </a:lnTo>
                <a:lnTo>
                  <a:pt x="172491" y="6047283"/>
                </a:lnTo>
                <a:lnTo>
                  <a:pt x="126123" y="6060224"/>
                </a:lnTo>
                <a:lnTo>
                  <a:pt x="86093" y="6081458"/>
                </a:lnTo>
                <a:lnTo>
                  <a:pt x="50342" y="6110744"/>
                </a:lnTo>
                <a:lnTo>
                  <a:pt x="16827" y="6147803"/>
                </a:lnTo>
                <a:lnTo>
                  <a:pt x="121704" y="6237008"/>
                </a:lnTo>
                <a:lnTo>
                  <a:pt x="148907" y="6209944"/>
                </a:lnTo>
                <a:lnTo>
                  <a:pt x="172275" y="6191555"/>
                </a:lnTo>
                <a:lnTo>
                  <a:pt x="193344" y="6181090"/>
                </a:lnTo>
                <a:lnTo>
                  <a:pt x="213652" y="6177762"/>
                </a:lnTo>
                <a:lnTo>
                  <a:pt x="231851" y="6180429"/>
                </a:lnTo>
                <a:lnTo>
                  <a:pt x="245313" y="6187808"/>
                </a:lnTo>
                <a:lnTo>
                  <a:pt x="253682" y="6199022"/>
                </a:lnTo>
                <a:lnTo>
                  <a:pt x="256552" y="6213183"/>
                </a:lnTo>
                <a:lnTo>
                  <a:pt x="254279" y="6227013"/>
                </a:lnTo>
                <a:lnTo>
                  <a:pt x="247015" y="6241097"/>
                </a:lnTo>
                <a:lnTo>
                  <a:pt x="234137" y="6255702"/>
                </a:lnTo>
                <a:lnTo>
                  <a:pt x="215011" y="6271057"/>
                </a:lnTo>
                <a:lnTo>
                  <a:pt x="17500" y="6412725"/>
                </a:lnTo>
                <a:lnTo>
                  <a:pt x="17500" y="6528498"/>
                </a:lnTo>
                <a:lnTo>
                  <a:pt x="419328" y="6528498"/>
                </a:lnTo>
                <a:lnTo>
                  <a:pt x="419328" y="6403861"/>
                </a:lnTo>
                <a:close/>
              </a:path>
              <a:path w="1791335" h="8775065">
                <a:moveTo>
                  <a:pt x="419328" y="5285854"/>
                </a:moveTo>
                <a:lnTo>
                  <a:pt x="233400" y="5285854"/>
                </a:lnTo>
                <a:lnTo>
                  <a:pt x="318528" y="5231384"/>
                </a:lnTo>
                <a:lnTo>
                  <a:pt x="357670" y="5202809"/>
                </a:lnTo>
                <a:lnTo>
                  <a:pt x="387997" y="5170335"/>
                </a:lnTo>
                <a:lnTo>
                  <a:pt x="407593" y="5131105"/>
                </a:lnTo>
                <a:lnTo>
                  <a:pt x="414553" y="5082235"/>
                </a:lnTo>
                <a:lnTo>
                  <a:pt x="414553" y="5080876"/>
                </a:lnTo>
                <a:lnTo>
                  <a:pt x="408241" y="5037861"/>
                </a:lnTo>
                <a:lnTo>
                  <a:pt x="390207" y="5000180"/>
                </a:lnTo>
                <a:lnTo>
                  <a:pt x="361772" y="4968926"/>
                </a:lnTo>
                <a:lnTo>
                  <a:pt x="324256" y="4945215"/>
                </a:lnTo>
                <a:lnTo>
                  <a:pt x="278980" y="4930165"/>
                </a:lnTo>
                <a:lnTo>
                  <a:pt x="227266" y="4924907"/>
                </a:lnTo>
                <a:lnTo>
                  <a:pt x="172491" y="4929276"/>
                </a:lnTo>
                <a:lnTo>
                  <a:pt x="126123" y="4942217"/>
                </a:lnTo>
                <a:lnTo>
                  <a:pt x="86093" y="4963452"/>
                </a:lnTo>
                <a:lnTo>
                  <a:pt x="50342" y="4992738"/>
                </a:lnTo>
                <a:lnTo>
                  <a:pt x="16827" y="5029797"/>
                </a:lnTo>
                <a:lnTo>
                  <a:pt x="121704" y="5119001"/>
                </a:lnTo>
                <a:lnTo>
                  <a:pt x="148907" y="5091938"/>
                </a:lnTo>
                <a:lnTo>
                  <a:pt x="172275" y="5073548"/>
                </a:lnTo>
                <a:lnTo>
                  <a:pt x="193344" y="5063083"/>
                </a:lnTo>
                <a:lnTo>
                  <a:pt x="213652" y="5059756"/>
                </a:lnTo>
                <a:lnTo>
                  <a:pt x="231851" y="5062423"/>
                </a:lnTo>
                <a:lnTo>
                  <a:pt x="245313" y="5069802"/>
                </a:lnTo>
                <a:lnTo>
                  <a:pt x="253682" y="5081028"/>
                </a:lnTo>
                <a:lnTo>
                  <a:pt x="256552" y="5095176"/>
                </a:lnTo>
                <a:lnTo>
                  <a:pt x="254279" y="5109007"/>
                </a:lnTo>
                <a:lnTo>
                  <a:pt x="247015" y="5123091"/>
                </a:lnTo>
                <a:lnTo>
                  <a:pt x="234137" y="5137696"/>
                </a:lnTo>
                <a:lnTo>
                  <a:pt x="215011" y="5153063"/>
                </a:lnTo>
                <a:lnTo>
                  <a:pt x="17500" y="5294719"/>
                </a:lnTo>
                <a:lnTo>
                  <a:pt x="17500" y="5410492"/>
                </a:lnTo>
                <a:lnTo>
                  <a:pt x="419328" y="5410492"/>
                </a:lnTo>
                <a:lnTo>
                  <a:pt x="419328" y="5285854"/>
                </a:lnTo>
                <a:close/>
              </a:path>
              <a:path w="1791335" h="8775065">
                <a:moveTo>
                  <a:pt x="419328" y="4167848"/>
                </a:moveTo>
                <a:lnTo>
                  <a:pt x="233400" y="4167848"/>
                </a:lnTo>
                <a:lnTo>
                  <a:pt x="318528" y="4113377"/>
                </a:lnTo>
                <a:lnTo>
                  <a:pt x="357670" y="4084802"/>
                </a:lnTo>
                <a:lnTo>
                  <a:pt x="387997" y="4052328"/>
                </a:lnTo>
                <a:lnTo>
                  <a:pt x="407593" y="4013098"/>
                </a:lnTo>
                <a:lnTo>
                  <a:pt x="414553" y="3964228"/>
                </a:lnTo>
                <a:lnTo>
                  <a:pt x="414553" y="3962870"/>
                </a:lnTo>
                <a:lnTo>
                  <a:pt x="408241" y="3919855"/>
                </a:lnTo>
                <a:lnTo>
                  <a:pt x="390207" y="3882174"/>
                </a:lnTo>
                <a:lnTo>
                  <a:pt x="361772" y="3850919"/>
                </a:lnTo>
                <a:lnTo>
                  <a:pt x="324256" y="3827208"/>
                </a:lnTo>
                <a:lnTo>
                  <a:pt x="278980" y="3812159"/>
                </a:lnTo>
                <a:lnTo>
                  <a:pt x="227266" y="3806901"/>
                </a:lnTo>
                <a:lnTo>
                  <a:pt x="172491" y="3811270"/>
                </a:lnTo>
                <a:lnTo>
                  <a:pt x="126123" y="3824211"/>
                </a:lnTo>
                <a:lnTo>
                  <a:pt x="86093" y="3845445"/>
                </a:lnTo>
                <a:lnTo>
                  <a:pt x="50342" y="3874732"/>
                </a:lnTo>
                <a:lnTo>
                  <a:pt x="16827" y="3911790"/>
                </a:lnTo>
                <a:lnTo>
                  <a:pt x="121704" y="4000995"/>
                </a:lnTo>
                <a:lnTo>
                  <a:pt x="148907" y="3973931"/>
                </a:lnTo>
                <a:lnTo>
                  <a:pt x="172275" y="3955542"/>
                </a:lnTo>
                <a:lnTo>
                  <a:pt x="193344" y="3945077"/>
                </a:lnTo>
                <a:lnTo>
                  <a:pt x="213652" y="3941749"/>
                </a:lnTo>
                <a:lnTo>
                  <a:pt x="231851" y="3944416"/>
                </a:lnTo>
                <a:lnTo>
                  <a:pt x="245313" y="3951795"/>
                </a:lnTo>
                <a:lnTo>
                  <a:pt x="253682" y="3963009"/>
                </a:lnTo>
                <a:lnTo>
                  <a:pt x="256552" y="3977170"/>
                </a:lnTo>
                <a:lnTo>
                  <a:pt x="254279" y="3991000"/>
                </a:lnTo>
                <a:lnTo>
                  <a:pt x="247015" y="4005084"/>
                </a:lnTo>
                <a:lnTo>
                  <a:pt x="234137" y="4019689"/>
                </a:lnTo>
                <a:lnTo>
                  <a:pt x="215011" y="4035056"/>
                </a:lnTo>
                <a:lnTo>
                  <a:pt x="17500" y="4176712"/>
                </a:lnTo>
                <a:lnTo>
                  <a:pt x="17500" y="4292485"/>
                </a:lnTo>
                <a:lnTo>
                  <a:pt x="419328" y="4292485"/>
                </a:lnTo>
                <a:lnTo>
                  <a:pt x="419328" y="4167848"/>
                </a:lnTo>
                <a:close/>
              </a:path>
              <a:path w="1791335" h="8775065">
                <a:moveTo>
                  <a:pt x="419328" y="3049841"/>
                </a:moveTo>
                <a:lnTo>
                  <a:pt x="233400" y="3049841"/>
                </a:lnTo>
                <a:lnTo>
                  <a:pt x="318528" y="2995371"/>
                </a:lnTo>
                <a:lnTo>
                  <a:pt x="357670" y="2966796"/>
                </a:lnTo>
                <a:lnTo>
                  <a:pt x="387997" y="2934335"/>
                </a:lnTo>
                <a:lnTo>
                  <a:pt x="407593" y="2895092"/>
                </a:lnTo>
                <a:lnTo>
                  <a:pt x="414553" y="2846222"/>
                </a:lnTo>
                <a:lnTo>
                  <a:pt x="414553" y="2844863"/>
                </a:lnTo>
                <a:lnTo>
                  <a:pt x="411454" y="2823756"/>
                </a:lnTo>
                <a:lnTo>
                  <a:pt x="408241" y="2801848"/>
                </a:lnTo>
                <a:lnTo>
                  <a:pt x="390207" y="2764167"/>
                </a:lnTo>
                <a:lnTo>
                  <a:pt x="361772" y="2732913"/>
                </a:lnTo>
                <a:lnTo>
                  <a:pt x="324256" y="2709202"/>
                </a:lnTo>
                <a:lnTo>
                  <a:pt x="278980" y="2694152"/>
                </a:lnTo>
                <a:lnTo>
                  <a:pt x="227266" y="2688894"/>
                </a:lnTo>
                <a:lnTo>
                  <a:pt x="172491" y="2693263"/>
                </a:lnTo>
                <a:lnTo>
                  <a:pt x="126123" y="2706205"/>
                </a:lnTo>
                <a:lnTo>
                  <a:pt x="86093" y="2727439"/>
                </a:lnTo>
                <a:lnTo>
                  <a:pt x="50342" y="2756725"/>
                </a:lnTo>
                <a:lnTo>
                  <a:pt x="16827" y="2793784"/>
                </a:lnTo>
                <a:lnTo>
                  <a:pt x="121704" y="2882989"/>
                </a:lnTo>
                <a:lnTo>
                  <a:pt x="148907" y="2855925"/>
                </a:lnTo>
                <a:lnTo>
                  <a:pt x="172275" y="2837535"/>
                </a:lnTo>
                <a:lnTo>
                  <a:pt x="193344" y="2827070"/>
                </a:lnTo>
                <a:lnTo>
                  <a:pt x="213652" y="2823756"/>
                </a:lnTo>
                <a:lnTo>
                  <a:pt x="231851" y="2826410"/>
                </a:lnTo>
                <a:lnTo>
                  <a:pt x="245313" y="2833789"/>
                </a:lnTo>
                <a:lnTo>
                  <a:pt x="253682" y="2845016"/>
                </a:lnTo>
                <a:lnTo>
                  <a:pt x="256552" y="2859163"/>
                </a:lnTo>
                <a:lnTo>
                  <a:pt x="254279" y="2872994"/>
                </a:lnTo>
                <a:lnTo>
                  <a:pt x="247015" y="2887078"/>
                </a:lnTo>
                <a:lnTo>
                  <a:pt x="234137" y="2901683"/>
                </a:lnTo>
                <a:lnTo>
                  <a:pt x="215011" y="2917050"/>
                </a:lnTo>
                <a:lnTo>
                  <a:pt x="17500" y="3058706"/>
                </a:lnTo>
                <a:lnTo>
                  <a:pt x="17500" y="3174479"/>
                </a:lnTo>
                <a:lnTo>
                  <a:pt x="419328" y="3174479"/>
                </a:lnTo>
                <a:lnTo>
                  <a:pt x="419328" y="3049841"/>
                </a:lnTo>
                <a:close/>
              </a:path>
              <a:path w="1791335" h="8775065">
                <a:moveTo>
                  <a:pt x="419328" y="1931847"/>
                </a:moveTo>
                <a:lnTo>
                  <a:pt x="233400" y="1931847"/>
                </a:lnTo>
                <a:lnTo>
                  <a:pt x="318528" y="1877364"/>
                </a:lnTo>
                <a:lnTo>
                  <a:pt x="357670" y="1848789"/>
                </a:lnTo>
                <a:lnTo>
                  <a:pt x="387997" y="1816328"/>
                </a:lnTo>
                <a:lnTo>
                  <a:pt x="407593" y="1777085"/>
                </a:lnTo>
                <a:lnTo>
                  <a:pt x="414553" y="1728216"/>
                </a:lnTo>
                <a:lnTo>
                  <a:pt x="414553" y="1726857"/>
                </a:lnTo>
                <a:lnTo>
                  <a:pt x="411454" y="1705749"/>
                </a:lnTo>
                <a:lnTo>
                  <a:pt x="408241" y="1683854"/>
                </a:lnTo>
                <a:lnTo>
                  <a:pt x="390207" y="1646161"/>
                </a:lnTo>
                <a:lnTo>
                  <a:pt x="361772" y="1614906"/>
                </a:lnTo>
                <a:lnTo>
                  <a:pt x="324256" y="1591195"/>
                </a:lnTo>
                <a:lnTo>
                  <a:pt x="278980" y="1576158"/>
                </a:lnTo>
                <a:lnTo>
                  <a:pt x="227266" y="1570888"/>
                </a:lnTo>
                <a:lnTo>
                  <a:pt x="172491" y="1575257"/>
                </a:lnTo>
                <a:lnTo>
                  <a:pt x="126123" y="1588198"/>
                </a:lnTo>
                <a:lnTo>
                  <a:pt x="86093" y="1609432"/>
                </a:lnTo>
                <a:lnTo>
                  <a:pt x="50342" y="1638719"/>
                </a:lnTo>
                <a:lnTo>
                  <a:pt x="16827" y="1675777"/>
                </a:lnTo>
                <a:lnTo>
                  <a:pt x="121704" y="1764995"/>
                </a:lnTo>
                <a:lnTo>
                  <a:pt x="148907" y="1737918"/>
                </a:lnTo>
                <a:lnTo>
                  <a:pt x="172275" y="1719529"/>
                </a:lnTo>
                <a:lnTo>
                  <a:pt x="193344" y="1709064"/>
                </a:lnTo>
                <a:lnTo>
                  <a:pt x="213652" y="1705749"/>
                </a:lnTo>
                <a:lnTo>
                  <a:pt x="231851" y="1708404"/>
                </a:lnTo>
                <a:lnTo>
                  <a:pt x="245313" y="1715795"/>
                </a:lnTo>
                <a:lnTo>
                  <a:pt x="253682" y="1727009"/>
                </a:lnTo>
                <a:lnTo>
                  <a:pt x="256552" y="1741157"/>
                </a:lnTo>
                <a:lnTo>
                  <a:pt x="254279" y="1754987"/>
                </a:lnTo>
                <a:lnTo>
                  <a:pt x="247015" y="1769084"/>
                </a:lnTo>
                <a:lnTo>
                  <a:pt x="234137" y="1783676"/>
                </a:lnTo>
                <a:lnTo>
                  <a:pt x="215011" y="1799043"/>
                </a:lnTo>
                <a:lnTo>
                  <a:pt x="17500" y="1940699"/>
                </a:lnTo>
                <a:lnTo>
                  <a:pt x="17500" y="2056472"/>
                </a:lnTo>
                <a:lnTo>
                  <a:pt x="419328" y="2056472"/>
                </a:lnTo>
                <a:lnTo>
                  <a:pt x="419328" y="1931847"/>
                </a:lnTo>
                <a:close/>
              </a:path>
              <a:path w="1791335" h="8775065">
                <a:moveTo>
                  <a:pt x="419328" y="813841"/>
                </a:moveTo>
                <a:lnTo>
                  <a:pt x="233400" y="813841"/>
                </a:lnTo>
                <a:lnTo>
                  <a:pt x="318528" y="759358"/>
                </a:lnTo>
                <a:lnTo>
                  <a:pt x="357670" y="730783"/>
                </a:lnTo>
                <a:lnTo>
                  <a:pt x="387997" y="698322"/>
                </a:lnTo>
                <a:lnTo>
                  <a:pt x="407593" y="659079"/>
                </a:lnTo>
                <a:lnTo>
                  <a:pt x="414553" y="610209"/>
                </a:lnTo>
                <a:lnTo>
                  <a:pt x="414553" y="608850"/>
                </a:lnTo>
                <a:lnTo>
                  <a:pt x="411454" y="587743"/>
                </a:lnTo>
                <a:lnTo>
                  <a:pt x="408241" y="565848"/>
                </a:lnTo>
                <a:lnTo>
                  <a:pt x="390207" y="528154"/>
                </a:lnTo>
                <a:lnTo>
                  <a:pt x="361772" y="496900"/>
                </a:lnTo>
                <a:lnTo>
                  <a:pt x="324256" y="473189"/>
                </a:lnTo>
                <a:lnTo>
                  <a:pt x="278980" y="458152"/>
                </a:lnTo>
                <a:lnTo>
                  <a:pt x="227266" y="452882"/>
                </a:lnTo>
                <a:lnTo>
                  <a:pt x="172491" y="457250"/>
                </a:lnTo>
                <a:lnTo>
                  <a:pt x="126123" y="470192"/>
                </a:lnTo>
                <a:lnTo>
                  <a:pt x="86093" y="491426"/>
                </a:lnTo>
                <a:lnTo>
                  <a:pt x="50342" y="520712"/>
                </a:lnTo>
                <a:lnTo>
                  <a:pt x="16827" y="557771"/>
                </a:lnTo>
                <a:lnTo>
                  <a:pt x="121704" y="646988"/>
                </a:lnTo>
                <a:lnTo>
                  <a:pt x="148907" y="619912"/>
                </a:lnTo>
                <a:lnTo>
                  <a:pt x="172275" y="601535"/>
                </a:lnTo>
                <a:lnTo>
                  <a:pt x="193344" y="591058"/>
                </a:lnTo>
                <a:lnTo>
                  <a:pt x="213652" y="587743"/>
                </a:lnTo>
                <a:lnTo>
                  <a:pt x="231851" y="590397"/>
                </a:lnTo>
                <a:lnTo>
                  <a:pt x="245313" y="597789"/>
                </a:lnTo>
                <a:lnTo>
                  <a:pt x="253682" y="609003"/>
                </a:lnTo>
                <a:lnTo>
                  <a:pt x="256552" y="623150"/>
                </a:lnTo>
                <a:lnTo>
                  <a:pt x="254279" y="636981"/>
                </a:lnTo>
                <a:lnTo>
                  <a:pt x="247015" y="651078"/>
                </a:lnTo>
                <a:lnTo>
                  <a:pt x="234137" y="665670"/>
                </a:lnTo>
                <a:lnTo>
                  <a:pt x="215011" y="681037"/>
                </a:lnTo>
                <a:lnTo>
                  <a:pt x="17500" y="822693"/>
                </a:lnTo>
                <a:lnTo>
                  <a:pt x="17500" y="938466"/>
                </a:lnTo>
                <a:lnTo>
                  <a:pt x="419328" y="938466"/>
                </a:lnTo>
                <a:lnTo>
                  <a:pt x="419328" y="813841"/>
                </a:lnTo>
                <a:close/>
              </a:path>
              <a:path w="1791335" h="8775065">
                <a:moveTo>
                  <a:pt x="426237" y="7834096"/>
                </a:moveTo>
                <a:lnTo>
                  <a:pt x="287388" y="7834096"/>
                </a:lnTo>
                <a:lnTo>
                  <a:pt x="214198" y="8045602"/>
                </a:lnTo>
                <a:lnTo>
                  <a:pt x="141008" y="7834096"/>
                </a:lnTo>
                <a:lnTo>
                  <a:pt x="0" y="7834096"/>
                </a:lnTo>
                <a:lnTo>
                  <a:pt x="152844" y="8213509"/>
                </a:lnTo>
                <a:lnTo>
                  <a:pt x="273392" y="8213509"/>
                </a:lnTo>
                <a:lnTo>
                  <a:pt x="341033" y="8045602"/>
                </a:lnTo>
                <a:lnTo>
                  <a:pt x="426237" y="7834096"/>
                </a:lnTo>
                <a:close/>
              </a:path>
              <a:path w="1791335" h="8775065">
                <a:moveTo>
                  <a:pt x="426237" y="6716090"/>
                </a:moveTo>
                <a:lnTo>
                  <a:pt x="287388" y="6716090"/>
                </a:lnTo>
                <a:lnTo>
                  <a:pt x="214198" y="6927596"/>
                </a:lnTo>
                <a:lnTo>
                  <a:pt x="141008" y="6716090"/>
                </a:lnTo>
                <a:lnTo>
                  <a:pt x="0" y="6716090"/>
                </a:lnTo>
                <a:lnTo>
                  <a:pt x="152844" y="7095503"/>
                </a:lnTo>
                <a:lnTo>
                  <a:pt x="273392" y="7095503"/>
                </a:lnTo>
                <a:lnTo>
                  <a:pt x="341033" y="6927596"/>
                </a:lnTo>
                <a:lnTo>
                  <a:pt x="426237" y="6716090"/>
                </a:lnTo>
                <a:close/>
              </a:path>
              <a:path w="1791335" h="8775065">
                <a:moveTo>
                  <a:pt x="426237" y="5598084"/>
                </a:moveTo>
                <a:lnTo>
                  <a:pt x="287388" y="5598084"/>
                </a:lnTo>
                <a:lnTo>
                  <a:pt x="214198" y="5809589"/>
                </a:lnTo>
                <a:lnTo>
                  <a:pt x="141008" y="5598084"/>
                </a:lnTo>
                <a:lnTo>
                  <a:pt x="0" y="5598084"/>
                </a:lnTo>
                <a:lnTo>
                  <a:pt x="152844" y="5977496"/>
                </a:lnTo>
                <a:lnTo>
                  <a:pt x="273392" y="5977496"/>
                </a:lnTo>
                <a:lnTo>
                  <a:pt x="341033" y="5809589"/>
                </a:lnTo>
                <a:lnTo>
                  <a:pt x="426237" y="5598084"/>
                </a:lnTo>
                <a:close/>
              </a:path>
              <a:path w="1791335" h="8775065">
                <a:moveTo>
                  <a:pt x="426237" y="4480077"/>
                </a:moveTo>
                <a:lnTo>
                  <a:pt x="287388" y="4480077"/>
                </a:lnTo>
                <a:lnTo>
                  <a:pt x="214198" y="4691583"/>
                </a:lnTo>
                <a:lnTo>
                  <a:pt x="141008" y="4480077"/>
                </a:lnTo>
                <a:lnTo>
                  <a:pt x="0" y="4480077"/>
                </a:lnTo>
                <a:lnTo>
                  <a:pt x="152844" y="4859490"/>
                </a:lnTo>
                <a:lnTo>
                  <a:pt x="273392" y="4859490"/>
                </a:lnTo>
                <a:lnTo>
                  <a:pt x="341033" y="4691583"/>
                </a:lnTo>
                <a:lnTo>
                  <a:pt x="426237" y="4480077"/>
                </a:lnTo>
                <a:close/>
              </a:path>
              <a:path w="1791335" h="8775065">
                <a:moveTo>
                  <a:pt x="426237" y="3362083"/>
                </a:moveTo>
                <a:lnTo>
                  <a:pt x="287388" y="3362083"/>
                </a:lnTo>
                <a:lnTo>
                  <a:pt x="214198" y="3573576"/>
                </a:lnTo>
                <a:lnTo>
                  <a:pt x="141008" y="3362083"/>
                </a:lnTo>
                <a:lnTo>
                  <a:pt x="0" y="3362083"/>
                </a:lnTo>
                <a:lnTo>
                  <a:pt x="152844" y="3741483"/>
                </a:lnTo>
                <a:lnTo>
                  <a:pt x="273392" y="3741483"/>
                </a:lnTo>
                <a:lnTo>
                  <a:pt x="341033" y="3573576"/>
                </a:lnTo>
                <a:lnTo>
                  <a:pt x="426237" y="3362083"/>
                </a:lnTo>
                <a:close/>
              </a:path>
              <a:path w="1791335" h="8775065">
                <a:moveTo>
                  <a:pt x="426237" y="2244077"/>
                </a:moveTo>
                <a:lnTo>
                  <a:pt x="287388" y="2244077"/>
                </a:lnTo>
                <a:lnTo>
                  <a:pt x="214198" y="2455570"/>
                </a:lnTo>
                <a:lnTo>
                  <a:pt x="141008" y="2244077"/>
                </a:lnTo>
                <a:lnTo>
                  <a:pt x="0" y="2244077"/>
                </a:lnTo>
                <a:lnTo>
                  <a:pt x="152844" y="2623477"/>
                </a:lnTo>
                <a:lnTo>
                  <a:pt x="273392" y="2623477"/>
                </a:lnTo>
                <a:lnTo>
                  <a:pt x="341033" y="2455570"/>
                </a:lnTo>
                <a:lnTo>
                  <a:pt x="426237" y="2244077"/>
                </a:lnTo>
                <a:close/>
              </a:path>
              <a:path w="1791335" h="8775065">
                <a:moveTo>
                  <a:pt x="426237" y="1126070"/>
                </a:moveTo>
                <a:lnTo>
                  <a:pt x="287388" y="1126070"/>
                </a:lnTo>
                <a:lnTo>
                  <a:pt x="214198" y="1337564"/>
                </a:lnTo>
                <a:lnTo>
                  <a:pt x="141008" y="1126070"/>
                </a:lnTo>
                <a:lnTo>
                  <a:pt x="0" y="1126070"/>
                </a:lnTo>
                <a:lnTo>
                  <a:pt x="152844" y="1505470"/>
                </a:lnTo>
                <a:lnTo>
                  <a:pt x="273392" y="1505470"/>
                </a:lnTo>
                <a:lnTo>
                  <a:pt x="341033" y="1337564"/>
                </a:lnTo>
                <a:lnTo>
                  <a:pt x="426237" y="1126070"/>
                </a:lnTo>
                <a:close/>
              </a:path>
              <a:path w="1791335" h="8775065">
                <a:moveTo>
                  <a:pt x="426237" y="8064"/>
                </a:moveTo>
                <a:lnTo>
                  <a:pt x="287388" y="8064"/>
                </a:lnTo>
                <a:lnTo>
                  <a:pt x="214198" y="219557"/>
                </a:lnTo>
                <a:lnTo>
                  <a:pt x="141008" y="8064"/>
                </a:lnTo>
                <a:lnTo>
                  <a:pt x="0" y="8064"/>
                </a:lnTo>
                <a:lnTo>
                  <a:pt x="152844" y="387464"/>
                </a:lnTo>
                <a:lnTo>
                  <a:pt x="273392" y="387464"/>
                </a:lnTo>
                <a:lnTo>
                  <a:pt x="341033" y="219557"/>
                </a:lnTo>
                <a:lnTo>
                  <a:pt x="426237" y="8064"/>
                </a:lnTo>
                <a:close/>
              </a:path>
              <a:path w="1791335" h="8775065">
                <a:moveTo>
                  <a:pt x="568617" y="7834096"/>
                </a:moveTo>
                <a:lnTo>
                  <a:pt x="442683" y="7834096"/>
                </a:lnTo>
                <a:lnTo>
                  <a:pt x="442683" y="8210817"/>
                </a:lnTo>
                <a:lnTo>
                  <a:pt x="568617" y="8210817"/>
                </a:lnTo>
                <a:lnTo>
                  <a:pt x="568617" y="7834096"/>
                </a:lnTo>
                <a:close/>
              </a:path>
              <a:path w="1791335" h="8775065">
                <a:moveTo>
                  <a:pt x="568617" y="6716090"/>
                </a:moveTo>
                <a:lnTo>
                  <a:pt x="442683" y="6716090"/>
                </a:lnTo>
                <a:lnTo>
                  <a:pt x="442683" y="7092810"/>
                </a:lnTo>
                <a:lnTo>
                  <a:pt x="568617" y="7092810"/>
                </a:lnTo>
                <a:lnTo>
                  <a:pt x="568617" y="6716090"/>
                </a:lnTo>
                <a:close/>
              </a:path>
              <a:path w="1791335" h="8775065">
                <a:moveTo>
                  <a:pt x="568617" y="5598084"/>
                </a:moveTo>
                <a:lnTo>
                  <a:pt x="442683" y="5598084"/>
                </a:lnTo>
                <a:lnTo>
                  <a:pt x="442683" y="5974804"/>
                </a:lnTo>
                <a:lnTo>
                  <a:pt x="568617" y="5974804"/>
                </a:lnTo>
                <a:lnTo>
                  <a:pt x="568617" y="5598084"/>
                </a:lnTo>
                <a:close/>
              </a:path>
              <a:path w="1791335" h="8775065">
                <a:moveTo>
                  <a:pt x="568617" y="4480077"/>
                </a:moveTo>
                <a:lnTo>
                  <a:pt x="442683" y="4480077"/>
                </a:lnTo>
                <a:lnTo>
                  <a:pt x="442683" y="4856797"/>
                </a:lnTo>
                <a:lnTo>
                  <a:pt x="568617" y="4856797"/>
                </a:lnTo>
                <a:lnTo>
                  <a:pt x="568617" y="4480077"/>
                </a:lnTo>
                <a:close/>
              </a:path>
              <a:path w="1791335" h="8775065">
                <a:moveTo>
                  <a:pt x="568617" y="3362071"/>
                </a:moveTo>
                <a:lnTo>
                  <a:pt x="442683" y="3362071"/>
                </a:lnTo>
                <a:lnTo>
                  <a:pt x="442683" y="3738791"/>
                </a:lnTo>
                <a:lnTo>
                  <a:pt x="568617" y="3738791"/>
                </a:lnTo>
                <a:lnTo>
                  <a:pt x="568617" y="3362071"/>
                </a:lnTo>
                <a:close/>
              </a:path>
              <a:path w="1791335" h="8775065">
                <a:moveTo>
                  <a:pt x="568617" y="2244064"/>
                </a:moveTo>
                <a:lnTo>
                  <a:pt x="442683" y="2244064"/>
                </a:lnTo>
                <a:lnTo>
                  <a:pt x="442683" y="2620784"/>
                </a:lnTo>
                <a:lnTo>
                  <a:pt x="568617" y="2620784"/>
                </a:lnTo>
                <a:lnTo>
                  <a:pt x="568617" y="2244064"/>
                </a:lnTo>
                <a:close/>
              </a:path>
              <a:path w="1791335" h="8775065">
                <a:moveTo>
                  <a:pt x="568617" y="1126058"/>
                </a:moveTo>
                <a:lnTo>
                  <a:pt x="442683" y="1126058"/>
                </a:lnTo>
                <a:lnTo>
                  <a:pt x="442683" y="1502778"/>
                </a:lnTo>
                <a:lnTo>
                  <a:pt x="568617" y="1502778"/>
                </a:lnTo>
                <a:lnTo>
                  <a:pt x="568617" y="1126058"/>
                </a:lnTo>
                <a:close/>
              </a:path>
              <a:path w="1791335" h="8775065">
                <a:moveTo>
                  <a:pt x="568617" y="8051"/>
                </a:moveTo>
                <a:lnTo>
                  <a:pt x="442683" y="8051"/>
                </a:lnTo>
                <a:lnTo>
                  <a:pt x="442683" y="384771"/>
                </a:lnTo>
                <a:lnTo>
                  <a:pt x="568617" y="384771"/>
                </a:lnTo>
                <a:lnTo>
                  <a:pt x="568617" y="8051"/>
                </a:lnTo>
                <a:close/>
              </a:path>
              <a:path w="1791335" h="8775065">
                <a:moveTo>
                  <a:pt x="909662" y="8524786"/>
                </a:moveTo>
                <a:lnTo>
                  <a:pt x="905751" y="8476424"/>
                </a:lnTo>
                <a:lnTo>
                  <a:pt x="894219" y="8430704"/>
                </a:lnTo>
                <a:lnTo>
                  <a:pt x="875334" y="8388794"/>
                </a:lnTo>
                <a:lnTo>
                  <a:pt x="849401" y="8351875"/>
                </a:lnTo>
                <a:lnTo>
                  <a:pt x="816686" y="8321129"/>
                </a:lnTo>
                <a:lnTo>
                  <a:pt x="777506" y="8297710"/>
                </a:lnTo>
                <a:lnTo>
                  <a:pt x="751674" y="8289226"/>
                </a:lnTo>
                <a:lnTo>
                  <a:pt x="751674" y="8526145"/>
                </a:lnTo>
                <a:lnTo>
                  <a:pt x="751674" y="8527517"/>
                </a:lnTo>
                <a:lnTo>
                  <a:pt x="746633" y="8572119"/>
                </a:lnTo>
                <a:lnTo>
                  <a:pt x="732345" y="8606511"/>
                </a:lnTo>
                <a:lnTo>
                  <a:pt x="710006" y="8628647"/>
                </a:lnTo>
                <a:lnTo>
                  <a:pt x="680834" y="8636470"/>
                </a:lnTo>
                <a:lnTo>
                  <a:pt x="651459" y="8628431"/>
                </a:lnTo>
                <a:lnTo>
                  <a:pt x="628662" y="8605825"/>
                </a:lnTo>
                <a:lnTo>
                  <a:pt x="613892" y="8570963"/>
                </a:lnTo>
                <a:lnTo>
                  <a:pt x="608647" y="8526145"/>
                </a:lnTo>
                <a:lnTo>
                  <a:pt x="608647" y="8524786"/>
                </a:lnTo>
                <a:lnTo>
                  <a:pt x="613689" y="8480171"/>
                </a:lnTo>
                <a:lnTo>
                  <a:pt x="627976" y="8445779"/>
                </a:lnTo>
                <a:lnTo>
                  <a:pt x="650316" y="8423656"/>
                </a:lnTo>
                <a:lnTo>
                  <a:pt x="679475" y="8415820"/>
                </a:lnTo>
                <a:lnTo>
                  <a:pt x="708863" y="8423859"/>
                </a:lnTo>
                <a:lnTo>
                  <a:pt x="731659" y="8446465"/>
                </a:lnTo>
                <a:lnTo>
                  <a:pt x="746429" y="8481327"/>
                </a:lnTo>
                <a:lnTo>
                  <a:pt x="751674" y="8526145"/>
                </a:lnTo>
                <a:lnTo>
                  <a:pt x="751674" y="8289226"/>
                </a:lnTo>
                <a:lnTo>
                  <a:pt x="732129" y="8282800"/>
                </a:lnTo>
                <a:lnTo>
                  <a:pt x="680834" y="8277568"/>
                </a:lnTo>
                <a:lnTo>
                  <a:pt x="629500" y="8282851"/>
                </a:lnTo>
                <a:lnTo>
                  <a:pt x="583958" y="8297913"/>
                </a:lnTo>
                <a:lnTo>
                  <a:pt x="544563" y="8321561"/>
                </a:lnTo>
                <a:lnTo>
                  <a:pt x="511606" y="8352561"/>
                </a:lnTo>
                <a:lnTo>
                  <a:pt x="485406" y="8389721"/>
                </a:lnTo>
                <a:lnTo>
                  <a:pt x="466305" y="8431847"/>
                </a:lnTo>
                <a:lnTo>
                  <a:pt x="454609" y="8477720"/>
                </a:lnTo>
                <a:lnTo>
                  <a:pt x="450761" y="8524786"/>
                </a:lnTo>
                <a:lnTo>
                  <a:pt x="450646" y="8527517"/>
                </a:lnTo>
                <a:lnTo>
                  <a:pt x="454558" y="8575878"/>
                </a:lnTo>
                <a:lnTo>
                  <a:pt x="466102" y="8621598"/>
                </a:lnTo>
                <a:lnTo>
                  <a:pt x="484987" y="8663495"/>
                </a:lnTo>
                <a:lnTo>
                  <a:pt x="510921" y="8700414"/>
                </a:lnTo>
                <a:lnTo>
                  <a:pt x="543623" y="8731161"/>
                </a:lnTo>
                <a:lnTo>
                  <a:pt x="582815" y="8754593"/>
                </a:lnTo>
                <a:lnTo>
                  <a:pt x="628192" y="8769502"/>
                </a:lnTo>
                <a:lnTo>
                  <a:pt x="679475" y="8774735"/>
                </a:lnTo>
                <a:lnTo>
                  <a:pt x="730821" y="8769439"/>
                </a:lnTo>
                <a:lnTo>
                  <a:pt x="776351" y="8754377"/>
                </a:lnTo>
                <a:lnTo>
                  <a:pt x="815759" y="8730729"/>
                </a:lnTo>
                <a:lnTo>
                  <a:pt x="848715" y="8699729"/>
                </a:lnTo>
                <a:lnTo>
                  <a:pt x="874903" y="8662556"/>
                </a:lnTo>
                <a:lnTo>
                  <a:pt x="886726" y="8636470"/>
                </a:lnTo>
                <a:lnTo>
                  <a:pt x="894003" y="8620430"/>
                </a:lnTo>
                <a:lnTo>
                  <a:pt x="905700" y="8574557"/>
                </a:lnTo>
                <a:lnTo>
                  <a:pt x="909561" y="8527517"/>
                </a:lnTo>
                <a:lnTo>
                  <a:pt x="909662" y="8524786"/>
                </a:lnTo>
                <a:close/>
              </a:path>
              <a:path w="1791335" h="8775065">
                <a:moveTo>
                  <a:pt x="909662" y="7406780"/>
                </a:moveTo>
                <a:lnTo>
                  <a:pt x="905751" y="7358418"/>
                </a:lnTo>
                <a:lnTo>
                  <a:pt x="894219" y="7312698"/>
                </a:lnTo>
                <a:lnTo>
                  <a:pt x="875334" y="7270788"/>
                </a:lnTo>
                <a:lnTo>
                  <a:pt x="849401" y="7233882"/>
                </a:lnTo>
                <a:lnTo>
                  <a:pt x="816686" y="7203122"/>
                </a:lnTo>
                <a:lnTo>
                  <a:pt x="777506" y="7179704"/>
                </a:lnTo>
                <a:lnTo>
                  <a:pt x="751674" y="7171220"/>
                </a:lnTo>
                <a:lnTo>
                  <a:pt x="751674" y="7408138"/>
                </a:lnTo>
                <a:lnTo>
                  <a:pt x="751674" y="7409510"/>
                </a:lnTo>
                <a:lnTo>
                  <a:pt x="746633" y="7454112"/>
                </a:lnTo>
                <a:lnTo>
                  <a:pt x="732345" y="7488504"/>
                </a:lnTo>
                <a:lnTo>
                  <a:pt x="710006" y="7510640"/>
                </a:lnTo>
                <a:lnTo>
                  <a:pt x="680834" y="7518463"/>
                </a:lnTo>
                <a:lnTo>
                  <a:pt x="651459" y="7510424"/>
                </a:lnTo>
                <a:lnTo>
                  <a:pt x="628662" y="7487818"/>
                </a:lnTo>
                <a:lnTo>
                  <a:pt x="613892" y="7452957"/>
                </a:lnTo>
                <a:lnTo>
                  <a:pt x="608647" y="7408138"/>
                </a:lnTo>
                <a:lnTo>
                  <a:pt x="608647" y="7406780"/>
                </a:lnTo>
                <a:lnTo>
                  <a:pt x="613689" y="7362164"/>
                </a:lnTo>
                <a:lnTo>
                  <a:pt x="627976" y="7327773"/>
                </a:lnTo>
                <a:lnTo>
                  <a:pt x="650316" y="7305649"/>
                </a:lnTo>
                <a:lnTo>
                  <a:pt x="679475" y="7297814"/>
                </a:lnTo>
                <a:lnTo>
                  <a:pt x="708863" y="7305853"/>
                </a:lnTo>
                <a:lnTo>
                  <a:pt x="731659" y="7328459"/>
                </a:lnTo>
                <a:lnTo>
                  <a:pt x="746429" y="7363320"/>
                </a:lnTo>
                <a:lnTo>
                  <a:pt x="751674" y="7408138"/>
                </a:lnTo>
                <a:lnTo>
                  <a:pt x="751674" y="7171220"/>
                </a:lnTo>
                <a:lnTo>
                  <a:pt x="732129" y="7164794"/>
                </a:lnTo>
                <a:lnTo>
                  <a:pt x="680834" y="7159561"/>
                </a:lnTo>
                <a:lnTo>
                  <a:pt x="629500" y="7164845"/>
                </a:lnTo>
                <a:lnTo>
                  <a:pt x="583958" y="7179919"/>
                </a:lnTo>
                <a:lnTo>
                  <a:pt x="544563" y="7203554"/>
                </a:lnTo>
                <a:lnTo>
                  <a:pt x="511606" y="7234555"/>
                </a:lnTo>
                <a:lnTo>
                  <a:pt x="485406" y="7271728"/>
                </a:lnTo>
                <a:lnTo>
                  <a:pt x="466305" y="7313841"/>
                </a:lnTo>
                <a:lnTo>
                  <a:pt x="454609" y="7359713"/>
                </a:lnTo>
                <a:lnTo>
                  <a:pt x="450761" y="7406780"/>
                </a:lnTo>
                <a:lnTo>
                  <a:pt x="450646" y="7409510"/>
                </a:lnTo>
                <a:lnTo>
                  <a:pt x="454558" y="7457872"/>
                </a:lnTo>
                <a:lnTo>
                  <a:pt x="466102" y="7503592"/>
                </a:lnTo>
                <a:lnTo>
                  <a:pt x="484987" y="7545489"/>
                </a:lnTo>
                <a:lnTo>
                  <a:pt x="510921" y="7582408"/>
                </a:lnTo>
                <a:lnTo>
                  <a:pt x="543623" y="7613167"/>
                </a:lnTo>
                <a:lnTo>
                  <a:pt x="582815" y="7636586"/>
                </a:lnTo>
                <a:lnTo>
                  <a:pt x="628192" y="7651496"/>
                </a:lnTo>
                <a:lnTo>
                  <a:pt x="679475" y="7656728"/>
                </a:lnTo>
                <a:lnTo>
                  <a:pt x="730821" y="7651432"/>
                </a:lnTo>
                <a:lnTo>
                  <a:pt x="776351" y="7636370"/>
                </a:lnTo>
                <a:lnTo>
                  <a:pt x="815759" y="7612723"/>
                </a:lnTo>
                <a:lnTo>
                  <a:pt x="848715" y="7581722"/>
                </a:lnTo>
                <a:lnTo>
                  <a:pt x="874903" y="7544549"/>
                </a:lnTo>
                <a:lnTo>
                  <a:pt x="886726" y="7518463"/>
                </a:lnTo>
                <a:lnTo>
                  <a:pt x="894003" y="7502436"/>
                </a:lnTo>
                <a:lnTo>
                  <a:pt x="905700" y="7456551"/>
                </a:lnTo>
                <a:lnTo>
                  <a:pt x="909561" y="7409510"/>
                </a:lnTo>
                <a:lnTo>
                  <a:pt x="909662" y="7406780"/>
                </a:lnTo>
                <a:close/>
              </a:path>
              <a:path w="1791335" h="8775065">
                <a:moveTo>
                  <a:pt x="909662" y="6288773"/>
                </a:moveTo>
                <a:lnTo>
                  <a:pt x="905751" y="6240411"/>
                </a:lnTo>
                <a:lnTo>
                  <a:pt x="894219" y="6194691"/>
                </a:lnTo>
                <a:lnTo>
                  <a:pt x="875334" y="6152781"/>
                </a:lnTo>
                <a:lnTo>
                  <a:pt x="849401" y="6115875"/>
                </a:lnTo>
                <a:lnTo>
                  <a:pt x="816686" y="6085116"/>
                </a:lnTo>
                <a:lnTo>
                  <a:pt x="777506" y="6061697"/>
                </a:lnTo>
                <a:lnTo>
                  <a:pt x="751674" y="6053213"/>
                </a:lnTo>
                <a:lnTo>
                  <a:pt x="751674" y="6290132"/>
                </a:lnTo>
                <a:lnTo>
                  <a:pt x="751674" y="6291504"/>
                </a:lnTo>
                <a:lnTo>
                  <a:pt x="746633" y="6336106"/>
                </a:lnTo>
                <a:lnTo>
                  <a:pt x="732345" y="6370498"/>
                </a:lnTo>
                <a:lnTo>
                  <a:pt x="710006" y="6392634"/>
                </a:lnTo>
                <a:lnTo>
                  <a:pt x="680834" y="6400457"/>
                </a:lnTo>
                <a:lnTo>
                  <a:pt x="651459" y="6392418"/>
                </a:lnTo>
                <a:lnTo>
                  <a:pt x="628662" y="6369812"/>
                </a:lnTo>
                <a:lnTo>
                  <a:pt x="613892" y="6334950"/>
                </a:lnTo>
                <a:lnTo>
                  <a:pt x="608647" y="6290132"/>
                </a:lnTo>
                <a:lnTo>
                  <a:pt x="608647" y="6288773"/>
                </a:lnTo>
                <a:lnTo>
                  <a:pt x="613689" y="6244158"/>
                </a:lnTo>
                <a:lnTo>
                  <a:pt x="627976" y="6209766"/>
                </a:lnTo>
                <a:lnTo>
                  <a:pt x="650316" y="6187643"/>
                </a:lnTo>
                <a:lnTo>
                  <a:pt x="679475" y="6179807"/>
                </a:lnTo>
                <a:lnTo>
                  <a:pt x="708863" y="6187846"/>
                </a:lnTo>
                <a:lnTo>
                  <a:pt x="731659" y="6210452"/>
                </a:lnTo>
                <a:lnTo>
                  <a:pt x="746429" y="6245314"/>
                </a:lnTo>
                <a:lnTo>
                  <a:pt x="751674" y="6290132"/>
                </a:lnTo>
                <a:lnTo>
                  <a:pt x="751674" y="6053213"/>
                </a:lnTo>
                <a:lnTo>
                  <a:pt x="732129" y="6046787"/>
                </a:lnTo>
                <a:lnTo>
                  <a:pt x="680834" y="6041555"/>
                </a:lnTo>
                <a:lnTo>
                  <a:pt x="629500" y="6046838"/>
                </a:lnTo>
                <a:lnTo>
                  <a:pt x="583958" y="6061913"/>
                </a:lnTo>
                <a:lnTo>
                  <a:pt x="544563" y="6085548"/>
                </a:lnTo>
                <a:lnTo>
                  <a:pt x="511606" y="6116548"/>
                </a:lnTo>
                <a:lnTo>
                  <a:pt x="485406" y="6153721"/>
                </a:lnTo>
                <a:lnTo>
                  <a:pt x="466305" y="6195834"/>
                </a:lnTo>
                <a:lnTo>
                  <a:pt x="454609" y="6241707"/>
                </a:lnTo>
                <a:lnTo>
                  <a:pt x="450761" y="6288773"/>
                </a:lnTo>
                <a:lnTo>
                  <a:pt x="450646" y="6291504"/>
                </a:lnTo>
                <a:lnTo>
                  <a:pt x="454558" y="6339865"/>
                </a:lnTo>
                <a:lnTo>
                  <a:pt x="466102" y="6385585"/>
                </a:lnTo>
                <a:lnTo>
                  <a:pt x="484987" y="6427483"/>
                </a:lnTo>
                <a:lnTo>
                  <a:pt x="510921" y="6464401"/>
                </a:lnTo>
                <a:lnTo>
                  <a:pt x="543623" y="6495161"/>
                </a:lnTo>
                <a:lnTo>
                  <a:pt x="582815" y="6518580"/>
                </a:lnTo>
                <a:lnTo>
                  <a:pt x="628192" y="6533489"/>
                </a:lnTo>
                <a:lnTo>
                  <a:pt x="679475" y="6538722"/>
                </a:lnTo>
                <a:lnTo>
                  <a:pt x="730821" y="6533426"/>
                </a:lnTo>
                <a:lnTo>
                  <a:pt x="776351" y="6518364"/>
                </a:lnTo>
                <a:lnTo>
                  <a:pt x="815759" y="6494716"/>
                </a:lnTo>
                <a:lnTo>
                  <a:pt x="848715" y="6463716"/>
                </a:lnTo>
                <a:lnTo>
                  <a:pt x="874903" y="6426543"/>
                </a:lnTo>
                <a:lnTo>
                  <a:pt x="886726" y="6400457"/>
                </a:lnTo>
                <a:lnTo>
                  <a:pt x="894003" y="6384430"/>
                </a:lnTo>
                <a:lnTo>
                  <a:pt x="905700" y="6338544"/>
                </a:lnTo>
                <a:lnTo>
                  <a:pt x="909561" y="6291504"/>
                </a:lnTo>
                <a:lnTo>
                  <a:pt x="909662" y="6288773"/>
                </a:lnTo>
                <a:close/>
              </a:path>
              <a:path w="1791335" h="8775065">
                <a:moveTo>
                  <a:pt x="909662" y="5170767"/>
                </a:moveTo>
                <a:lnTo>
                  <a:pt x="905751" y="5122405"/>
                </a:lnTo>
                <a:lnTo>
                  <a:pt x="894219" y="5076685"/>
                </a:lnTo>
                <a:lnTo>
                  <a:pt x="875334" y="5034775"/>
                </a:lnTo>
                <a:lnTo>
                  <a:pt x="849401" y="4997869"/>
                </a:lnTo>
                <a:lnTo>
                  <a:pt x="816686" y="4967109"/>
                </a:lnTo>
                <a:lnTo>
                  <a:pt x="777506" y="4943691"/>
                </a:lnTo>
                <a:lnTo>
                  <a:pt x="751674" y="4935207"/>
                </a:lnTo>
                <a:lnTo>
                  <a:pt x="751674" y="5172126"/>
                </a:lnTo>
                <a:lnTo>
                  <a:pt x="751674" y="5173497"/>
                </a:lnTo>
                <a:lnTo>
                  <a:pt x="746633" y="5218100"/>
                </a:lnTo>
                <a:lnTo>
                  <a:pt x="732345" y="5252491"/>
                </a:lnTo>
                <a:lnTo>
                  <a:pt x="710006" y="5274627"/>
                </a:lnTo>
                <a:lnTo>
                  <a:pt x="680834" y="5282450"/>
                </a:lnTo>
                <a:lnTo>
                  <a:pt x="651459" y="5274411"/>
                </a:lnTo>
                <a:lnTo>
                  <a:pt x="628662" y="5251805"/>
                </a:lnTo>
                <a:lnTo>
                  <a:pt x="613892" y="5216944"/>
                </a:lnTo>
                <a:lnTo>
                  <a:pt x="608647" y="5172126"/>
                </a:lnTo>
                <a:lnTo>
                  <a:pt x="608647" y="5170767"/>
                </a:lnTo>
                <a:lnTo>
                  <a:pt x="613689" y="5126152"/>
                </a:lnTo>
                <a:lnTo>
                  <a:pt x="627976" y="5091760"/>
                </a:lnTo>
                <a:lnTo>
                  <a:pt x="650316" y="5069637"/>
                </a:lnTo>
                <a:lnTo>
                  <a:pt x="679475" y="5061801"/>
                </a:lnTo>
                <a:lnTo>
                  <a:pt x="708863" y="5069852"/>
                </a:lnTo>
                <a:lnTo>
                  <a:pt x="731659" y="5092446"/>
                </a:lnTo>
                <a:lnTo>
                  <a:pt x="746429" y="5127307"/>
                </a:lnTo>
                <a:lnTo>
                  <a:pt x="751674" y="5172126"/>
                </a:lnTo>
                <a:lnTo>
                  <a:pt x="751674" y="4935207"/>
                </a:lnTo>
                <a:lnTo>
                  <a:pt x="732129" y="4928781"/>
                </a:lnTo>
                <a:lnTo>
                  <a:pt x="680834" y="4923548"/>
                </a:lnTo>
                <a:lnTo>
                  <a:pt x="629500" y="4928832"/>
                </a:lnTo>
                <a:lnTo>
                  <a:pt x="583958" y="4943907"/>
                </a:lnTo>
                <a:lnTo>
                  <a:pt x="544563" y="4967541"/>
                </a:lnTo>
                <a:lnTo>
                  <a:pt x="511606" y="4998542"/>
                </a:lnTo>
                <a:lnTo>
                  <a:pt x="485406" y="5035715"/>
                </a:lnTo>
                <a:lnTo>
                  <a:pt x="466305" y="5077828"/>
                </a:lnTo>
                <a:lnTo>
                  <a:pt x="454609" y="5123700"/>
                </a:lnTo>
                <a:lnTo>
                  <a:pt x="450761" y="5170767"/>
                </a:lnTo>
                <a:lnTo>
                  <a:pt x="450646" y="5173497"/>
                </a:lnTo>
                <a:lnTo>
                  <a:pt x="454558" y="5221859"/>
                </a:lnTo>
                <a:lnTo>
                  <a:pt x="466102" y="5267579"/>
                </a:lnTo>
                <a:lnTo>
                  <a:pt x="484987" y="5309476"/>
                </a:lnTo>
                <a:lnTo>
                  <a:pt x="510921" y="5346395"/>
                </a:lnTo>
                <a:lnTo>
                  <a:pt x="543623" y="5377154"/>
                </a:lnTo>
                <a:lnTo>
                  <a:pt x="582815" y="5400573"/>
                </a:lnTo>
                <a:lnTo>
                  <a:pt x="628192" y="5415483"/>
                </a:lnTo>
                <a:lnTo>
                  <a:pt x="679475" y="5420715"/>
                </a:lnTo>
                <a:lnTo>
                  <a:pt x="730821" y="5415419"/>
                </a:lnTo>
                <a:lnTo>
                  <a:pt x="776351" y="5400357"/>
                </a:lnTo>
                <a:lnTo>
                  <a:pt x="815759" y="5376710"/>
                </a:lnTo>
                <a:lnTo>
                  <a:pt x="848715" y="5345709"/>
                </a:lnTo>
                <a:lnTo>
                  <a:pt x="874903" y="5308536"/>
                </a:lnTo>
                <a:lnTo>
                  <a:pt x="886726" y="5282450"/>
                </a:lnTo>
                <a:lnTo>
                  <a:pt x="894003" y="5266423"/>
                </a:lnTo>
                <a:lnTo>
                  <a:pt x="905700" y="5220538"/>
                </a:lnTo>
                <a:lnTo>
                  <a:pt x="909561" y="5173497"/>
                </a:lnTo>
                <a:lnTo>
                  <a:pt x="909662" y="5170767"/>
                </a:lnTo>
                <a:close/>
              </a:path>
              <a:path w="1791335" h="8775065">
                <a:moveTo>
                  <a:pt x="909662" y="4052760"/>
                </a:moveTo>
                <a:lnTo>
                  <a:pt x="905751" y="4004399"/>
                </a:lnTo>
                <a:lnTo>
                  <a:pt x="894219" y="3958679"/>
                </a:lnTo>
                <a:lnTo>
                  <a:pt x="875334" y="3916769"/>
                </a:lnTo>
                <a:lnTo>
                  <a:pt x="849401" y="3879862"/>
                </a:lnTo>
                <a:lnTo>
                  <a:pt x="816686" y="3849103"/>
                </a:lnTo>
                <a:lnTo>
                  <a:pt x="777506" y="3825684"/>
                </a:lnTo>
                <a:lnTo>
                  <a:pt x="751674" y="3817201"/>
                </a:lnTo>
                <a:lnTo>
                  <a:pt x="751674" y="4054119"/>
                </a:lnTo>
                <a:lnTo>
                  <a:pt x="751674" y="4055491"/>
                </a:lnTo>
                <a:lnTo>
                  <a:pt x="746633" y="4100093"/>
                </a:lnTo>
                <a:lnTo>
                  <a:pt x="732345" y="4134485"/>
                </a:lnTo>
                <a:lnTo>
                  <a:pt x="710006" y="4156621"/>
                </a:lnTo>
                <a:lnTo>
                  <a:pt x="680834" y="4164444"/>
                </a:lnTo>
                <a:lnTo>
                  <a:pt x="651459" y="4156405"/>
                </a:lnTo>
                <a:lnTo>
                  <a:pt x="628662" y="4133799"/>
                </a:lnTo>
                <a:lnTo>
                  <a:pt x="613892" y="4098937"/>
                </a:lnTo>
                <a:lnTo>
                  <a:pt x="608647" y="4054119"/>
                </a:lnTo>
                <a:lnTo>
                  <a:pt x="608647" y="4052760"/>
                </a:lnTo>
                <a:lnTo>
                  <a:pt x="613689" y="4008145"/>
                </a:lnTo>
                <a:lnTo>
                  <a:pt x="627976" y="3973753"/>
                </a:lnTo>
                <a:lnTo>
                  <a:pt x="650316" y="3951630"/>
                </a:lnTo>
                <a:lnTo>
                  <a:pt x="679475" y="3943794"/>
                </a:lnTo>
                <a:lnTo>
                  <a:pt x="708863" y="3951846"/>
                </a:lnTo>
                <a:lnTo>
                  <a:pt x="731659" y="3974439"/>
                </a:lnTo>
                <a:lnTo>
                  <a:pt x="746429" y="4009301"/>
                </a:lnTo>
                <a:lnTo>
                  <a:pt x="751674" y="4054119"/>
                </a:lnTo>
                <a:lnTo>
                  <a:pt x="751674" y="3817201"/>
                </a:lnTo>
                <a:lnTo>
                  <a:pt x="732129" y="3810774"/>
                </a:lnTo>
                <a:lnTo>
                  <a:pt x="680834" y="3805542"/>
                </a:lnTo>
                <a:lnTo>
                  <a:pt x="629500" y="3810825"/>
                </a:lnTo>
                <a:lnTo>
                  <a:pt x="583958" y="3825900"/>
                </a:lnTo>
                <a:lnTo>
                  <a:pt x="544563" y="3849535"/>
                </a:lnTo>
                <a:lnTo>
                  <a:pt x="511606" y="3880535"/>
                </a:lnTo>
                <a:lnTo>
                  <a:pt x="485406" y="3917708"/>
                </a:lnTo>
                <a:lnTo>
                  <a:pt x="466305" y="3959822"/>
                </a:lnTo>
                <a:lnTo>
                  <a:pt x="454609" y="4005694"/>
                </a:lnTo>
                <a:lnTo>
                  <a:pt x="450761" y="4052760"/>
                </a:lnTo>
                <a:lnTo>
                  <a:pt x="450646" y="4055491"/>
                </a:lnTo>
                <a:lnTo>
                  <a:pt x="454558" y="4103852"/>
                </a:lnTo>
                <a:lnTo>
                  <a:pt x="466102" y="4149572"/>
                </a:lnTo>
                <a:lnTo>
                  <a:pt x="484987" y="4191470"/>
                </a:lnTo>
                <a:lnTo>
                  <a:pt x="510921" y="4228389"/>
                </a:lnTo>
                <a:lnTo>
                  <a:pt x="543623" y="4259148"/>
                </a:lnTo>
                <a:lnTo>
                  <a:pt x="582815" y="4282567"/>
                </a:lnTo>
                <a:lnTo>
                  <a:pt x="628192" y="4297477"/>
                </a:lnTo>
                <a:lnTo>
                  <a:pt x="679475" y="4302709"/>
                </a:lnTo>
                <a:lnTo>
                  <a:pt x="730821" y="4297413"/>
                </a:lnTo>
                <a:lnTo>
                  <a:pt x="776351" y="4282351"/>
                </a:lnTo>
                <a:lnTo>
                  <a:pt x="815759" y="4258716"/>
                </a:lnTo>
                <a:lnTo>
                  <a:pt x="848715" y="4227703"/>
                </a:lnTo>
                <a:lnTo>
                  <a:pt x="874903" y="4190530"/>
                </a:lnTo>
                <a:lnTo>
                  <a:pt x="886726" y="4164444"/>
                </a:lnTo>
                <a:lnTo>
                  <a:pt x="894003" y="4148417"/>
                </a:lnTo>
                <a:lnTo>
                  <a:pt x="905700" y="4102544"/>
                </a:lnTo>
                <a:lnTo>
                  <a:pt x="909561" y="4055491"/>
                </a:lnTo>
                <a:lnTo>
                  <a:pt x="909662" y="4052760"/>
                </a:lnTo>
                <a:close/>
              </a:path>
              <a:path w="1791335" h="8775065">
                <a:moveTo>
                  <a:pt x="909662" y="2934754"/>
                </a:moveTo>
                <a:lnTo>
                  <a:pt x="905751" y="2886392"/>
                </a:lnTo>
                <a:lnTo>
                  <a:pt x="894219" y="2840672"/>
                </a:lnTo>
                <a:lnTo>
                  <a:pt x="875334" y="2798762"/>
                </a:lnTo>
                <a:lnTo>
                  <a:pt x="849401" y="2761856"/>
                </a:lnTo>
                <a:lnTo>
                  <a:pt x="816686" y="2731097"/>
                </a:lnTo>
                <a:lnTo>
                  <a:pt x="777506" y="2707678"/>
                </a:lnTo>
                <a:lnTo>
                  <a:pt x="751674" y="2699194"/>
                </a:lnTo>
                <a:lnTo>
                  <a:pt x="751674" y="2936113"/>
                </a:lnTo>
                <a:lnTo>
                  <a:pt x="751674" y="2937484"/>
                </a:lnTo>
                <a:lnTo>
                  <a:pt x="746633" y="2982087"/>
                </a:lnTo>
                <a:lnTo>
                  <a:pt x="732345" y="3016478"/>
                </a:lnTo>
                <a:lnTo>
                  <a:pt x="710006" y="3038614"/>
                </a:lnTo>
                <a:lnTo>
                  <a:pt x="680834" y="3046450"/>
                </a:lnTo>
                <a:lnTo>
                  <a:pt x="651459" y="3038398"/>
                </a:lnTo>
                <a:lnTo>
                  <a:pt x="628662" y="3015792"/>
                </a:lnTo>
                <a:lnTo>
                  <a:pt x="613892" y="2980931"/>
                </a:lnTo>
                <a:lnTo>
                  <a:pt x="608647" y="2936113"/>
                </a:lnTo>
                <a:lnTo>
                  <a:pt x="608647" y="2934754"/>
                </a:lnTo>
                <a:lnTo>
                  <a:pt x="613689" y="2890139"/>
                </a:lnTo>
                <a:lnTo>
                  <a:pt x="627976" y="2855760"/>
                </a:lnTo>
                <a:lnTo>
                  <a:pt x="650316" y="2833624"/>
                </a:lnTo>
                <a:lnTo>
                  <a:pt x="679475" y="2825788"/>
                </a:lnTo>
                <a:lnTo>
                  <a:pt x="708863" y="2833840"/>
                </a:lnTo>
                <a:lnTo>
                  <a:pt x="731659" y="2856433"/>
                </a:lnTo>
                <a:lnTo>
                  <a:pt x="746429" y="2891294"/>
                </a:lnTo>
                <a:lnTo>
                  <a:pt x="751674" y="2936113"/>
                </a:lnTo>
                <a:lnTo>
                  <a:pt x="751674" y="2699194"/>
                </a:lnTo>
                <a:lnTo>
                  <a:pt x="732129" y="2692768"/>
                </a:lnTo>
                <a:lnTo>
                  <a:pt x="680834" y="2687536"/>
                </a:lnTo>
                <a:lnTo>
                  <a:pt x="629500" y="2692819"/>
                </a:lnTo>
                <a:lnTo>
                  <a:pt x="583958" y="2707894"/>
                </a:lnTo>
                <a:lnTo>
                  <a:pt x="544563" y="2731528"/>
                </a:lnTo>
                <a:lnTo>
                  <a:pt x="511606" y="2762529"/>
                </a:lnTo>
                <a:lnTo>
                  <a:pt x="485406" y="2799702"/>
                </a:lnTo>
                <a:lnTo>
                  <a:pt x="466305" y="2841815"/>
                </a:lnTo>
                <a:lnTo>
                  <a:pt x="454609" y="2887688"/>
                </a:lnTo>
                <a:lnTo>
                  <a:pt x="450761" y="2934754"/>
                </a:lnTo>
                <a:lnTo>
                  <a:pt x="450646" y="2937484"/>
                </a:lnTo>
                <a:lnTo>
                  <a:pt x="454558" y="2985846"/>
                </a:lnTo>
                <a:lnTo>
                  <a:pt x="466102" y="3031566"/>
                </a:lnTo>
                <a:lnTo>
                  <a:pt x="484987" y="3073463"/>
                </a:lnTo>
                <a:lnTo>
                  <a:pt x="510921" y="3110382"/>
                </a:lnTo>
                <a:lnTo>
                  <a:pt x="543623" y="3141141"/>
                </a:lnTo>
                <a:lnTo>
                  <a:pt x="582815" y="3164560"/>
                </a:lnTo>
                <a:lnTo>
                  <a:pt x="628192" y="3179470"/>
                </a:lnTo>
                <a:lnTo>
                  <a:pt x="679475" y="3184702"/>
                </a:lnTo>
                <a:lnTo>
                  <a:pt x="730821" y="3179407"/>
                </a:lnTo>
                <a:lnTo>
                  <a:pt x="776351" y="3164344"/>
                </a:lnTo>
                <a:lnTo>
                  <a:pt x="815759" y="3140710"/>
                </a:lnTo>
                <a:lnTo>
                  <a:pt x="848715" y="3109696"/>
                </a:lnTo>
                <a:lnTo>
                  <a:pt x="874903" y="3072536"/>
                </a:lnTo>
                <a:lnTo>
                  <a:pt x="886726" y="3046450"/>
                </a:lnTo>
                <a:lnTo>
                  <a:pt x="894003" y="3030410"/>
                </a:lnTo>
                <a:lnTo>
                  <a:pt x="905700" y="2984538"/>
                </a:lnTo>
                <a:lnTo>
                  <a:pt x="909561" y="2937484"/>
                </a:lnTo>
                <a:lnTo>
                  <a:pt x="909662" y="2934754"/>
                </a:lnTo>
                <a:close/>
              </a:path>
              <a:path w="1791335" h="8775065">
                <a:moveTo>
                  <a:pt x="909662" y="1816747"/>
                </a:moveTo>
                <a:lnTo>
                  <a:pt x="905751" y="1768386"/>
                </a:lnTo>
                <a:lnTo>
                  <a:pt x="894219" y="1722666"/>
                </a:lnTo>
                <a:lnTo>
                  <a:pt x="875334" y="1680768"/>
                </a:lnTo>
                <a:lnTo>
                  <a:pt x="849401" y="1643849"/>
                </a:lnTo>
                <a:lnTo>
                  <a:pt x="816686" y="1613090"/>
                </a:lnTo>
                <a:lnTo>
                  <a:pt x="777506" y="1589671"/>
                </a:lnTo>
                <a:lnTo>
                  <a:pt x="751674" y="1581188"/>
                </a:lnTo>
                <a:lnTo>
                  <a:pt x="751674" y="1818106"/>
                </a:lnTo>
                <a:lnTo>
                  <a:pt x="751674" y="1819478"/>
                </a:lnTo>
                <a:lnTo>
                  <a:pt x="746633" y="1864080"/>
                </a:lnTo>
                <a:lnTo>
                  <a:pt x="732345" y="1898472"/>
                </a:lnTo>
                <a:lnTo>
                  <a:pt x="710006" y="1920608"/>
                </a:lnTo>
                <a:lnTo>
                  <a:pt x="680834" y="1928444"/>
                </a:lnTo>
                <a:lnTo>
                  <a:pt x="651459" y="1920392"/>
                </a:lnTo>
                <a:lnTo>
                  <a:pt x="628662" y="1897786"/>
                </a:lnTo>
                <a:lnTo>
                  <a:pt x="613892" y="1862924"/>
                </a:lnTo>
                <a:lnTo>
                  <a:pt x="608647" y="1818106"/>
                </a:lnTo>
                <a:lnTo>
                  <a:pt x="608647" y="1816747"/>
                </a:lnTo>
                <a:lnTo>
                  <a:pt x="613689" y="1772145"/>
                </a:lnTo>
                <a:lnTo>
                  <a:pt x="627976" y="1737753"/>
                </a:lnTo>
                <a:lnTo>
                  <a:pt x="650316" y="1715617"/>
                </a:lnTo>
                <a:lnTo>
                  <a:pt x="679475" y="1707781"/>
                </a:lnTo>
                <a:lnTo>
                  <a:pt x="708863" y="1715833"/>
                </a:lnTo>
                <a:lnTo>
                  <a:pt x="731659" y="1738426"/>
                </a:lnTo>
                <a:lnTo>
                  <a:pt x="746429" y="1773288"/>
                </a:lnTo>
                <a:lnTo>
                  <a:pt x="751674" y="1818106"/>
                </a:lnTo>
                <a:lnTo>
                  <a:pt x="751674" y="1581188"/>
                </a:lnTo>
                <a:lnTo>
                  <a:pt x="732129" y="1574761"/>
                </a:lnTo>
                <a:lnTo>
                  <a:pt x="680834" y="1569529"/>
                </a:lnTo>
                <a:lnTo>
                  <a:pt x="629500" y="1574825"/>
                </a:lnTo>
                <a:lnTo>
                  <a:pt x="583958" y="1589887"/>
                </a:lnTo>
                <a:lnTo>
                  <a:pt x="544563" y="1613522"/>
                </a:lnTo>
                <a:lnTo>
                  <a:pt x="511606" y="1644523"/>
                </a:lnTo>
                <a:lnTo>
                  <a:pt x="485406" y="1681695"/>
                </a:lnTo>
                <a:lnTo>
                  <a:pt x="466305" y="1723821"/>
                </a:lnTo>
                <a:lnTo>
                  <a:pt x="454609" y="1769694"/>
                </a:lnTo>
                <a:lnTo>
                  <a:pt x="450761" y="1816747"/>
                </a:lnTo>
                <a:lnTo>
                  <a:pt x="450646" y="1819478"/>
                </a:lnTo>
                <a:lnTo>
                  <a:pt x="454558" y="1867839"/>
                </a:lnTo>
                <a:lnTo>
                  <a:pt x="466102" y="1913559"/>
                </a:lnTo>
                <a:lnTo>
                  <a:pt x="484987" y="1955457"/>
                </a:lnTo>
                <a:lnTo>
                  <a:pt x="510921" y="1992376"/>
                </a:lnTo>
                <a:lnTo>
                  <a:pt x="543623" y="2023135"/>
                </a:lnTo>
                <a:lnTo>
                  <a:pt x="582815" y="2046554"/>
                </a:lnTo>
                <a:lnTo>
                  <a:pt x="628192" y="2061464"/>
                </a:lnTo>
                <a:lnTo>
                  <a:pt x="679475" y="2066696"/>
                </a:lnTo>
                <a:lnTo>
                  <a:pt x="730821" y="2061413"/>
                </a:lnTo>
                <a:lnTo>
                  <a:pt x="776351" y="2046338"/>
                </a:lnTo>
                <a:lnTo>
                  <a:pt x="815759" y="2022703"/>
                </a:lnTo>
                <a:lnTo>
                  <a:pt x="848715" y="1991690"/>
                </a:lnTo>
                <a:lnTo>
                  <a:pt x="874903" y="1954530"/>
                </a:lnTo>
                <a:lnTo>
                  <a:pt x="886726" y="1928444"/>
                </a:lnTo>
                <a:lnTo>
                  <a:pt x="894003" y="1912404"/>
                </a:lnTo>
                <a:lnTo>
                  <a:pt x="905700" y="1866531"/>
                </a:lnTo>
                <a:lnTo>
                  <a:pt x="909561" y="1819478"/>
                </a:lnTo>
                <a:lnTo>
                  <a:pt x="909662" y="1816747"/>
                </a:lnTo>
                <a:close/>
              </a:path>
              <a:path w="1791335" h="8775065">
                <a:moveTo>
                  <a:pt x="909662" y="698741"/>
                </a:moveTo>
                <a:lnTo>
                  <a:pt x="905751" y="650379"/>
                </a:lnTo>
                <a:lnTo>
                  <a:pt x="894219" y="604659"/>
                </a:lnTo>
                <a:lnTo>
                  <a:pt x="875334" y="562762"/>
                </a:lnTo>
                <a:lnTo>
                  <a:pt x="849401" y="525843"/>
                </a:lnTo>
                <a:lnTo>
                  <a:pt x="816686" y="495084"/>
                </a:lnTo>
                <a:lnTo>
                  <a:pt x="777506" y="471665"/>
                </a:lnTo>
                <a:lnTo>
                  <a:pt x="751674" y="463181"/>
                </a:lnTo>
                <a:lnTo>
                  <a:pt x="751674" y="700100"/>
                </a:lnTo>
                <a:lnTo>
                  <a:pt x="751674" y="701471"/>
                </a:lnTo>
                <a:lnTo>
                  <a:pt x="746633" y="746074"/>
                </a:lnTo>
                <a:lnTo>
                  <a:pt x="732345" y="780465"/>
                </a:lnTo>
                <a:lnTo>
                  <a:pt x="710006" y="802601"/>
                </a:lnTo>
                <a:lnTo>
                  <a:pt x="680834" y="810437"/>
                </a:lnTo>
                <a:lnTo>
                  <a:pt x="651459" y="802386"/>
                </a:lnTo>
                <a:lnTo>
                  <a:pt x="628662" y="779780"/>
                </a:lnTo>
                <a:lnTo>
                  <a:pt x="613892" y="744918"/>
                </a:lnTo>
                <a:lnTo>
                  <a:pt x="608647" y="700100"/>
                </a:lnTo>
                <a:lnTo>
                  <a:pt x="608647" y="698741"/>
                </a:lnTo>
                <a:lnTo>
                  <a:pt x="613689" y="654138"/>
                </a:lnTo>
                <a:lnTo>
                  <a:pt x="627976" y="619747"/>
                </a:lnTo>
                <a:lnTo>
                  <a:pt x="650316" y="597611"/>
                </a:lnTo>
                <a:lnTo>
                  <a:pt x="679475" y="589775"/>
                </a:lnTo>
                <a:lnTo>
                  <a:pt x="708863" y="597827"/>
                </a:lnTo>
                <a:lnTo>
                  <a:pt x="731659" y="620420"/>
                </a:lnTo>
                <a:lnTo>
                  <a:pt x="746429" y="655281"/>
                </a:lnTo>
                <a:lnTo>
                  <a:pt x="751674" y="700100"/>
                </a:lnTo>
                <a:lnTo>
                  <a:pt x="751674" y="463181"/>
                </a:lnTo>
                <a:lnTo>
                  <a:pt x="732129" y="456755"/>
                </a:lnTo>
                <a:lnTo>
                  <a:pt x="680834" y="451523"/>
                </a:lnTo>
                <a:lnTo>
                  <a:pt x="629500" y="456819"/>
                </a:lnTo>
                <a:lnTo>
                  <a:pt x="583958" y="471881"/>
                </a:lnTo>
                <a:lnTo>
                  <a:pt x="544563" y="495515"/>
                </a:lnTo>
                <a:lnTo>
                  <a:pt x="511606" y="526516"/>
                </a:lnTo>
                <a:lnTo>
                  <a:pt x="485406" y="563689"/>
                </a:lnTo>
                <a:lnTo>
                  <a:pt x="466305" y="605815"/>
                </a:lnTo>
                <a:lnTo>
                  <a:pt x="454609" y="651687"/>
                </a:lnTo>
                <a:lnTo>
                  <a:pt x="450761" y="698741"/>
                </a:lnTo>
                <a:lnTo>
                  <a:pt x="450646" y="701471"/>
                </a:lnTo>
                <a:lnTo>
                  <a:pt x="454558" y="749833"/>
                </a:lnTo>
                <a:lnTo>
                  <a:pt x="466102" y="795553"/>
                </a:lnTo>
                <a:lnTo>
                  <a:pt x="484987" y="837463"/>
                </a:lnTo>
                <a:lnTo>
                  <a:pt x="510921" y="874369"/>
                </a:lnTo>
                <a:lnTo>
                  <a:pt x="543623" y="905129"/>
                </a:lnTo>
                <a:lnTo>
                  <a:pt x="582815" y="928547"/>
                </a:lnTo>
                <a:lnTo>
                  <a:pt x="628192" y="943457"/>
                </a:lnTo>
                <a:lnTo>
                  <a:pt x="679475" y="948690"/>
                </a:lnTo>
                <a:lnTo>
                  <a:pt x="730821" y="943406"/>
                </a:lnTo>
                <a:lnTo>
                  <a:pt x="776351" y="928331"/>
                </a:lnTo>
                <a:lnTo>
                  <a:pt x="815759" y="904697"/>
                </a:lnTo>
                <a:lnTo>
                  <a:pt x="848715" y="873683"/>
                </a:lnTo>
                <a:lnTo>
                  <a:pt x="874903" y="836523"/>
                </a:lnTo>
                <a:lnTo>
                  <a:pt x="886726" y="810437"/>
                </a:lnTo>
                <a:lnTo>
                  <a:pt x="894003" y="794397"/>
                </a:lnTo>
                <a:lnTo>
                  <a:pt x="905700" y="748525"/>
                </a:lnTo>
                <a:lnTo>
                  <a:pt x="909561" y="701471"/>
                </a:lnTo>
                <a:lnTo>
                  <a:pt x="909662" y="698741"/>
                </a:lnTo>
                <a:close/>
              </a:path>
              <a:path w="1791335" h="8775065">
                <a:moveTo>
                  <a:pt x="977392" y="8117179"/>
                </a:moveTo>
                <a:lnTo>
                  <a:pt x="957389" y="8105876"/>
                </a:lnTo>
                <a:lnTo>
                  <a:pt x="873531" y="8058518"/>
                </a:lnTo>
                <a:lnTo>
                  <a:pt x="860831" y="8077721"/>
                </a:lnTo>
                <a:lnTo>
                  <a:pt x="845464" y="8092694"/>
                </a:lnTo>
                <a:lnTo>
                  <a:pt x="826376" y="8102409"/>
                </a:lnTo>
                <a:lnTo>
                  <a:pt x="802487" y="8105876"/>
                </a:lnTo>
                <a:lnTo>
                  <a:pt x="773988" y="8099730"/>
                </a:lnTo>
                <a:lnTo>
                  <a:pt x="751700" y="8082534"/>
                </a:lnTo>
                <a:lnTo>
                  <a:pt x="737171" y="8056156"/>
                </a:lnTo>
                <a:lnTo>
                  <a:pt x="731977" y="8022450"/>
                </a:lnTo>
                <a:lnTo>
                  <a:pt x="731977" y="8021383"/>
                </a:lnTo>
                <a:lnTo>
                  <a:pt x="737019" y="7989443"/>
                </a:lnTo>
                <a:lnTo>
                  <a:pt x="751293" y="7963255"/>
                </a:lnTo>
                <a:lnTo>
                  <a:pt x="773531" y="7945552"/>
                </a:lnTo>
                <a:lnTo>
                  <a:pt x="802487" y="7939049"/>
                </a:lnTo>
                <a:lnTo>
                  <a:pt x="825728" y="7942415"/>
                </a:lnTo>
                <a:lnTo>
                  <a:pt x="844334" y="7951825"/>
                </a:lnTo>
                <a:lnTo>
                  <a:pt x="859091" y="7966291"/>
                </a:lnTo>
                <a:lnTo>
                  <a:pt x="870839" y="7984782"/>
                </a:lnTo>
                <a:lnTo>
                  <a:pt x="948956" y="7939049"/>
                </a:lnTo>
                <a:lnTo>
                  <a:pt x="946302" y="7884376"/>
                </a:lnTo>
                <a:lnTo>
                  <a:pt x="908570" y="7853413"/>
                </a:lnTo>
                <a:lnTo>
                  <a:pt x="861250" y="7833233"/>
                </a:lnTo>
                <a:lnTo>
                  <a:pt x="804100" y="7826032"/>
                </a:lnTo>
                <a:lnTo>
                  <a:pt x="757593" y="7831010"/>
                </a:lnTo>
                <a:lnTo>
                  <a:pt x="715225" y="7845298"/>
                </a:lnTo>
                <a:lnTo>
                  <a:pt x="678091" y="7867929"/>
                </a:lnTo>
                <a:lnTo>
                  <a:pt x="647280" y="7897927"/>
                </a:lnTo>
                <a:lnTo>
                  <a:pt x="623912" y="7934325"/>
                </a:lnTo>
                <a:lnTo>
                  <a:pt x="609092" y="7976159"/>
                </a:lnTo>
                <a:lnTo>
                  <a:pt x="604024" y="8021383"/>
                </a:lnTo>
                <a:lnTo>
                  <a:pt x="603897" y="8023530"/>
                </a:lnTo>
                <a:lnTo>
                  <a:pt x="609244" y="8071129"/>
                </a:lnTo>
                <a:lnTo>
                  <a:pt x="624370" y="8113331"/>
                </a:lnTo>
                <a:lnTo>
                  <a:pt x="647915" y="8149450"/>
                </a:lnTo>
                <a:lnTo>
                  <a:pt x="678535" y="8178774"/>
                </a:lnTo>
                <a:lnTo>
                  <a:pt x="714870" y="8200593"/>
                </a:lnTo>
                <a:lnTo>
                  <a:pt x="755561" y="8214195"/>
                </a:lnTo>
                <a:lnTo>
                  <a:pt x="799261" y="8218894"/>
                </a:lnTo>
                <a:lnTo>
                  <a:pt x="862126" y="8210867"/>
                </a:lnTo>
                <a:lnTo>
                  <a:pt x="911529" y="8189023"/>
                </a:lnTo>
                <a:lnTo>
                  <a:pt x="949325" y="8156676"/>
                </a:lnTo>
                <a:lnTo>
                  <a:pt x="977392" y="8117179"/>
                </a:lnTo>
                <a:close/>
              </a:path>
              <a:path w="1791335" h="8775065">
                <a:moveTo>
                  <a:pt x="977392" y="6999173"/>
                </a:moveTo>
                <a:lnTo>
                  <a:pt x="957389" y="6987870"/>
                </a:lnTo>
                <a:lnTo>
                  <a:pt x="873531" y="6940512"/>
                </a:lnTo>
                <a:lnTo>
                  <a:pt x="860831" y="6959714"/>
                </a:lnTo>
                <a:lnTo>
                  <a:pt x="845464" y="6974687"/>
                </a:lnTo>
                <a:lnTo>
                  <a:pt x="826376" y="6984403"/>
                </a:lnTo>
                <a:lnTo>
                  <a:pt x="802487" y="6987870"/>
                </a:lnTo>
                <a:lnTo>
                  <a:pt x="773988" y="6981723"/>
                </a:lnTo>
                <a:lnTo>
                  <a:pt x="751700" y="6964527"/>
                </a:lnTo>
                <a:lnTo>
                  <a:pt x="737171" y="6938150"/>
                </a:lnTo>
                <a:lnTo>
                  <a:pt x="731977" y="6904456"/>
                </a:lnTo>
                <a:lnTo>
                  <a:pt x="731977" y="6903377"/>
                </a:lnTo>
                <a:lnTo>
                  <a:pt x="737019" y="6871436"/>
                </a:lnTo>
                <a:lnTo>
                  <a:pt x="751293" y="6845249"/>
                </a:lnTo>
                <a:lnTo>
                  <a:pt x="773531" y="6827545"/>
                </a:lnTo>
                <a:lnTo>
                  <a:pt x="802487" y="6821043"/>
                </a:lnTo>
                <a:lnTo>
                  <a:pt x="825728" y="6824408"/>
                </a:lnTo>
                <a:lnTo>
                  <a:pt x="844334" y="6833819"/>
                </a:lnTo>
                <a:lnTo>
                  <a:pt x="859091" y="6848284"/>
                </a:lnTo>
                <a:lnTo>
                  <a:pt x="870839" y="6866776"/>
                </a:lnTo>
                <a:lnTo>
                  <a:pt x="948956" y="6821043"/>
                </a:lnTo>
                <a:lnTo>
                  <a:pt x="946302" y="6766369"/>
                </a:lnTo>
                <a:lnTo>
                  <a:pt x="908570" y="6735407"/>
                </a:lnTo>
                <a:lnTo>
                  <a:pt x="861250" y="6715226"/>
                </a:lnTo>
                <a:lnTo>
                  <a:pt x="804100" y="6708026"/>
                </a:lnTo>
                <a:lnTo>
                  <a:pt x="757593" y="6713004"/>
                </a:lnTo>
                <a:lnTo>
                  <a:pt x="715225" y="6727291"/>
                </a:lnTo>
                <a:lnTo>
                  <a:pt x="678091" y="6749923"/>
                </a:lnTo>
                <a:lnTo>
                  <a:pt x="647280" y="6779920"/>
                </a:lnTo>
                <a:lnTo>
                  <a:pt x="623912" y="6816318"/>
                </a:lnTo>
                <a:lnTo>
                  <a:pt x="609092" y="6858152"/>
                </a:lnTo>
                <a:lnTo>
                  <a:pt x="604024" y="6903377"/>
                </a:lnTo>
                <a:lnTo>
                  <a:pt x="603897" y="6905523"/>
                </a:lnTo>
                <a:lnTo>
                  <a:pt x="609244" y="6953123"/>
                </a:lnTo>
                <a:lnTo>
                  <a:pt x="624370" y="6995325"/>
                </a:lnTo>
                <a:lnTo>
                  <a:pt x="647915" y="7031444"/>
                </a:lnTo>
                <a:lnTo>
                  <a:pt x="678535" y="7060768"/>
                </a:lnTo>
                <a:lnTo>
                  <a:pt x="714870" y="7082587"/>
                </a:lnTo>
                <a:lnTo>
                  <a:pt x="755561" y="7096188"/>
                </a:lnTo>
                <a:lnTo>
                  <a:pt x="799261" y="7100887"/>
                </a:lnTo>
                <a:lnTo>
                  <a:pt x="862126" y="7092861"/>
                </a:lnTo>
                <a:lnTo>
                  <a:pt x="911529" y="7071017"/>
                </a:lnTo>
                <a:lnTo>
                  <a:pt x="949325" y="7038670"/>
                </a:lnTo>
                <a:lnTo>
                  <a:pt x="977392" y="6999173"/>
                </a:lnTo>
                <a:close/>
              </a:path>
              <a:path w="1791335" h="8775065">
                <a:moveTo>
                  <a:pt x="977392" y="5881167"/>
                </a:moveTo>
                <a:lnTo>
                  <a:pt x="957389" y="5869864"/>
                </a:lnTo>
                <a:lnTo>
                  <a:pt x="873531" y="5822505"/>
                </a:lnTo>
                <a:lnTo>
                  <a:pt x="860831" y="5841708"/>
                </a:lnTo>
                <a:lnTo>
                  <a:pt x="845464" y="5856681"/>
                </a:lnTo>
                <a:lnTo>
                  <a:pt x="826376" y="5866396"/>
                </a:lnTo>
                <a:lnTo>
                  <a:pt x="802487" y="5869864"/>
                </a:lnTo>
                <a:lnTo>
                  <a:pt x="773988" y="5863717"/>
                </a:lnTo>
                <a:lnTo>
                  <a:pt x="751700" y="5846521"/>
                </a:lnTo>
                <a:lnTo>
                  <a:pt x="737171" y="5820143"/>
                </a:lnTo>
                <a:lnTo>
                  <a:pt x="731977" y="5786450"/>
                </a:lnTo>
                <a:lnTo>
                  <a:pt x="731977" y="5785370"/>
                </a:lnTo>
                <a:lnTo>
                  <a:pt x="737019" y="5753430"/>
                </a:lnTo>
                <a:lnTo>
                  <a:pt x="751293" y="5727255"/>
                </a:lnTo>
                <a:lnTo>
                  <a:pt x="773531" y="5709539"/>
                </a:lnTo>
                <a:lnTo>
                  <a:pt x="802487" y="5703036"/>
                </a:lnTo>
                <a:lnTo>
                  <a:pt x="825728" y="5706402"/>
                </a:lnTo>
                <a:lnTo>
                  <a:pt x="844334" y="5715813"/>
                </a:lnTo>
                <a:lnTo>
                  <a:pt x="859091" y="5730278"/>
                </a:lnTo>
                <a:lnTo>
                  <a:pt x="870839" y="5748769"/>
                </a:lnTo>
                <a:lnTo>
                  <a:pt x="948956" y="5703036"/>
                </a:lnTo>
                <a:lnTo>
                  <a:pt x="946302" y="5648363"/>
                </a:lnTo>
                <a:lnTo>
                  <a:pt x="908570" y="5617400"/>
                </a:lnTo>
                <a:lnTo>
                  <a:pt x="861250" y="5597233"/>
                </a:lnTo>
                <a:lnTo>
                  <a:pt x="804100" y="5590019"/>
                </a:lnTo>
                <a:lnTo>
                  <a:pt x="757593" y="5594997"/>
                </a:lnTo>
                <a:lnTo>
                  <a:pt x="715225" y="5609285"/>
                </a:lnTo>
                <a:lnTo>
                  <a:pt x="678091" y="5631916"/>
                </a:lnTo>
                <a:lnTo>
                  <a:pt x="647280" y="5661914"/>
                </a:lnTo>
                <a:lnTo>
                  <a:pt x="623912" y="5698312"/>
                </a:lnTo>
                <a:lnTo>
                  <a:pt x="609092" y="5740146"/>
                </a:lnTo>
                <a:lnTo>
                  <a:pt x="604024" y="5785370"/>
                </a:lnTo>
                <a:lnTo>
                  <a:pt x="603897" y="5787529"/>
                </a:lnTo>
                <a:lnTo>
                  <a:pt x="609244" y="5835116"/>
                </a:lnTo>
                <a:lnTo>
                  <a:pt x="624370" y="5877318"/>
                </a:lnTo>
                <a:lnTo>
                  <a:pt x="647915" y="5913437"/>
                </a:lnTo>
                <a:lnTo>
                  <a:pt x="678535" y="5942762"/>
                </a:lnTo>
                <a:lnTo>
                  <a:pt x="714870" y="5964580"/>
                </a:lnTo>
                <a:lnTo>
                  <a:pt x="755561" y="5978182"/>
                </a:lnTo>
                <a:lnTo>
                  <a:pt x="799261" y="5982881"/>
                </a:lnTo>
                <a:lnTo>
                  <a:pt x="862126" y="5974854"/>
                </a:lnTo>
                <a:lnTo>
                  <a:pt x="911529" y="5953010"/>
                </a:lnTo>
                <a:lnTo>
                  <a:pt x="949325" y="5920664"/>
                </a:lnTo>
                <a:lnTo>
                  <a:pt x="977392" y="5881167"/>
                </a:lnTo>
                <a:close/>
              </a:path>
              <a:path w="1791335" h="8775065">
                <a:moveTo>
                  <a:pt x="977392" y="4763160"/>
                </a:moveTo>
                <a:lnTo>
                  <a:pt x="957389" y="4751857"/>
                </a:lnTo>
                <a:lnTo>
                  <a:pt x="873531" y="4704499"/>
                </a:lnTo>
                <a:lnTo>
                  <a:pt x="860831" y="4723701"/>
                </a:lnTo>
                <a:lnTo>
                  <a:pt x="845464" y="4738675"/>
                </a:lnTo>
                <a:lnTo>
                  <a:pt x="826376" y="4748390"/>
                </a:lnTo>
                <a:lnTo>
                  <a:pt x="802487" y="4751857"/>
                </a:lnTo>
                <a:lnTo>
                  <a:pt x="773988" y="4745710"/>
                </a:lnTo>
                <a:lnTo>
                  <a:pt x="751700" y="4728515"/>
                </a:lnTo>
                <a:lnTo>
                  <a:pt x="737171" y="4702137"/>
                </a:lnTo>
                <a:lnTo>
                  <a:pt x="731977" y="4668444"/>
                </a:lnTo>
                <a:lnTo>
                  <a:pt x="731977" y="4667364"/>
                </a:lnTo>
                <a:lnTo>
                  <a:pt x="737019" y="4635424"/>
                </a:lnTo>
                <a:lnTo>
                  <a:pt x="751293" y="4609249"/>
                </a:lnTo>
                <a:lnTo>
                  <a:pt x="773531" y="4591532"/>
                </a:lnTo>
                <a:lnTo>
                  <a:pt x="802487" y="4585030"/>
                </a:lnTo>
                <a:lnTo>
                  <a:pt x="825728" y="4588395"/>
                </a:lnTo>
                <a:lnTo>
                  <a:pt x="844334" y="4597806"/>
                </a:lnTo>
                <a:lnTo>
                  <a:pt x="859091" y="4612271"/>
                </a:lnTo>
                <a:lnTo>
                  <a:pt x="870839" y="4630763"/>
                </a:lnTo>
                <a:lnTo>
                  <a:pt x="948956" y="4585030"/>
                </a:lnTo>
                <a:lnTo>
                  <a:pt x="946302" y="4530356"/>
                </a:lnTo>
                <a:lnTo>
                  <a:pt x="908570" y="4499394"/>
                </a:lnTo>
                <a:lnTo>
                  <a:pt x="861250" y="4479226"/>
                </a:lnTo>
                <a:lnTo>
                  <a:pt x="804100" y="4472013"/>
                </a:lnTo>
                <a:lnTo>
                  <a:pt x="757593" y="4476991"/>
                </a:lnTo>
                <a:lnTo>
                  <a:pt x="715225" y="4491279"/>
                </a:lnTo>
                <a:lnTo>
                  <a:pt x="678091" y="4513910"/>
                </a:lnTo>
                <a:lnTo>
                  <a:pt x="647280" y="4543907"/>
                </a:lnTo>
                <a:lnTo>
                  <a:pt x="623912" y="4580306"/>
                </a:lnTo>
                <a:lnTo>
                  <a:pt x="609092" y="4622139"/>
                </a:lnTo>
                <a:lnTo>
                  <a:pt x="604024" y="4667364"/>
                </a:lnTo>
                <a:lnTo>
                  <a:pt x="603897" y="4669523"/>
                </a:lnTo>
                <a:lnTo>
                  <a:pt x="609244" y="4717110"/>
                </a:lnTo>
                <a:lnTo>
                  <a:pt x="624370" y="4759312"/>
                </a:lnTo>
                <a:lnTo>
                  <a:pt x="647915" y="4795431"/>
                </a:lnTo>
                <a:lnTo>
                  <a:pt x="678535" y="4824755"/>
                </a:lnTo>
                <a:lnTo>
                  <a:pt x="714870" y="4846574"/>
                </a:lnTo>
                <a:lnTo>
                  <a:pt x="755561" y="4860175"/>
                </a:lnTo>
                <a:lnTo>
                  <a:pt x="799261" y="4864874"/>
                </a:lnTo>
                <a:lnTo>
                  <a:pt x="862126" y="4856848"/>
                </a:lnTo>
                <a:lnTo>
                  <a:pt x="911529" y="4835004"/>
                </a:lnTo>
                <a:lnTo>
                  <a:pt x="949325" y="4802657"/>
                </a:lnTo>
                <a:lnTo>
                  <a:pt x="977392" y="4763160"/>
                </a:lnTo>
                <a:close/>
              </a:path>
              <a:path w="1791335" h="8775065">
                <a:moveTo>
                  <a:pt x="977392" y="3645154"/>
                </a:moveTo>
                <a:lnTo>
                  <a:pt x="957389" y="3633851"/>
                </a:lnTo>
                <a:lnTo>
                  <a:pt x="873531" y="3586492"/>
                </a:lnTo>
                <a:lnTo>
                  <a:pt x="860831" y="3605695"/>
                </a:lnTo>
                <a:lnTo>
                  <a:pt x="845464" y="3620668"/>
                </a:lnTo>
                <a:lnTo>
                  <a:pt x="826376" y="3630384"/>
                </a:lnTo>
                <a:lnTo>
                  <a:pt x="802487" y="3633851"/>
                </a:lnTo>
                <a:lnTo>
                  <a:pt x="773988" y="3627704"/>
                </a:lnTo>
                <a:lnTo>
                  <a:pt x="751700" y="3610508"/>
                </a:lnTo>
                <a:lnTo>
                  <a:pt x="737171" y="3584130"/>
                </a:lnTo>
                <a:lnTo>
                  <a:pt x="731977" y="3550437"/>
                </a:lnTo>
                <a:lnTo>
                  <a:pt x="731977" y="3549358"/>
                </a:lnTo>
                <a:lnTo>
                  <a:pt x="737019" y="3517417"/>
                </a:lnTo>
                <a:lnTo>
                  <a:pt x="751293" y="3491242"/>
                </a:lnTo>
                <a:lnTo>
                  <a:pt x="773531" y="3473526"/>
                </a:lnTo>
                <a:lnTo>
                  <a:pt x="802487" y="3467023"/>
                </a:lnTo>
                <a:lnTo>
                  <a:pt x="825728" y="3470389"/>
                </a:lnTo>
                <a:lnTo>
                  <a:pt x="844334" y="3479800"/>
                </a:lnTo>
                <a:lnTo>
                  <a:pt x="859091" y="3494265"/>
                </a:lnTo>
                <a:lnTo>
                  <a:pt x="870839" y="3512756"/>
                </a:lnTo>
                <a:lnTo>
                  <a:pt x="948956" y="3467023"/>
                </a:lnTo>
                <a:lnTo>
                  <a:pt x="946302" y="3412350"/>
                </a:lnTo>
                <a:lnTo>
                  <a:pt x="908570" y="3381387"/>
                </a:lnTo>
                <a:lnTo>
                  <a:pt x="861250" y="3361220"/>
                </a:lnTo>
                <a:lnTo>
                  <a:pt x="804100" y="3354006"/>
                </a:lnTo>
                <a:lnTo>
                  <a:pt x="757593" y="3358985"/>
                </a:lnTo>
                <a:lnTo>
                  <a:pt x="715225" y="3373272"/>
                </a:lnTo>
                <a:lnTo>
                  <a:pt x="678091" y="3395903"/>
                </a:lnTo>
                <a:lnTo>
                  <a:pt x="647280" y="3425901"/>
                </a:lnTo>
                <a:lnTo>
                  <a:pt x="623912" y="3462299"/>
                </a:lnTo>
                <a:lnTo>
                  <a:pt x="609092" y="3504133"/>
                </a:lnTo>
                <a:lnTo>
                  <a:pt x="604024" y="3549358"/>
                </a:lnTo>
                <a:lnTo>
                  <a:pt x="603897" y="3551517"/>
                </a:lnTo>
                <a:lnTo>
                  <a:pt x="609244" y="3599103"/>
                </a:lnTo>
                <a:lnTo>
                  <a:pt x="624370" y="3641306"/>
                </a:lnTo>
                <a:lnTo>
                  <a:pt x="647915" y="3677424"/>
                </a:lnTo>
                <a:lnTo>
                  <a:pt x="678535" y="3706749"/>
                </a:lnTo>
                <a:lnTo>
                  <a:pt x="714870" y="3728567"/>
                </a:lnTo>
                <a:lnTo>
                  <a:pt x="755561" y="3742169"/>
                </a:lnTo>
                <a:lnTo>
                  <a:pt x="799261" y="3746868"/>
                </a:lnTo>
                <a:lnTo>
                  <a:pt x="862126" y="3738842"/>
                </a:lnTo>
                <a:lnTo>
                  <a:pt x="911529" y="3716998"/>
                </a:lnTo>
                <a:lnTo>
                  <a:pt x="949325" y="3684651"/>
                </a:lnTo>
                <a:lnTo>
                  <a:pt x="977392" y="3645154"/>
                </a:lnTo>
                <a:close/>
              </a:path>
              <a:path w="1791335" h="8775065">
                <a:moveTo>
                  <a:pt x="977392" y="2527147"/>
                </a:moveTo>
                <a:lnTo>
                  <a:pt x="957389" y="2515844"/>
                </a:lnTo>
                <a:lnTo>
                  <a:pt x="873531" y="2468486"/>
                </a:lnTo>
                <a:lnTo>
                  <a:pt x="860831" y="2487688"/>
                </a:lnTo>
                <a:lnTo>
                  <a:pt x="845464" y="2502662"/>
                </a:lnTo>
                <a:lnTo>
                  <a:pt x="826376" y="2512377"/>
                </a:lnTo>
                <a:lnTo>
                  <a:pt x="802487" y="2515844"/>
                </a:lnTo>
                <a:lnTo>
                  <a:pt x="773988" y="2509697"/>
                </a:lnTo>
                <a:lnTo>
                  <a:pt x="751700" y="2492502"/>
                </a:lnTo>
                <a:lnTo>
                  <a:pt x="737171" y="2466124"/>
                </a:lnTo>
                <a:lnTo>
                  <a:pt x="731977" y="2432431"/>
                </a:lnTo>
                <a:lnTo>
                  <a:pt x="731977" y="2431351"/>
                </a:lnTo>
                <a:lnTo>
                  <a:pt x="737019" y="2399411"/>
                </a:lnTo>
                <a:lnTo>
                  <a:pt x="751293" y="2373236"/>
                </a:lnTo>
                <a:lnTo>
                  <a:pt x="773531" y="2355519"/>
                </a:lnTo>
                <a:lnTo>
                  <a:pt x="802487" y="2349017"/>
                </a:lnTo>
                <a:lnTo>
                  <a:pt x="825728" y="2352383"/>
                </a:lnTo>
                <a:lnTo>
                  <a:pt x="844334" y="2361793"/>
                </a:lnTo>
                <a:lnTo>
                  <a:pt x="859091" y="2376259"/>
                </a:lnTo>
                <a:lnTo>
                  <a:pt x="870839" y="2394750"/>
                </a:lnTo>
                <a:lnTo>
                  <a:pt x="948956" y="2349017"/>
                </a:lnTo>
                <a:lnTo>
                  <a:pt x="946302" y="2294344"/>
                </a:lnTo>
                <a:lnTo>
                  <a:pt x="908570" y="2263381"/>
                </a:lnTo>
                <a:lnTo>
                  <a:pt x="861250" y="2243213"/>
                </a:lnTo>
                <a:lnTo>
                  <a:pt x="804100" y="2236000"/>
                </a:lnTo>
                <a:lnTo>
                  <a:pt x="757593" y="2240978"/>
                </a:lnTo>
                <a:lnTo>
                  <a:pt x="715225" y="2255266"/>
                </a:lnTo>
                <a:lnTo>
                  <a:pt x="678091" y="2277897"/>
                </a:lnTo>
                <a:lnTo>
                  <a:pt x="647280" y="2307894"/>
                </a:lnTo>
                <a:lnTo>
                  <a:pt x="623912" y="2344293"/>
                </a:lnTo>
                <a:lnTo>
                  <a:pt x="609092" y="2386126"/>
                </a:lnTo>
                <a:lnTo>
                  <a:pt x="604024" y="2431351"/>
                </a:lnTo>
                <a:lnTo>
                  <a:pt x="603897" y="2433510"/>
                </a:lnTo>
                <a:lnTo>
                  <a:pt x="609244" y="2481097"/>
                </a:lnTo>
                <a:lnTo>
                  <a:pt x="624370" y="2523312"/>
                </a:lnTo>
                <a:lnTo>
                  <a:pt x="647915" y="2559418"/>
                </a:lnTo>
                <a:lnTo>
                  <a:pt x="678535" y="2588742"/>
                </a:lnTo>
                <a:lnTo>
                  <a:pt x="714870" y="2610561"/>
                </a:lnTo>
                <a:lnTo>
                  <a:pt x="755561" y="2624163"/>
                </a:lnTo>
                <a:lnTo>
                  <a:pt x="799261" y="2628862"/>
                </a:lnTo>
                <a:lnTo>
                  <a:pt x="862126" y="2620835"/>
                </a:lnTo>
                <a:lnTo>
                  <a:pt x="911529" y="2598991"/>
                </a:lnTo>
                <a:lnTo>
                  <a:pt x="949325" y="2566657"/>
                </a:lnTo>
                <a:lnTo>
                  <a:pt x="977392" y="2527147"/>
                </a:lnTo>
                <a:close/>
              </a:path>
              <a:path w="1791335" h="8775065">
                <a:moveTo>
                  <a:pt x="977392" y="1409141"/>
                </a:moveTo>
                <a:lnTo>
                  <a:pt x="957389" y="1397850"/>
                </a:lnTo>
                <a:lnTo>
                  <a:pt x="873531" y="1350479"/>
                </a:lnTo>
                <a:lnTo>
                  <a:pt x="860831" y="1369682"/>
                </a:lnTo>
                <a:lnTo>
                  <a:pt x="845464" y="1384655"/>
                </a:lnTo>
                <a:lnTo>
                  <a:pt x="826376" y="1394383"/>
                </a:lnTo>
                <a:lnTo>
                  <a:pt x="802487" y="1397850"/>
                </a:lnTo>
                <a:lnTo>
                  <a:pt x="773988" y="1391691"/>
                </a:lnTo>
                <a:lnTo>
                  <a:pt x="751700" y="1374495"/>
                </a:lnTo>
                <a:lnTo>
                  <a:pt x="737171" y="1348117"/>
                </a:lnTo>
                <a:lnTo>
                  <a:pt x="731977" y="1314424"/>
                </a:lnTo>
                <a:lnTo>
                  <a:pt x="731977" y="1313345"/>
                </a:lnTo>
                <a:lnTo>
                  <a:pt x="737019" y="1281404"/>
                </a:lnTo>
                <a:lnTo>
                  <a:pt x="751293" y="1255229"/>
                </a:lnTo>
                <a:lnTo>
                  <a:pt x="773531" y="1237526"/>
                </a:lnTo>
                <a:lnTo>
                  <a:pt x="802487" y="1231011"/>
                </a:lnTo>
                <a:lnTo>
                  <a:pt x="825728" y="1234376"/>
                </a:lnTo>
                <a:lnTo>
                  <a:pt x="844334" y="1243787"/>
                </a:lnTo>
                <a:lnTo>
                  <a:pt x="859091" y="1258252"/>
                </a:lnTo>
                <a:lnTo>
                  <a:pt x="870839" y="1276743"/>
                </a:lnTo>
                <a:lnTo>
                  <a:pt x="948956" y="1231011"/>
                </a:lnTo>
                <a:lnTo>
                  <a:pt x="946302" y="1176350"/>
                </a:lnTo>
                <a:lnTo>
                  <a:pt x="908570" y="1145374"/>
                </a:lnTo>
                <a:lnTo>
                  <a:pt x="861250" y="1125207"/>
                </a:lnTo>
                <a:lnTo>
                  <a:pt x="804100" y="1117993"/>
                </a:lnTo>
                <a:lnTo>
                  <a:pt x="757593" y="1122972"/>
                </a:lnTo>
                <a:lnTo>
                  <a:pt x="715225" y="1137259"/>
                </a:lnTo>
                <a:lnTo>
                  <a:pt x="678091" y="1159891"/>
                </a:lnTo>
                <a:lnTo>
                  <a:pt x="647280" y="1189888"/>
                </a:lnTo>
                <a:lnTo>
                  <a:pt x="623912" y="1226299"/>
                </a:lnTo>
                <a:lnTo>
                  <a:pt x="609092" y="1268120"/>
                </a:lnTo>
                <a:lnTo>
                  <a:pt x="604024" y="1313345"/>
                </a:lnTo>
                <a:lnTo>
                  <a:pt x="603897" y="1315504"/>
                </a:lnTo>
                <a:lnTo>
                  <a:pt x="609244" y="1363091"/>
                </a:lnTo>
                <a:lnTo>
                  <a:pt x="624370" y="1405305"/>
                </a:lnTo>
                <a:lnTo>
                  <a:pt x="647915" y="1441424"/>
                </a:lnTo>
                <a:lnTo>
                  <a:pt x="678535" y="1470736"/>
                </a:lnTo>
                <a:lnTo>
                  <a:pt x="714870" y="1492554"/>
                </a:lnTo>
                <a:lnTo>
                  <a:pt x="755561" y="1506169"/>
                </a:lnTo>
                <a:lnTo>
                  <a:pt x="799261" y="1510855"/>
                </a:lnTo>
                <a:lnTo>
                  <a:pt x="862126" y="1502829"/>
                </a:lnTo>
                <a:lnTo>
                  <a:pt x="911529" y="1480985"/>
                </a:lnTo>
                <a:lnTo>
                  <a:pt x="949325" y="1448650"/>
                </a:lnTo>
                <a:lnTo>
                  <a:pt x="977392" y="1409141"/>
                </a:lnTo>
                <a:close/>
              </a:path>
              <a:path w="1791335" h="8775065">
                <a:moveTo>
                  <a:pt x="977392" y="291134"/>
                </a:moveTo>
                <a:lnTo>
                  <a:pt x="957389" y="279844"/>
                </a:lnTo>
                <a:lnTo>
                  <a:pt x="873531" y="232473"/>
                </a:lnTo>
                <a:lnTo>
                  <a:pt x="860831" y="251688"/>
                </a:lnTo>
                <a:lnTo>
                  <a:pt x="845464" y="266649"/>
                </a:lnTo>
                <a:lnTo>
                  <a:pt x="826376" y="276377"/>
                </a:lnTo>
                <a:lnTo>
                  <a:pt x="802487" y="279844"/>
                </a:lnTo>
                <a:lnTo>
                  <a:pt x="773988" y="273685"/>
                </a:lnTo>
                <a:lnTo>
                  <a:pt x="751700" y="256489"/>
                </a:lnTo>
                <a:lnTo>
                  <a:pt x="737171" y="230111"/>
                </a:lnTo>
                <a:lnTo>
                  <a:pt x="731977" y="196418"/>
                </a:lnTo>
                <a:lnTo>
                  <a:pt x="731977" y="195338"/>
                </a:lnTo>
                <a:lnTo>
                  <a:pt x="737019" y="163398"/>
                </a:lnTo>
                <a:lnTo>
                  <a:pt x="751293" y="137223"/>
                </a:lnTo>
                <a:lnTo>
                  <a:pt x="773531" y="119519"/>
                </a:lnTo>
                <a:lnTo>
                  <a:pt x="802487" y="113004"/>
                </a:lnTo>
                <a:lnTo>
                  <a:pt x="825728" y="116370"/>
                </a:lnTo>
                <a:lnTo>
                  <a:pt x="844334" y="125793"/>
                </a:lnTo>
                <a:lnTo>
                  <a:pt x="859091" y="140246"/>
                </a:lnTo>
                <a:lnTo>
                  <a:pt x="870839" y="158737"/>
                </a:lnTo>
                <a:lnTo>
                  <a:pt x="948956" y="113004"/>
                </a:lnTo>
                <a:lnTo>
                  <a:pt x="946302" y="58343"/>
                </a:lnTo>
                <a:lnTo>
                  <a:pt x="908570" y="27368"/>
                </a:lnTo>
                <a:lnTo>
                  <a:pt x="861250" y="7200"/>
                </a:lnTo>
                <a:lnTo>
                  <a:pt x="804100" y="0"/>
                </a:lnTo>
                <a:lnTo>
                  <a:pt x="757593" y="4965"/>
                </a:lnTo>
                <a:lnTo>
                  <a:pt x="715225" y="19265"/>
                </a:lnTo>
                <a:lnTo>
                  <a:pt x="678091" y="41884"/>
                </a:lnTo>
                <a:lnTo>
                  <a:pt x="647280" y="71882"/>
                </a:lnTo>
                <a:lnTo>
                  <a:pt x="623912" y="108292"/>
                </a:lnTo>
                <a:lnTo>
                  <a:pt x="609092" y="150126"/>
                </a:lnTo>
                <a:lnTo>
                  <a:pt x="604024" y="195338"/>
                </a:lnTo>
                <a:lnTo>
                  <a:pt x="603897" y="197497"/>
                </a:lnTo>
                <a:lnTo>
                  <a:pt x="609244" y="245084"/>
                </a:lnTo>
                <a:lnTo>
                  <a:pt x="624370" y="287299"/>
                </a:lnTo>
                <a:lnTo>
                  <a:pt x="647915" y="323418"/>
                </a:lnTo>
                <a:lnTo>
                  <a:pt x="678535" y="352729"/>
                </a:lnTo>
                <a:lnTo>
                  <a:pt x="714870" y="374548"/>
                </a:lnTo>
                <a:lnTo>
                  <a:pt x="755561" y="388162"/>
                </a:lnTo>
                <a:lnTo>
                  <a:pt x="799261" y="392849"/>
                </a:lnTo>
                <a:lnTo>
                  <a:pt x="862126" y="384822"/>
                </a:lnTo>
                <a:lnTo>
                  <a:pt x="911529" y="362978"/>
                </a:lnTo>
                <a:lnTo>
                  <a:pt x="949325" y="330644"/>
                </a:lnTo>
                <a:lnTo>
                  <a:pt x="977392" y="291134"/>
                </a:lnTo>
                <a:close/>
              </a:path>
              <a:path w="1791335" h="8775065">
                <a:moveTo>
                  <a:pt x="1335328" y="8639873"/>
                </a:moveTo>
                <a:lnTo>
                  <a:pt x="1149400" y="8639873"/>
                </a:lnTo>
                <a:lnTo>
                  <a:pt x="1234528" y="8585390"/>
                </a:lnTo>
                <a:lnTo>
                  <a:pt x="1273670" y="8556828"/>
                </a:lnTo>
                <a:lnTo>
                  <a:pt x="1303997" y="8524354"/>
                </a:lnTo>
                <a:lnTo>
                  <a:pt x="1323594" y="8485124"/>
                </a:lnTo>
                <a:lnTo>
                  <a:pt x="1330553" y="8436254"/>
                </a:lnTo>
                <a:lnTo>
                  <a:pt x="1330553" y="8434883"/>
                </a:lnTo>
                <a:lnTo>
                  <a:pt x="1327454" y="8413775"/>
                </a:lnTo>
                <a:lnTo>
                  <a:pt x="1324254" y="8391880"/>
                </a:lnTo>
                <a:lnTo>
                  <a:pt x="1306220" y="8354200"/>
                </a:lnTo>
                <a:lnTo>
                  <a:pt x="1277772" y="8322932"/>
                </a:lnTo>
                <a:lnTo>
                  <a:pt x="1240256" y="8299234"/>
                </a:lnTo>
                <a:lnTo>
                  <a:pt x="1194981" y="8284184"/>
                </a:lnTo>
                <a:lnTo>
                  <a:pt x="1143279" y="8278927"/>
                </a:lnTo>
                <a:lnTo>
                  <a:pt x="1088504" y="8283295"/>
                </a:lnTo>
                <a:lnTo>
                  <a:pt x="1042123" y="8296237"/>
                </a:lnTo>
                <a:lnTo>
                  <a:pt x="1002093" y="8317471"/>
                </a:lnTo>
                <a:lnTo>
                  <a:pt x="966355" y="8346757"/>
                </a:lnTo>
                <a:lnTo>
                  <a:pt x="932827" y="8383816"/>
                </a:lnTo>
                <a:lnTo>
                  <a:pt x="1037704" y="8473021"/>
                </a:lnTo>
                <a:lnTo>
                  <a:pt x="1064907" y="8445957"/>
                </a:lnTo>
                <a:lnTo>
                  <a:pt x="1088275" y="8427568"/>
                </a:lnTo>
                <a:lnTo>
                  <a:pt x="1109345" y="8417103"/>
                </a:lnTo>
                <a:lnTo>
                  <a:pt x="1129652" y="8413775"/>
                </a:lnTo>
                <a:lnTo>
                  <a:pt x="1147851" y="8416442"/>
                </a:lnTo>
                <a:lnTo>
                  <a:pt x="1161326" y="8423821"/>
                </a:lnTo>
                <a:lnTo>
                  <a:pt x="1169682" y="8435035"/>
                </a:lnTo>
                <a:lnTo>
                  <a:pt x="1172565" y="8449196"/>
                </a:lnTo>
                <a:lnTo>
                  <a:pt x="1170279" y="8463026"/>
                </a:lnTo>
                <a:lnTo>
                  <a:pt x="1163027" y="8477110"/>
                </a:lnTo>
                <a:lnTo>
                  <a:pt x="1150150" y="8491715"/>
                </a:lnTo>
                <a:lnTo>
                  <a:pt x="1131011" y="8507070"/>
                </a:lnTo>
                <a:lnTo>
                  <a:pt x="933513" y="8648738"/>
                </a:lnTo>
                <a:lnTo>
                  <a:pt x="933513" y="8764511"/>
                </a:lnTo>
                <a:lnTo>
                  <a:pt x="1335328" y="8764511"/>
                </a:lnTo>
                <a:lnTo>
                  <a:pt x="1335328" y="8639873"/>
                </a:lnTo>
                <a:close/>
              </a:path>
              <a:path w="1791335" h="8775065">
                <a:moveTo>
                  <a:pt x="1335328" y="7521867"/>
                </a:moveTo>
                <a:lnTo>
                  <a:pt x="1149400" y="7521867"/>
                </a:lnTo>
                <a:lnTo>
                  <a:pt x="1234528" y="7467397"/>
                </a:lnTo>
                <a:lnTo>
                  <a:pt x="1273670" y="7438822"/>
                </a:lnTo>
                <a:lnTo>
                  <a:pt x="1303997" y="7406348"/>
                </a:lnTo>
                <a:lnTo>
                  <a:pt x="1323594" y="7367117"/>
                </a:lnTo>
                <a:lnTo>
                  <a:pt x="1330553" y="7318248"/>
                </a:lnTo>
                <a:lnTo>
                  <a:pt x="1330553" y="7316876"/>
                </a:lnTo>
                <a:lnTo>
                  <a:pt x="1327454" y="7295769"/>
                </a:lnTo>
                <a:lnTo>
                  <a:pt x="1324254" y="7273874"/>
                </a:lnTo>
                <a:lnTo>
                  <a:pt x="1306220" y="7236193"/>
                </a:lnTo>
                <a:lnTo>
                  <a:pt x="1277772" y="7204926"/>
                </a:lnTo>
                <a:lnTo>
                  <a:pt x="1240256" y="7181228"/>
                </a:lnTo>
                <a:lnTo>
                  <a:pt x="1194981" y="7166178"/>
                </a:lnTo>
                <a:lnTo>
                  <a:pt x="1143279" y="7160920"/>
                </a:lnTo>
                <a:lnTo>
                  <a:pt x="1088504" y="7165289"/>
                </a:lnTo>
                <a:lnTo>
                  <a:pt x="1042123" y="7178230"/>
                </a:lnTo>
                <a:lnTo>
                  <a:pt x="1002093" y="7199465"/>
                </a:lnTo>
                <a:lnTo>
                  <a:pt x="966355" y="7228751"/>
                </a:lnTo>
                <a:lnTo>
                  <a:pt x="932827" y="7265810"/>
                </a:lnTo>
                <a:lnTo>
                  <a:pt x="1037704" y="7355014"/>
                </a:lnTo>
                <a:lnTo>
                  <a:pt x="1064907" y="7327951"/>
                </a:lnTo>
                <a:lnTo>
                  <a:pt x="1088275" y="7309561"/>
                </a:lnTo>
                <a:lnTo>
                  <a:pt x="1109345" y="7299096"/>
                </a:lnTo>
                <a:lnTo>
                  <a:pt x="1129652" y="7295769"/>
                </a:lnTo>
                <a:lnTo>
                  <a:pt x="1147851" y="7298436"/>
                </a:lnTo>
                <a:lnTo>
                  <a:pt x="1161326" y="7305815"/>
                </a:lnTo>
                <a:lnTo>
                  <a:pt x="1169682" y="7317029"/>
                </a:lnTo>
                <a:lnTo>
                  <a:pt x="1172565" y="7331189"/>
                </a:lnTo>
                <a:lnTo>
                  <a:pt x="1170279" y="7345019"/>
                </a:lnTo>
                <a:lnTo>
                  <a:pt x="1163027" y="7359104"/>
                </a:lnTo>
                <a:lnTo>
                  <a:pt x="1150150" y="7373709"/>
                </a:lnTo>
                <a:lnTo>
                  <a:pt x="1131011" y="7389063"/>
                </a:lnTo>
                <a:lnTo>
                  <a:pt x="933513" y="7530732"/>
                </a:lnTo>
                <a:lnTo>
                  <a:pt x="933513" y="7646505"/>
                </a:lnTo>
                <a:lnTo>
                  <a:pt x="1335328" y="7646505"/>
                </a:lnTo>
                <a:lnTo>
                  <a:pt x="1335328" y="7521867"/>
                </a:lnTo>
                <a:close/>
              </a:path>
              <a:path w="1791335" h="8775065">
                <a:moveTo>
                  <a:pt x="1335328" y="6403861"/>
                </a:moveTo>
                <a:lnTo>
                  <a:pt x="1149400" y="6403861"/>
                </a:lnTo>
                <a:lnTo>
                  <a:pt x="1234528" y="6349390"/>
                </a:lnTo>
                <a:lnTo>
                  <a:pt x="1273670" y="6320815"/>
                </a:lnTo>
                <a:lnTo>
                  <a:pt x="1303997" y="6288341"/>
                </a:lnTo>
                <a:lnTo>
                  <a:pt x="1323594" y="6249111"/>
                </a:lnTo>
                <a:lnTo>
                  <a:pt x="1330553" y="6200241"/>
                </a:lnTo>
                <a:lnTo>
                  <a:pt x="1330553" y="6198882"/>
                </a:lnTo>
                <a:lnTo>
                  <a:pt x="1327454" y="6177762"/>
                </a:lnTo>
                <a:lnTo>
                  <a:pt x="1324254" y="6155868"/>
                </a:lnTo>
                <a:lnTo>
                  <a:pt x="1306220" y="6118187"/>
                </a:lnTo>
                <a:lnTo>
                  <a:pt x="1277772" y="6086919"/>
                </a:lnTo>
                <a:lnTo>
                  <a:pt x="1240256" y="6063221"/>
                </a:lnTo>
                <a:lnTo>
                  <a:pt x="1194981" y="6048172"/>
                </a:lnTo>
                <a:lnTo>
                  <a:pt x="1143279" y="6042914"/>
                </a:lnTo>
                <a:lnTo>
                  <a:pt x="1088504" y="6047283"/>
                </a:lnTo>
                <a:lnTo>
                  <a:pt x="1042123" y="6060224"/>
                </a:lnTo>
                <a:lnTo>
                  <a:pt x="1002093" y="6081458"/>
                </a:lnTo>
                <a:lnTo>
                  <a:pt x="966355" y="6110744"/>
                </a:lnTo>
                <a:lnTo>
                  <a:pt x="932827" y="6147803"/>
                </a:lnTo>
                <a:lnTo>
                  <a:pt x="1037704" y="6237008"/>
                </a:lnTo>
                <a:lnTo>
                  <a:pt x="1064907" y="6209944"/>
                </a:lnTo>
                <a:lnTo>
                  <a:pt x="1088275" y="6191555"/>
                </a:lnTo>
                <a:lnTo>
                  <a:pt x="1109345" y="6181090"/>
                </a:lnTo>
                <a:lnTo>
                  <a:pt x="1129652" y="6177762"/>
                </a:lnTo>
                <a:lnTo>
                  <a:pt x="1147851" y="6180429"/>
                </a:lnTo>
                <a:lnTo>
                  <a:pt x="1161326" y="6187808"/>
                </a:lnTo>
                <a:lnTo>
                  <a:pt x="1169682" y="6199022"/>
                </a:lnTo>
                <a:lnTo>
                  <a:pt x="1172565" y="6213183"/>
                </a:lnTo>
                <a:lnTo>
                  <a:pt x="1170279" y="6227013"/>
                </a:lnTo>
                <a:lnTo>
                  <a:pt x="1163027" y="6241097"/>
                </a:lnTo>
                <a:lnTo>
                  <a:pt x="1150150" y="6255702"/>
                </a:lnTo>
                <a:lnTo>
                  <a:pt x="1131011" y="6271057"/>
                </a:lnTo>
                <a:lnTo>
                  <a:pt x="933513" y="6412725"/>
                </a:lnTo>
                <a:lnTo>
                  <a:pt x="933513" y="6528498"/>
                </a:lnTo>
                <a:lnTo>
                  <a:pt x="1335328" y="6528498"/>
                </a:lnTo>
                <a:lnTo>
                  <a:pt x="1335328" y="6403861"/>
                </a:lnTo>
                <a:close/>
              </a:path>
              <a:path w="1791335" h="8775065">
                <a:moveTo>
                  <a:pt x="1335328" y="5285854"/>
                </a:moveTo>
                <a:lnTo>
                  <a:pt x="1149400" y="5285854"/>
                </a:lnTo>
                <a:lnTo>
                  <a:pt x="1234528" y="5231384"/>
                </a:lnTo>
                <a:lnTo>
                  <a:pt x="1273670" y="5202809"/>
                </a:lnTo>
                <a:lnTo>
                  <a:pt x="1303997" y="5170335"/>
                </a:lnTo>
                <a:lnTo>
                  <a:pt x="1323594" y="5131105"/>
                </a:lnTo>
                <a:lnTo>
                  <a:pt x="1330553" y="5082235"/>
                </a:lnTo>
                <a:lnTo>
                  <a:pt x="1330553" y="5080876"/>
                </a:lnTo>
                <a:lnTo>
                  <a:pt x="1327454" y="5059756"/>
                </a:lnTo>
                <a:lnTo>
                  <a:pt x="1324254" y="5037861"/>
                </a:lnTo>
                <a:lnTo>
                  <a:pt x="1306220" y="5000180"/>
                </a:lnTo>
                <a:lnTo>
                  <a:pt x="1277772" y="4968926"/>
                </a:lnTo>
                <a:lnTo>
                  <a:pt x="1240256" y="4945215"/>
                </a:lnTo>
                <a:lnTo>
                  <a:pt x="1194981" y="4930165"/>
                </a:lnTo>
                <a:lnTo>
                  <a:pt x="1143279" y="4924907"/>
                </a:lnTo>
                <a:lnTo>
                  <a:pt x="1088504" y="4929276"/>
                </a:lnTo>
                <a:lnTo>
                  <a:pt x="1042123" y="4942217"/>
                </a:lnTo>
                <a:lnTo>
                  <a:pt x="1002093" y="4963452"/>
                </a:lnTo>
                <a:lnTo>
                  <a:pt x="966355" y="4992738"/>
                </a:lnTo>
                <a:lnTo>
                  <a:pt x="932827" y="5029797"/>
                </a:lnTo>
                <a:lnTo>
                  <a:pt x="1037704" y="5119001"/>
                </a:lnTo>
                <a:lnTo>
                  <a:pt x="1064907" y="5091938"/>
                </a:lnTo>
                <a:lnTo>
                  <a:pt x="1088275" y="5073548"/>
                </a:lnTo>
                <a:lnTo>
                  <a:pt x="1109345" y="5063083"/>
                </a:lnTo>
                <a:lnTo>
                  <a:pt x="1129652" y="5059756"/>
                </a:lnTo>
                <a:lnTo>
                  <a:pt x="1147851" y="5062423"/>
                </a:lnTo>
                <a:lnTo>
                  <a:pt x="1161326" y="5069802"/>
                </a:lnTo>
                <a:lnTo>
                  <a:pt x="1169682" y="5081028"/>
                </a:lnTo>
                <a:lnTo>
                  <a:pt x="1172565" y="5095176"/>
                </a:lnTo>
                <a:lnTo>
                  <a:pt x="1170279" y="5109007"/>
                </a:lnTo>
                <a:lnTo>
                  <a:pt x="1163027" y="5123091"/>
                </a:lnTo>
                <a:lnTo>
                  <a:pt x="1150150" y="5137696"/>
                </a:lnTo>
                <a:lnTo>
                  <a:pt x="1131011" y="5153063"/>
                </a:lnTo>
                <a:lnTo>
                  <a:pt x="933513" y="5294719"/>
                </a:lnTo>
                <a:lnTo>
                  <a:pt x="933513" y="5410492"/>
                </a:lnTo>
                <a:lnTo>
                  <a:pt x="1335328" y="5410492"/>
                </a:lnTo>
                <a:lnTo>
                  <a:pt x="1335328" y="5285854"/>
                </a:lnTo>
                <a:close/>
              </a:path>
              <a:path w="1791335" h="8775065">
                <a:moveTo>
                  <a:pt x="1335328" y="4167848"/>
                </a:moveTo>
                <a:lnTo>
                  <a:pt x="1149400" y="4167848"/>
                </a:lnTo>
                <a:lnTo>
                  <a:pt x="1234528" y="4113377"/>
                </a:lnTo>
                <a:lnTo>
                  <a:pt x="1273670" y="4084802"/>
                </a:lnTo>
                <a:lnTo>
                  <a:pt x="1303997" y="4052328"/>
                </a:lnTo>
                <a:lnTo>
                  <a:pt x="1323594" y="4013098"/>
                </a:lnTo>
                <a:lnTo>
                  <a:pt x="1330553" y="3964228"/>
                </a:lnTo>
                <a:lnTo>
                  <a:pt x="1330553" y="3962870"/>
                </a:lnTo>
                <a:lnTo>
                  <a:pt x="1327454" y="3941749"/>
                </a:lnTo>
                <a:lnTo>
                  <a:pt x="1324254" y="3919855"/>
                </a:lnTo>
                <a:lnTo>
                  <a:pt x="1306220" y="3882174"/>
                </a:lnTo>
                <a:lnTo>
                  <a:pt x="1277772" y="3850919"/>
                </a:lnTo>
                <a:lnTo>
                  <a:pt x="1240256" y="3827208"/>
                </a:lnTo>
                <a:lnTo>
                  <a:pt x="1194981" y="3812159"/>
                </a:lnTo>
                <a:lnTo>
                  <a:pt x="1143279" y="3806901"/>
                </a:lnTo>
                <a:lnTo>
                  <a:pt x="1088504" y="3811270"/>
                </a:lnTo>
                <a:lnTo>
                  <a:pt x="1042123" y="3824211"/>
                </a:lnTo>
                <a:lnTo>
                  <a:pt x="1002093" y="3845445"/>
                </a:lnTo>
                <a:lnTo>
                  <a:pt x="966355" y="3874732"/>
                </a:lnTo>
                <a:lnTo>
                  <a:pt x="932827" y="3911790"/>
                </a:lnTo>
                <a:lnTo>
                  <a:pt x="1037704" y="4000995"/>
                </a:lnTo>
                <a:lnTo>
                  <a:pt x="1064907" y="3973931"/>
                </a:lnTo>
                <a:lnTo>
                  <a:pt x="1088275" y="3955542"/>
                </a:lnTo>
                <a:lnTo>
                  <a:pt x="1109345" y="3945077"/>
                </a:lnTo>
                <a:lnTo>
                  <a:pt x="1129652" y="3941749"/>
                </a:lnTo>
                <a:lnTo>
                  <a:pt x="1147851" y="3944416"/>
                </a:lnTo>
                <a:lnTo>
                  <a:pt x="1161326" y="3951795"/>
                </a:lnTo>
                <a:lnTo>
                  <a:pt x="1169682" y="3963009"/>
                </a:lnTo>
                <a:lnTo>
                  <a:pt x="1172565" y="3977170"/>
                </a:lnTo>
                <a:lnTo>
                  <a:pt x="1170279" y="3991000"/>
                </a:lnTo>
                <a:lnTo>
                  <a:pt x="1163027" y="4005084"/>
                </a:lnTo>
                <a:lnTo>
                  <a:pt x="1150150" y="4019689"/>
                </a:lnTo>
                <a:lnTo>
                  <a:pt x="1131011" y="4035056"/>
                </a:lnTo>
                <a:lnTo>
                  <a:pt x="933513" y="4176712"/>
                </a:lnTo>
                <a:lnTo>
                  <a:pt x="933513" y="4292485"/>
                </a:lnTo>
                <a:lnTo>
                  <a:pt x="1335328" y="4292485"/>
                </a:lnTo>
                <a:lnTo>
                  <a:pt x="1335328" y="4167848"/>
                </a:lnTo>
                <a:close/>
              </a:path>
              <a:path w="1791335" h="8775065">
                <a:moveTo>
                  <a:pt x="1335328" y="3049841"/>
                </a:moveTo>
                <a:lnTo>
                  <a:pt x="1149400" y="3049841"/>
                </a:lnTo>
                <a:lnTo>
                  <a:pt x="1234528" y="2995371"/>
                </a:lnTo>
                <a:lnTo>
                  <a:pt x="1273670" y="2966796"/>
                </a:lnTo>
                <a:lnTo>
                  <a:pt x="1303997" y="2934335"/>
                </a:lnTo>
                <a:lnTo>
                  <a:pt x="1323594" y="2895092"/>
                </a:lnTo>
                <a:lnTo>
                  <a:pt x="1330553" y="2846222"/>
                </a:lnTo>
                <a:lnTo>
                  <a:pt x="1330553" y="2844863"/>
                </a:lnTo>
                <a:lnTo>
                  <a:pt x="1327454" y="2823756"/>
                </a:lnTo>
                <a:lnTo>
                  <a:pt x="1324254" y="2801848"/>
                </a:lnTo>
                <a:lnTo>
                  <a:pt x="1306220" y="2764167"/>
                </a:lnTo>
                <a:lnTo>
                  <a:pt x="1277772" y="2732913"/>
                </a:lnTo>
                <a:lnTo>
                  <a:pt x="1240256" y="2709202"/>
                </a:lnTo>
                <a:lnTo>
                  <a:pt x="1194981" y="2694152"/>
                </a:lnTo>
                <a:lnTo>
                  <a:pt x="1143279" y="2688894"/>
                </a:lnTo>
                <a:lnTo>
                  <a:pt x="1088504" y="2693263"/>
                </a:lnTo>
                <a:lnTo>
                  <a:pt x="1042123" y="2706205"/>
                </a:lnTo>
                <a:lnTo>
                  <a:pt x="1002093" y="2727439"/>
                </a:lnTo>
                <a:lnTo>
                  <a:pt x="966355" y="2756725"/>
                </a:lnTo>
                <a:lnTo>
                  <a:pt x="932827" y="2793784"/>
                </a:lnTo>
                <a:lnTo>
                  <a:pt x="1037704" y="2882989"/>
                </a:lnTo>
                <a:lnTo>
                  <a:pt x="1064907" y="2855925"/>
                </a:lnTo>
                <a:lnTo>
                  <a:pt x="1088275" y="2837535"/>
                </a:lnTo>
                <a:lnTo>
                  <a:pt x="1109345" y="2827070"/>
                </a:lnTo>
                <a:lnTo>
                  <a:pt x="1129652" y="2823756"/>
                </a:lnTo>
                <a:lnTo>
                  <a:pt x="1147851" y="2826410"/>
                </a:lnTo>
                <a:lnTo>
                  <a:pt x="1161326" y="2833789"/>
                </a:lnTo>
                <a:lnTo>
                  <a:pt x="1169682" y="2845016"/>
                </a:lnTo>
                <a:lnTo>
                  <a:pt x="1172565" y="2859163"/>
                </a:lnTo>
                <a:lnTo>
                  <a:pt x="1170279" y="2872994"/>
                </a:lnTo>
                <a:lnTo>
                  <a:pt x="1163027" y="2887078"/>
                </a:lnTo>
                <a:lnTo>
                  <a:pt x="1150150" y="2901683"/>
                </a:lnTo>
                <a:lnTo>
                  <a:pt x="1131011" y="2917050"/>
                </a:lnTo>
                <a:lnTo>
                  <a:pt x="933513" y="3058706"/>
                </a:lnTo>
                <a:lnTo>
                  <a:pt x="933513" y="3174479"/>
                </a:lnTo>
                <a:lnTo>
                  <a:pt x="1335328" y="3174479"/>
                </a:lnTo>
                <a:lnTo>
                  <a:pt x="1335328" y="3049841"/>
                </a:lnTo>
                <a:close/>
              </a:path>
              <a:path w="1791335" h="8775065">
                <a:moveTo>
                  <a:pt x="1335328" y="1931847"/>
                </a:moveTo>
                <a:lnTo>
                  <a:pt x="1149400" y="1931847"/>
                </a:lnTo>
                <a:lnTo>
                  <a:pt x="1234528" y="1877364"/>
                </a:lnTo>
                <a:lnTo>
                  <a:pt x="1273670" y="1848789"/>
                </a:lnTo>
                <a:lnTo>
                  <a:pt x="1303997" y="1816328"/>
                </a:lnTo>
                <a:lnTo>
                  <a:pt x="1323594" y="1777085"/>
                </a:lnTo>
                <a:lnTo>
                  <a:pt x="1330553" y="1728216"/>
                </a:lnTo>
                <a:lnTo>
                  <a:pt x="1330553" y="1726857"/>
                </a:lnTo>
                <a:lnTo>
                  <a:pt x="1327454" y="1705749"/>
                </a:lnTo>
                <a:lnTo>
                  <a:pt x="1324254" y="1683854"/>
                </a:lnTo>
                <a:lnTo>
                  <a:pt x="1306220" y="1646161"/>
                </a:lnTo>
                <a:lnTo>
                  <a:pt x="1277772" y="1614906"/>
                </a:lnTo>
                <a:lnTo>
                  <a:pt x="1240256" y="1591195"/>
                </a:lnTo>
                <a:lnTo>
                  <a:pt x="1194981" y="1576158"/>
                </a:lnTo>
                <a:lnTo>
                  <a:pt x="1143279" y="1570888"/>
                </a:lnTo>
                <a:lnTo>
                  <a:pt x="1088504" y="1575257"/>
                </a:lnTo>
                <a:lnTo>
                  <a:pt x="1042123" y="1588198"/>
                </a:lnTo>
                <a:lnTo>
                  <a:pt x="1002093" y="1609432"/>
                </a:lnTo>
                <a:lnTo>
                  <a:pt x="966355" y="1638719"/>
                </a:lnTo>
                <a:lnTo>
                  <a:pt x="932827" y="1675777"/>
                </a:lnTo>
                <a:lnTo>
                  <a:pt x="1037704" y="1764995"/>
                </a:lnTo>
                <a:lnTo>
                  <a:pt x="1064907" y="1737918"/>
                </a:lnTo>
                <a:lnTo>
                  <a:pt x="1088275" y="1719529"/>
                </a:lnTo>
                <a:lnTo>
                  <a:pt x="1109345" y="1709064"/>
                </a:lnTo>
                <a:lnTo>
                  <a:pt x="1129652" y="1705749"/>
                </a:lnTo>
                <a:lnTo>
                  <a:pt x="1147851" y="1708404"/>
                </a:lnTo>
                <a:lnTo>
                  <a:pt x="1161326" y="1715795"/>
                </a:lnTo>
                <a:lnTo>
                  <a:pt x="1169682" y="1727009"/>
                </a:lnTo>
                <a:lnTo>
                  <a:pt x="1172565" y="1741157"/>
                </a:lnTo>
                <a:lnTo>
                  <a:pt x="1170279" y="1754987"/>
                </a:lnTo>
                <a:lnTo>
                  <a:pt x="1163027" y="1769084"/>
                </a:lnTo>
                <a:lnTo>
                  <a:pt x="1150150" y="1783676"/>
                </a:lnTo>
                <a:lnTo>
                  <a:pt x="1131011" y="1799043"/>
                </a:lnTo>
                <a:lnTo>
                  <a:pt x="933513" y="1940699"/>
                </a:lnTo>
                <a:lnTo>
                  <a:pt x="933513" y="2056472"/>
                </a:lnTo>
                <a:lnTo>
                  <a:pt x="1335328" y="2056472"/>
                </a:lnTo>
                <a:lnTo>
                  <a:pt x="1335328" y="1931847"/>
                </a:lnTo>
                <a:close/>
              </a:path>
              <a:path w="1791335" h="8775065">
                <a:moveTo>
                  <a:pt x="1335328" y="813841"/>
                </a:moveTo>
                <a:lnTo>
                  <a:pt x="1149400" y="813841"/>
                </a:lnTo>
                <a:lnTo>
                  <a:pt x="1234528" y="759358"/>
                </a:lnTo>
                <a:lnTo>
                  <a:pt x="1273670" y="730783"/>
                </a:lnTo>
                <a:lnTo>
                  <a:pt x="1303997" y="698322"/>
                </a:lnTo>
                <a:lnTo>
                  <a:pt x="1323594" y="659079"/>
                </a:lnTo>
                <a:lnTo>
                  <a:pt x="1330553" y="610209"/>
                </a:lnTo>
                <a:lnTo>
                  <a:pt x="1330553" y="608850"/>
                </a:lnTo>
                <a:lnTo>
                  <a:pt x="1327454" y="587743"/>
                </a:lnTo>
                <a:lnTo>
                  <a:pt x="1324254" y="565848"/>
                </a:lnTo>
                <a:lnTo>
                  <a:pt x="1306220" y="528154"/>
                </a:lnTo>
                <a:lnTo>
                  <a:pt x="1277772" y="496900"/>
                </a:lnTo>
                <a:lnTo>
                  <a:pt x="1240256" y="473189"/>
                </a:lnTo>
                <a:lnTo>
                  <a:pt x="1194981" y="458152"/>
                </a:lnTo>
                <a:lnTo>
                  <a:pt x="1143279" y="452882"/>
                </a:lnTo>
                <a:lnTo>
                  <a:pt x="1088504" y="457250"/>
                </a:lnTo>
                <a:lnTo>
                  <a:pt x="1042123" y="470192"/>
                </a:lnTo>
                <a:lnTo>
                  <a:pt x="1002093" y="491426"/>
                </a:lnTo>
                <a:lnTo>
                  <a:pt x="966355" y="520712"/>
                </a:lnTo>
                <a:lnTo>
                  <a:pt x="932827" y="557771"/>
                </a:lnTo>
                <a:lnTo>
                  <a:pt x="1037704" y="646988"/>
                </a:lnTo>
                <a:lnTo>
                  <a:pt x="1064907" y="619912"/>
                </a:lnTo>
                <a:lnTo>
                  <a:pt x="1088275" y="601535"/>
                </a:lnTo>
                <a:lnTo>
                  <a:pt x="1109345" y="591058"/>
                </a:lnTo>
                <a:lnTo>
                  <a:pt x="1129652" y="587743"/>
                </a:lnTo>
                <a:lnTo>
                  <a:pt x="1147851" y="590397"/>
                </a:lnTo>
                <a:lnTo>
                  <a:pt x="1161326" y="597789"/>
                </a:lnTo>
                <a:lnTo>
                  <a:pt x="1169682" y="609003"/>
                </a:lnTo>
                <a:lnTo>
                  <a:pt x="1172565" y="623150"/>
                </a:lnTo>
                <a:lnTo>
                  <a:pt x="1170279" y="636981"/>
                </a:lnTo>
                <a:lnTo>
                  <a:pt x="1163027" y="651078"/>
                </a:lnTo>
                <a:lnTo>
                  <a:pt x="1150150" y="665670"/>
                </a:lnTo>
                <a:lnTo>
                  <a:pt x="1131011" y="681037"/>
                </a:lnTo>
                <a:lnTo>
                  <a:pt x="933513" y="822693"/>
                </a:lnTo>
                <a:lnTo>
                  <a:pt x="933513" y="938466"/>
                </a:lnTo>
                <a:lnTo>
                  <a:pt x="1335328" y="938466"/>
                </a:lnTo>
                <a:lnTo>
                  <a:pt x="1335328" y="813841"/>
                </a:lnTo>
                <a:close/>
              </a:path>
              <a:path w="1791335" h="8775065">
                <a:moveTo>
                  <a:pt x="1368399" y="7834096"/>
                </a:moveTo>
                <a:lnTo>
                  <a:pt x="1242466" y="7834096"/>
                </a:lnTo>
                <a:lnTo>
                  <a:pt x="1242466" y="7967027"/>
                </a:lnTo>
                <a:lnTo>
                  <a:pt x="1127302" y="7967027"/>
                </a:lnTo>
                <a:lnTo>
                  <a:pt x="1127302" y="7834096"/>
                </a:lnTo>
                <a:lnTo>
                  <a:pt x="1001382" y="7834096"/>
                </a:lnTo>
                <a:lnTo>
                  <a:pt x="1001382" y="8210817"/>
                </a:lnTo>
                <a:lnTo>
                  <a:pt x="1127302" y="8210817"/>
                </a:lnTo>
                <a:lnTo>
                  <a:pt x="1127302" y="8075727"/>
                </a:lnTo>
                <a:lnTo>
                  <a:pt x="1242466" y="8075727"/>
                </a:lnTo>
                <a:lnTo>
                  <a:pt x="1242466" y="8210817"/>
                </a:lnTo>
                <a:lnTo>
                  <a:pt x="1368399" y="8210817"/>
                </a:lnTo>
                <a:lnTo>
                  <a:pt x="1368399" y="8075727"/>
                </a:lnTo>
                <a:lnTo>
                  <a:pt x="1368399" y="7967027"/>
                </a:lnTo>
                <a:lnTo>
                  <a:pt x="1368399" y="7834096"/>
                </a:lnTo>
                <a:close/>
              </a:path>
              <a:path w="1791335" h="8775065">
                <a:moveTo>
                  <a:pt x="1368399" y="6716090"/>
                </a:moveTo>
                <a:lnTo>
                  <a:pt x="1242466" y="6716090"/>
                </a:lnTo>
                <a:lnTo>
                  <a:pt x="1242466" y="6849021"/>
                </a:lnTo>
                <a:lnTo>
                  <a:pt x="1127302" y="6849021"/>
                </a:lnTo>
                <a:lnTo>
                  <a:pt x="1127302" y="6716090"/>
                </a:lnTo>
                <a:lnTo>
                  <a:pt x="1001382" y="6716090"/>
                </a:lnTo>
                <a:lnTo>
                  <a:pt x="1001382" y="7092810"/>
                </a:lnTo>
                <a:lnTo>
                  <a:pt x="1127302" y="7092810"/>
                </a:lnTo>
                <a:lnTo>
                  <a:pt x="1127302" y="6957720"/>
                </a:lnTo>
                <a:lnTo>
                  <a:pt x="1242466" y="6957720"/>
                </a:lnTo>
                <a:lnTo>
                  <a:pt x="1242466" y="7092810"/>
                </a:lnTo>
                <a:lnTo>
                  <a:pt x="1368399" y="7092810"/>
                </a:lnTo>
                <a:lnTo>
                  <a:pt x="1368399" y="6957720"/>
                </a:lnTo>
                <a:lnTo>
                  <a:pt x="1368399" y="6849021"/>
                </a:lnTo>
                <a:lnTo>
                  <a:pt x="1368399" y="6716090"/>
                </a:lnTo>
                <a:close/>
              </a:path>
              <a:path w="1791335" h="8775065">
                <a:moveTo>
                  <a:pt x="1368399" y="5598084"/>
                </a:moveTo>
                <a:lnTo>
                  <a:pt x="1242466" y="5598084"/>
                </a:lnTo>
                <a:lnTo>
                  <a:pt x="1242466" y="5731014"/>
                </a:lnTo>
                <a:lnTo>
                  <a:pt x="1127302" y="5731014"/>
                </a:lnTo>
                <a:lnTo>
                  <a:pt x="1127302" y="5598084"/>
                </a:lnTo>
                <a:lnTo>
                  <a:pt x="1001382" y="5598084"/>
                </a:lnTo>
                <a:lnTo>
                  <a:pt x="1001382" y="5974804"/>
                </a:lnTo>
                <a:lnTo>
                  <a:pt x="1127302" y="5974804"/>
                </a:lnTo>
                <a:lnTo>
                  <a:pt x="1127302" y="5839726"/>
                </a:lnTo>
                <a:lnTo>
                  <a:pt x="1242466" y="5839726"/>
                </a:lnTo>
                <a:lnTo>
                  <a:pt x="1242466" y="5974804"/>
                </a:lnTo>
                <a:lnTo>
                  <a:pt x="1368399" y="5974804"/>
                </a:lnTo>
                <a:lnTo>
                  <a:pt x="1368399" y="5839726"/>
                </a:lnTo>
                <a:lnTo>
                  <a:pt x="1368399" y="5731014"/>
                </a:lnTo>
                <a:lnTo>
                  <a:pt x="1368399" y="5598084"/>
                </a:lnTo>
                <a:close/>
              </a:path>
              <a:path w="1791335" h="8775065">
                <a:moveTo>
                  <a:pt x="1368399" y="4480077"/>
                </a:moveTo>
                <a:lnTo>
                  <a:pt x="1242466" y="4480077"/>
                </a:lnTo>
                <a:lnTo>
                  <a:pt x="1242466" y="4613008"/>
                </a:lnTo>
                <a:lnTo>
                  <a:pt x="1127302" y="4613008"/>
                </a:lnTo>
                <a:lnTo>
                  <a:pt x="1127302" y="4480077"/>
                </a:lnTo>
                <a:lnTo>
                  <a:pt x="1001382" y="4480077"/>
                </a:lnTo>
                <a:lnTo>
                  <a:pt x="1001382" y="4856797"/>
                </a:lnTo>
                <a:lnTo>
                  <a:pt x="1127302" y="4856797"/>
                </a:lnTo>
                <a:lnTo>
                  <a:pt x="1127302" y="4721720"/>
                </a:lnTo>
                <a:lnTo>
                  <a:pt x="1242466" y="4721720"/>
                </a:lnTo>
                <a:lnTo>
                  <a:pt x="1242466" y="4856797"/>
                </a:lnTo>
                <a:lnTo>
                  <a:pt x="1368399" y="4856797"/>
                </a:lnTo>
                <a:lnTo>
                  <a:pt x="1368399" y="4721720"/>
                </a:lnTo>
                <a:lnTo>
                  <a:pt x="1368399" y="4613008"/>
                </a:lnTo>
                <a:lnTo>
                  <a:pt x="1368399" y="4480077"/>
                </a:lnTo>
                <a:close/>
              </a:path>
              <a:path w="1791335" h="8775065">
                <a:moveTo>
                  <a:pt x="1368399" y="3362083"/>
                </a:moveTo>
                <a:lnTo>
                  <a:pt x="1242466" y="3362083"/>
                </a:lnTo>
                <a:lnTo>
                  <a:pt x="1242466" y="3495002"/>
                </a:lnTo>
                <a:lnTo>
                  <a:pt x="1127302" y="3495002"/>
                </a:lnTo>
                <a:lnTo>
                  <a:pt x="1127302" y="3362083"/>
                </a:lnTo>
                <a:lnTo>
                  <a:pt x="1001382" y="3362083"/>
                </a:lnTo>
                <a:lnTo>
                  <a:pt x="1001382" y="3738791"/>
                </a:lnTo>
                <a:lnTo>
                  <a:pt x="1127302" y="3738791"/>
                </a:lnTo>
                <a:lnTo>
                  <a:pt x="1127302" y="3603714"/>
                </a:lnTo>
                <a:lnTo>
                  <a:pt x="1242466" y="3603714"/>
                </a:lnTo>
                <a:lnTo>
                  <a:pt x="1242466" y="3738791"/>
                </a:lnTo>
                <a:lnTo>
                  <a:pt x="1368399" y="3738791"/>
                </a:lnTo>
                <a:lnTo>
                  <a:pt x="1368399" y="3603714"/>
                </a:lnTo>
                <a:lnTo>
                  <a:pt x="1368399" y="3495002"/>
                </a:lnTo>
                <a:lnTo>
                  <a:pt x="1368399" y="3362083"/>
                </a:lnTo>
                <a:close/>
              </a:path>
              <a:path w="1791335" h="8775065">
                <a:moveTo>
                  <a:pt x="1368399" y="2244077"/>
                </a:moveTo>
                <a:lnTo>
                  <a:pt x="1242466" y="2244077"/>
                </a:lnTo>
                <a:lnTo>
                  <a:pt x="1242466" y="2376995"/>
                </a:lnTo>
                <a:lnTo>
                  <a:pt x="1127302" y="2376995"/>
                </a:lnTo>
                <a:lnTo>
                  <a:pt x="1127302" y="2244077"/>
                </a:lnTo>
                <a:lnTo>
                  <a:pt x="1001382" y="2244077"/>
                </a:lnTo>
                <a:lnTo>
                  <a:pt x="1001382" y="2620784"/>
                </a:lnTo>
                <a:lnTo>
                  <a:pt x="1127302" y="2620784"/>
                </a:lnTo>
                <a:lnTo>
                  <a:pt x="1127302" y="2485720"/>
                </a:lnTo>
                <a:lnTo>
                  <a:pt x="1242466" y="2485720"/>
                </a:lnTo>
                <a:lnTo>
                  <a:pt x="1242466" y="2620784"/>
                </a:lnTo>
                <a:lnTo>
                  <a:pt x="1368399" y="2620784"/>
                </a:lnTo>
                <a:lnTo>
                  <a:pt x="1368399" y="2485720"/>
                </a:lnTo>
                <a:lnTo>
                  <a:pt x="1368399" y="2376995"/>
                </a:lnTo>
                <a:lnTo>
                  <a:pt x="1368399" y="2244077"/>
                </a:lnTo>
                <a:close/>
              </a:path>
              <a:path w="1791335" h="8775065">
                <a:moveTo>
                  <a:pt x="1368399" y="1126070"/>
                </a:moveTo>
                <a:lnTo>
                  <a:pt x="1242466" y="1126070"/>
                </a:lnTo>
                <a:lnTo>
                  <a:pt x="1242466" y="1258989"/>
                </a:lnTo>
                <a:lnTo>
                  <a:pt x="1127302" y="1258989"/>
                </a:lnTo>
                <a:lnTo>
                  <a:pt x="1127302" y="1126070"/>
                </a:lnTo>
                <a:lnTo>
                  <a:pt x="1001382" y="1126070"/>
                </a:lnTo>
                <a:lnTo>
                  <a:pt x="1001382" y="1502778"/>
                </a:lnTo>
                <a:lnTo>
                  <a:pt x="1127302" y="1502778"/>
                </a:lnTo>
                <a:lnTo>
                  <a:pt x="1127302" y="1367713"/>
                </a:lnTo>
                <a:lnTo>
                  <a:pt x="1242466" y="1367713"/>
                </a:lnTo>
                <a:lnTo>
                  <a:pt x="1242466" y="1502778"/>
                </a:lnTo>
                <a:lnTo>
                  <a:pt x="1368399" y="1502778"/>
                </a:lnTo>
                <a:lnTo>
                  <a:pt x="1368399" y="1367713"/>
                </a:lnTo>
                <a:lnTo>
                  <a:pt x="1368399" y="1258989"/>
                </a:lnTo>
                <a:lnTo>
                  <a:pt x="1368399" y="1126070"/>
                </a:lnTo>
                <a:close/>
              </a:path>
              <a:path w="1791335" h="8775065">
                <a:moveTo>
                  <a:pt x="1368399" y="8064"/>
                </a:moveTo>
                <a:lnTo>
                  <a:pt x="1242466" y="8064"/>
                </a:lnTo>
                <a:lnTo>
                  <a:pt x="1242466" y="140982"/>
                </a:lnTo>
                <a:lnTo>
                  <a:pt x="1127302" y="140982"/>
                </a:lnTo>
                <a:lnTo>
                  <a:pt x="1127302" y="8064"/>
                </a:lnTo>
                <a:lnTo>
                  <a:pt x="1001382" y="8064"/>
                </a:lnTo>
                <a:lnTo>
                  <a:pt x="1001382" y="384771"/>
                </a:lnTo>
                <a:lnTo>
                  <a:pt x="1127302" y="384771"/>
                </a:lnTo>
                <a:lnTo>
                  <a:pt x="1127302" y="249707"/>
                </a:lnTo>
                <a:lnTo>
                  <a:pt x="1242466" y="249707"/>
                </a:lnTo>
                <a:lnTo>
                  <a:pt x="1242466" y="384771"/>
                </a:lnTo>
                <a:lnTo>
                  <a:pt x="1368399" y="384771"/>
                </a:lnTo>
                <a:lnTo>
                  <a:pt x="1368399" y="249707"/>
                </a:lnTo>
                <a:lnTo>
                  <a:pt x="1368399" y="140982"/>
                </a:lnTo>
                <a:lnTo>
                  <a:pt x="1368399" y="8064"/>
                </a:lnTo>
                <a:close/>
              </a:path>
              <a:path w="1791335" h="8775065">
                <a:moveTo>
                  <a:pt x="1761667" y="8613318"/>
                </a:moveTo>
                <a:lnTo>
                  <a:pt x="1753311" y="8563216"/>
                </a:lnTo>
                <a:lnTo>
                  <a:pt x="1729562" y="8524608"/>
                </a:lnTo>
                <a:lnTo>
                  <a:pt x="1692414" y="8496478"/>
                </a:lnTo>
                <a:lnTo>
                  <a:pt x="1643837" y="8477783"/>
                </a:lnTo>
                <a:lnTo>
                  <a:pt x="1750758" y="8397430"/>
                </a:lnTo>
                <a:lnTo>
                  <a:pt x="1750758" y="8287779"/>
                </a:lnTo>
                <a:lnTo>
                  <a:pt x="1384363" y="8287779"/>
                </a:lnTo>
                <a:lnTo>
                  <a:pt x="1384363" y="8411731"/>
                </a:lnTo>
                <a:lnTo>
                  <a:pt x="1561426" y="8411731"/>
                </a:lnTo>
                <a:lnTo>
                  <a:pt x="1456550" y="8494827"/>
                </a:lnTo>
                <a:lnTo>
                  <a:pt x="1477657" y="8565655"/>
                </a:lnTo>
                <a:lnTo>
                  <a:pt x="1545082" y="8565655"/>
                </a:lnTo>
                <a:lnTo>
                  <a:pt x="1572691" y="8568347"/>
                </a:lnTo>
                <a:lnTo>
                  <a:pt x="1592249" y="8576031"/>
                </a:lnTo>
                <a:lnTo>
                  <a:pt x="1603883" y="8588057"/>
                </a:lnTo>
                <a:lnTo>
                  <a:pt x="1607743" y="8603780"/>
                </a:lnTo>
                <a:lnTo>
                  <a:pt x="1607743" y="8605139"/>
                </a:lnTo>
                <a:lnTo>
                  <a:pt x="1604213" y="8620595"/>
                </a:lnTo>
                <a:lnTo>
                  <a:pt x="1593786" y="8632647"/>
                </a:lnTo>
                <a:lnTo>
                  <a:pt x="1576717" y="8640496"/>
                </a:lnTo>
                <a:lnTo>
                  <a:pt x="1553260" y="8643290"/>
                </a:lnTo>
                <a:lnTo>
                  <a:pt x="1524012" y="8639899"/>
                </a:lnTo>
                <a:lnTo>
                  <a:pt x="1495539" y="8629917"/>
                </a:lnTo>
                <a:lnTo>
                  <a:pt x="1467827" y="8613686"/>
                </a:lnTo>
                <a:lnTo>
                  <a:pt x="1440891" y="8591525"/>
                </a:lnTo>
                <a:lnTo>
                  <a:pt x="1346225" y="8688908"/>
                </a:lnTo>
                <a:lnTo>
                  <a:pt x="1379816" y="8718499"/>
                </a:lnTo>
                <a:lnTo>
                  <a:pt x="1418069" y="8742362"/>
                </a:lnTo>
                <a:lnTo>
                  <a:pt x="1461503" y="8760015"/>
                </a:lnTo>
                <a:lnTo>
                  <a:pt x="1510703" y="8770976"/>
                </a:lnTo>
                <a:lnTo>
                  <a:pt x="1566202" y="8774735"/>
                </a:lnTo>
                <a:lnTo>
                  <a:pt x="1617332" y="8770023"/>
                </a:lnTo>
                <a:lnTo>
                  <a:pt x="1663788" y="8756091"/>
                </a:lnTo>
                <a:lnTo>
                  <a:pt x="1703514" y="8733269"/>
                </a:lnTo>
                <a:lnTo>
                  <a:pt x="1734439" y="8701888"/>
                </a:lnTo>
                <a:lnTo>
                  <a:pt x="1754517" y="8662251"/>
                </a:lnTo>
                <a:lnTo>
                  <a:pt x="1757362" y="8643290"/>
                </a:lnTo>
                <a:lnTo>
                  <a:pt x="1761667" y="8614689"/>
                </a:lnTo>
                <a:lnTo>
                  <a:pt x="1761667" y="8613318"/>
                </a:lnTo>
                <a:close/>
              </a:path>
              <a:path w="1791335" h="8775065">
                <a:moveTo>
                  <a:pt x="1761667" y="7495311"/>
                </a:moveTo>
                <a:lnTo>
                  <a:pt x="1753311" y="7445210"/>
                </a:lnTo>
                <a:lnTo>
                  <a:pt x="1729562" y="7406614"/>
                </a:lnTo>
                <a:lnTo>
                  <a:pt x="1692414" y="7378471"/>
                </a:lnTo>
                <a:lnTo>
                  <a:pt x="1643837" y="7359777"/>
                </a:lnTo>
                <a:lnTo>
                  <a:pt x="1750758" y="7279424"/>
                </a:lnTo>
                <a:lnTo>
                  <a:pt x="1750758" y="7169772"/>
                </a:lnTo>
                <a:lnTo>
                  <a:pt x="1384363" y="7169772"/>
                </a:lnTo>
                <a:lnTo>
                  <a:pt x="1384363" y="7293724"/>
                </a:lnTo>
                <a:lnTo>
                  <a:pt x="1561426" y="7293724"/>
                </a:lnTo>
                <a:lnTo>
                  <a:pt x="1456550" y="7376820"/>
                </a:lnTo>
                <a:lnTo>
                  <a:pt x="1477657" y="7447648"/>
                </a:lnTo>
                <a:lnTo>
                  <a:pt x="1545082" y="7447648"/>
                </a:lnTo>
                <a:lnTo>
                  <a:pt x="1572691" y="7450341"/>
                </a:lnTo>
                <a:lnTo>
                  <a:pt x="1592249" y="7458024"/>
                </a:lnTo>
                <a:lnTo>
                  <a:pt x="1603883" y="7470051"/>
                </a:lnTo>
                <a:lnTo>
                  <a:pt x="1607743" y="7485774"/>
                </a:lnTo>
                <a:lnTo>
                  <a:pt x="1607743" y="7487132"/>
                </a:lnTo>
                <a:lnTo>
                  <a:pt x="1604213" y="7502588"/>
                </a:lnTo>
                <a:lnTo>
                  <a:pt x="1593786" y="7514641"/>
                </a:lnTo>
                <a:lnTo>
                  <a:pt x="1576717" y="7522489"/>
                </a:lnTo>
                <a:lnTo>
                  <a:pt x="1553260" y="7525283"/>
                </a:lnTo>
                <a:lnTo>
                  <a:pt x="1524012" y="7521892"/>
                </a:lnTo>
                <a:lnTo>
                  <a:pt x="1495539" y="7511910"/>
                </a:lnTo>
                <a:lnTo>
                  <a:pt x="1467827" y="7495680"/>
                </a:lnTo>
                <a:lnTo>
                  <a:pt x="1440891" y="7473518"/>
                </a:lnTo>
                <a:lnTo>
                  <a:pt x="1346225" y="7570902"/>
                </a:lnTo>
                <a:lnTo>
                  <a:pt x="1379816" y="7600493"/>
                </a:lnTo>
                <a:lnTo>
                  <a:pt x="1418069" y="7624356"/>
                </a:lnTo>
                <a:lnTo>
                  <a:pt x="1461503" y="7642009"/>
                </a:lnTo>
                <a:lnTo>
                  <a:pt x="1510703" y="7652969"/>
                </a:lnTo>
                <a:lnTo>
                  <a:pt x="1566202" y="7656728"/>
                </a:lnTo>
                <a:lnTo>
                  <a:pt x="1617332" y="7652017"/>
                </a:lnTo>
                <a:lnTo>
                  <a:pt x="1663788" y="7638085"/>
                </a:lnTo>
                <a:lnTo>
                  <a:pt x="1703514" y="7615263"/>
                </a:lnTo>
                <a:lnTo>
                  <a:pt x="1734439" y="7583881"/>
                </a:lnTo>
                <a:lnTo>
                  <a:pt x="1754517" y="7544244"/>
                </a:lnTo>
                <a:lnTo>
                  <a:pt x="1757362" y="7525283"/>
                </a:lnTo>
                <a:lnTo>
                  <a:pt x="1761667" y="7496683"/>
                </a:lnTo>
                <a:lnTo>
                  <a:pt x="1761667" y="7495311"/>
                </a:lnTo>
                <a:close/>
              </a:path>
              <a:path w="1791335" h="8775065">
                <a:moveTo>
                  <a:pt x="1761667" y="6377305"/>
                </a:moveTo>
                <a:lnTo>
                  <a:pt x="1753311" y="6327203"/>
                </a:lnTo>
                <a:lnTo>
                  <a:pt x="1729562" y="6288608"/>
                </a:lnTo>
                <a:lnTo>
                  <a:pt x="1692414" y="6260465"/>
                </a:lnTo>
                <a:lnTo>
                  <a:pt x="1643837" y="6241770"/>
                </a:lnTo>
                <a:lnTo>
                  <a:pt x="1750758" y="6161417"/>
                </a:lnTo>
                <a:lnTo>
                  <a:pt x="1750758" y="6051766"/>
                </a:lnTo>
                <a:lnTo>
                  <a:pt x="1384363" y="6051766"/>
                </a:lnTo>
                <a:lnTo>
                  <a:pt x="1384363" y="6175718"/>
                </a:lnTo>
                <a:lnTo>
                  <a:pt x="1561426" y="6175718"/>
                </a:lnTo>
                <a:lnTo>
                  <a:pt x="1456550" y="6258814"/>
                </a:lnTo>
                <a:lnTo>
                  <a:pt x="1477657" y="6329642"/>
                </a:lnTo>
                <a:lnTo>
                  <a:pt x="1545082" y="6329642"/>
                </a:lnTo>
                <a:lnTo>
                  <a:pt x="1572691" y="6332334"/>
                </a:lnTo>
                <a:lnTo>
                  <a:pt x="1592249" y="6340018"/>
                </a:lnTo>
                <a:lnTo>
                  <a:pt x="1603883" y="6352045"/>
                </a:lnTo>
                <a:lnTo>
                  <a:pt x="1607743" y="6367767"/>
                </a:lnTo>
                <a:lnTo>
                  <a:pt x="1607743" y="6369139"/>
                </a:lnTo>
                <a:lnTo>
                  <a:pt x="1604213" y="6384582"/>
                </a:lnTo>
                <a:lnTo>
                  <a:pt x="1593786" y="6396634"/>
                </a:lnTo>
                <a:lnTo>
                  <a:pt x="1576717" y="6404483"/>
                </a:lnTo>
                <a:lnTo>
                  <a:pt x="1553260" y="6407277"/>
                </a:lnTo>
                <a:lnTo>
                  <a:pt x="1524012" y="6403886"/>
                </a:lnTo>
                <a:lnTo>
                  <a:pt x="1495539" y="6393904"/>
                </a:lnTo>
                <a:lnTo>
                  <a:pt x="1467827" y="6377673"/>
                </a:lnTo>
                <a:lnTo>
                  <a:pt x="1440891" y="6355512"/>
                </a:lnTo>
                <a:lnTo>
                  <a:pt x="1346225" y="6452895"/>
                </a:lnTo>
                <a:lnTo>
                  <a:pt x="1379816" y="6482486"/>
                </a:lnTo>
                <a:lnTo>
                  <a:pt x="1418069" y="6506350"/>
                </a:lnTo>
                <a:lnTo>
                  <a:pt x="1461503" y="6524003"/>
                </a:lnTo>
                <a:lnTo>
                  <a:pt x="1510703" y="6534963"/>
                </a:lnTo>
                <a:lnTo>
                  <a:pt x="1566202" y="6538722"/>
                </a:lnTo>
                <a:lnTo>
                  <a:pt x="1617332" y="6534010"/>
                </a:lnTo>
                <a:lnTo>
                  <a:pt x="1663788" y="6520078"/>
                </a:lnTo>
                <a:lnTo>
                  <a:pt x="1703514" y="6497256"/>
                </a:lnTo>
                <a:lnTo>
                  <a:pt x="1734439" y="6465875"/>
                </a:lnTo>
                <a:lnTo>
                  <a:pt x="1754517" y="6426238"/>
                </a:lnTo>
                <a:lnTo>
                  <a:pt x="1757362" y="6407277"/>
                </a:lnTo>
                <a:lnTo>
                  <a:pt x="1761667" y="6378676"/>
                </a:lnTo>
                <a:lnTo>
                  <a:pt x="1761667" y="6377305"/>
                </a:lnTo>
                <a:close/>
              </a:path>
              <a:path w="1791335" h="8775065">
                <a:moveTo>
                  <a:pt x="1761667" y="5259311"/>
                </a:moveTo>
                <a:lnTo>
                  <a:pt x="1753311" y="5209210"/>
                </a:lnTo>
                <a:lnTo>
                  <a:pt x="1729562" y="5170602"/>
                </a:lnTo>
                <a:lnTo>
                  <a:pt x="1692414" y="5142458"/>
                </a:lnTo>
                <a:lnTo>
                  <a:pt x="1643837" y="5123764"/>
                </a:lnTo>
                <a:lnTo>
                  <a:pt x="1750758" y="5043411"/>
                </a:lnTo>
                <a:lnTo>
                  <a:pt x="1750758" y="4933759"/>
                </a:lnTo>
                <a:lnTo>
                  <a:pt x="1384363" y="4933759"/>
                </a:lnTo>
                <a:lnTo>
                  <a:pt x="1384363" y="5057711"/>
                </a:lnTo>
                <a:lnTo>
                  <a:pt x="1561426" y="5057711"/>
                </a:lnTo>
                <a:lnTo>
                  <a:pt x="1456550" y="5140807"/>
                </a:lnTo>
                <a:lnTo>
                  <a:pt x="1477657" y="5211635"/>
                </a:lnTo>
                <a:lnTo>
                  <a:pt x="1545082" y="5211635"/>
                </a:lnTo>
                <a:lnTo>
                  <a:pt x="1572691" y="5214328"/>
                </a:lnTo>
                <a:lnTo>
                  <a:pt x="1592249" y="5222011"/>
                </a:lnTo>
                <a:lnTo>
                  <a:pt x="1603883" y="5234038"/>
                </a:lnTo>
                <a:lnTo>
                  <a:pt x="1607743" y="5249761"/>
                </a:lnTo>
                <a:lnTo>
                  <a:pt x="1607743" y="5251132"/>
                </a:lnTo>
                <a:lnTo>
                  <a:pt x="1604213" y="5266575"/>
                </a:lnTo>
                <a:lnTo>
                  <a:pt x="1593786" y="5278628"/>
                </a:lnTo>
                <a:lnTo>
                  <a:pt x="1576717" y="5286476"/>
                </a:lnTo>
                <a:lnTo>
                  <a:pt x="1553260" y="5289270"/>
                </a:lnTo>
                <a:lnTo>
                  <a:pt x="1524012" y="5285879"/>
                </a:lnTo>
                <a:lnTo>
                  <a:pt x="1495539" y="5275910"/>
                </a:lnTo>
                <a:lnTo>
                  <a:pt x="1467827" y="5259679"/>
                </a:lnTo>
                <a:lnTo>
                  <a:pt x="1440891" y="5237505"/>
                </a:lnTo>
                <a:lnTo>
                  <a:pt x="1346225" y="5334889"/>
                </a:lnTo>
                <a:lnTo>
                  <a:pt x="1379816" y="5364480"/>
                </a:lnTo>
                <a:lnTo>
                  <a:pt x="1418069" y="5388343"/>
                </a:lnTo>
                <a:lnTo>
                  <a:pt x="1461503" y="5405996"/>
                </a:lnTo>
                <a:lnTo>
                  <a:pt x="1510703" y="5416956"/>
                </a:lnTo>
                <a:lnTo>
                  <a:pt x="1566202" y="5420715"/>
                </a:lnTo>
                <a:lnTo>
                  <a:pt x="1617332" y="5416004"/>
                </a:lnTo>
                <a:lnTo>
                  <a:pt x="1663788" y="5402072"/>
                </a:lnTo>
                <a:lnTo>
                  <a:pt x="1703514" y="5379250"/>
                </a:lnTo>
                <a:lnTo>
                  <a:pt x="1734439" y="5347868"/>
                </a:lnTo>
                <a:lnTo>
                  <a:pt x="1754517" y="5308231"/>
                </a:lnTo>
                <a:lnTo>
                  <a:pt x="1757362" y="5289270"/>
                </a:lnTo>
                <a:lnTo>
                  <a:pt x="1761667" y="5260670"/>
                </a:lnTo>
                <a:lnTo>
                  <a:pt x="1761667" y="5259311"/>
                </a:lnTo>
                <a:close/>
              </a:path>
              <a:path w="1791335" h="8775065">
                <a:moveTo>
                  <a:pt x="1761667" y="4141305"/>
                </a:moveTo>
                <a:lnTo>
                  <a:pt x="1753311" y="4091203"/>
                </a:lnTo>
                <a:lnTo>
                  <a:pt x="1729562" y="4052595"/>
                </a:lnTo>
                <a:lnTo>
                  <a:pt x="1692414" y="4024452"/>
                </a:lnTo>
                <a:lnTo>
                  <a:pt x="1643837" y="4005770"/>
                </a:lnTo>
                <a:lnTo>
                  <a:pt x="1750758" y="3925405"/>
                </a:lnTo>
                <a:lnTo>
                  <a:pt x="1750758" y="3815765"/>
                </a:lnTo>
                <a:lnTo>
                  <a:pt x="1384363" y="3815765"/>
                </a:lnTo>
                <a:lnTo>
                  <a:pt x="1384363" y="3939705"/>
                </a:lnTo>
                <a:lnTo>
                  <a:pt x="1561426" y="3939705"/>
                </a:lnTo>
                <a:lnTo>
                  <a:pt x="1456550" y="4022801"/>
                </a:lnTo>
                <a:lnTo>
                  <a:pt x="1477657" y="4093629"/>
                </a:lnTo>
                <a:lnTo>
                  <a:pt x="1545082" y="4093629"/>
                </a:lnTo>
                <a:lnTo>
                  <a:pt x="1572691" y="4096334"/>
                </a:lnTo>
                <a:lnTo>
                  <a:pt x="1592249" y="4104005"/>
                </a:lnTo>
                <a:lnTo>
                  <a:pt x="1603883" y="4116032"/>
                </a:lnTo>
                <a:lnTo>
                  <a:pt x="1607743" y="4131754"/>
                </a:lnTo>
                <a:lnTo>
                  <a:pt x="1607743" y="4133126"/>
                </a:lnTo>
                <a:lnTo>
                  <a:pt x="1604213" y="4148569"/>
                </a:lnTo>
                <a:lnTo>
                  <a:pt x="1593786" y="4160621"/>
                </a:lnTo>
                <a:lnTo>
                  <a:pt x="1576717" y="4168470"/>
                </a:lnTo>
                <a:lnTo>
                  <a:pt x="1553260" y="4171264"/>
                </a:lnTo>
                <a:lnTo>
                  <a:pt x="1524012" y="4167873"/>
                </a:lnTo>
                <a:lnTo>
                  <a:pt x="1495539" y="4157891"/>
                </a:lnTo>
                <a:lnTo>
                  <a:pt x="1467827" y="4141660"/>
                </a:lnTo>
                <a:lnTo>
                  <a:pt x="1440891" y="4119499"/>
                </a:lnTo>
                <a:lnTo>
                  <a:pt x="1346225" y="4216882"/>
                </a:lnTo>
                <a:lnTo>
                  <a:pt x="1379816" y="4246473"/>
                </a:lnTo>
                <a:lnTo>
                  <a:pt x="1418069" y="4270337"/>
                </a:lnTo>
                <a:lnTo>
                  <a:pt x="1461503" y="4288002"/>
                </a:lnTo>
                <a:lnTo>
                  <a:pt x="1510703" y="4298950"/>
                </a:lnTo>
                <a:lnTo>
                  <a:pt x="1566202" y="4302709"/>
                </a:lnTo>
                <a:lnTo>
                  <a:pt x="1617332" y="4297997"/>
                </a:lnTo>
                <a:lnTo>
                  <a:pt x="1663788" y="4284065"/>
                </a:lnTo>
                <a:lnTo>
                  <a:pt x="1703514" y="4261243"/>
                </a:lnTo>
                <a:lnTo>
                  <a:pt x="1734439" y="4229862"/>
                </a:lnTo>
                <a:lnTo>
                  <a:pt x="1754517" y="4190225"/>
                </a:lnTo>
                <a:lnTo>
                  <a:pt x="1757362" y="4171264"/>
                </a:lnTo>
                <a:lnTo>
                  <a:pt x="1761667" y="4142663"/>
                </a:lnTo>
                <a:lnTo>
                  <a:pt x="1761667" y="4141305"/>
                </a:lnTo>
                <a:close/>
              </a:path>
              <a:path w="1791335" h="8775065">
                <a:moveTo>
                  <a:pt x="1761667" y="3023298"/>
                </a:moveTo>
                <a:lnTo>
                  <a:pt x="1753311" y="2973197"/>
                </a:lnTo>
                <a:lnTo>
                  <a:pt x="1729562" y="2934589"/>
                </a:lnTo>
                <a:lnTo>
                  <a:pt x="1692414" y="2906445"/>
                </a:lnTo>
                <a:lnTo>
                  <a:pt x="1643837" y="2887764"/>
                </a:lnTo>
                <a:lnTo>
                  <a:pt x="1750758" y="2807411"/>
                </a:lnTo>
                <a:lnTo>
                  <a:pt x="1750758" y="2697759"/>
                </a:lnTo>
                <a:lnTo>
                  <a:pt x="1384363" y="2697759"/>
                </a:lnTo>
                <a:lnTo>
                  <a:pt x="1384363" y="2821698"/>
                </a:lnTo>
                <a:lnTo>
                  <a:pt x="1561426" y="2821698"/>
                </a:lnTo>
                <a:lnTo>
                  <a:pt x="1456550" y="2904794"/>
                </a:lnTo>
                <a:lnTo>
                  <a:pt x="1477657" y="2975622"/>
                </a:lnTo>
                <a:lnTo>
                  <a:pt x="1545082" y="2975622"/>
                </a:lnTo>
                <a:lnTo>
                  <a:pt x="1572691" y="2978327"/>
                </a:lnTo>
                <a:lnTo>
                  <a:pt x="1592249" y="2986011"/>
                </a:lnTo>
                <a:lnTo>
                  <a:pt x="1603883" y="2998025"/>
                </a:lnTo>
                <a:lnTo>
                  <a:pt x="1607743" y="3013760"/>
                </a:lnTo>
                <a:lnTo>
                  <a:pt x="1607743" y="3015119"/>
                </a:lnTo>
                <a:lnTo>
                  <a:pt x="1604213" y="3030563"/>
                </a:lnTo>
                <a:lnTo>
                  <a:pt x="1593786" y="3042615"/>
                </a:lnTo>
                <a:lnTo>
                  <a:pt x="1576717" y="3050463"/>
                </a:lnTo>
                <a:lnTo>
                  <a:pt x="1553260" y="3053257"/>
                </a:lnTo>
                <a:lnTo>
                  <a:pt x="1524012" y="3049867"/>
                </a:lnTo>
                <a:lnTo>
                  <a:pt x="1495539" y="3039897"/>
                </a:lnTo>
                <a:lnTo>
                  <a:pt x="1467827" y="3023654"/>
                </a:lnTo>
                <a:lnTo>
                  <a:pt x="1440891" y="3001492"/>
                </a:lnTo>
                <a:lnTo>
                  <a:pt x="1346225" y="3098889"/>
                </a:lnTo>
                <a:lnTo>
                  <a:pt x="1379816" y="3128467"/>
                </a:lnTo>
                <a:lnTo>
                  <a:pt x="1418069" y="3152343"/>
                </a:lnTo>
                <a:lnTo>
                  <a:pt x="1461503" y="3169996"/>
                </a:lnTo>
                <a:lnTo>
                  <a:pt x="1510703" y="3180943"/>
                </a:lnTo>
                <a:lnTo>
                  <a:pt x="1566202" y="3184702"/>
                </a:lnTo>
                <a:lnTo>
                  <a:pt x="1617332" y="3179991"/>
                </a:lnTo>
                <a:lnTo>
                  <a:pt x="1663788" y="3166059"/>
                </a:lnTo>
                <a:lnTo>
                  <a:pt x="1703514" y="3143237"/>
                </a:lnTo>
                <a:lnTo>
                  <a:pt x="1734439" y="3111855"/>
                </a:lnTo>
                <a:lnTo>
                  <a:pt x="1754517" y="3072219"/>
                </a:lnTo>
                <a:lnTo>
                  <a:pt x="1757362" y="3053257"/>
                </a:lnTo>
                <a:lnTo>
                  <a:pt x="1761667" y="3024657"/>
                </a:lnTo>
                <a:lnTo>
                  <a:pt x="1761667" y="3023298"/>
                </a:lnTo>
                <a:close/>
              </a:path>
              <a:path w="1791335" h="8775065">
                <a:moveTo>
                  <a:pt x="1761667" y="1905292"/>
                </a:moveTo>
                <a:lnTo>
                  <a:pt x="1753311" y="1855190"/>
                </a:lnTo>
                <a:lnTo>
                  <a:pt x="1729562" y="1816582"/>
                </a:lnTo>
                <a:lnTo>
                  <a:pt x="1692414" y="1788439"/>
                </a:lnTo>
                <a:lnTo>
                  <a:pt x="1643837" y="1769757"/>
                </a:lnTo>
                <a:lnTo>
                  <a:pt x="1750758" y="1689404"/>
                </a:lnTo>
                <a:lnTo>
                  <a:pt x="1750758" y="1579753"/>
                </a:lnTo>
                <a:lnTo>
                  <a:pt x="1384363" y="1579753"/>
                </a:lnTo>
                <a:lnTo>
                  <a:pt x="1384363" y="1703692"/>
                </a:lnTo>
                <a:lnTo>
                  <a:pt x="1561426" y="1703692"/>
                </a:lnTo>
                <a:lnTo>
                  <a:pt x="1456550" y="1786788"/>
                </a:lnTo>
                <a:lnTo>
                  <a:pt x="1477657" y="1857616"/>
                </a:lnTo>
                <a:lnTo>
                  <a:pt x="1545082" y="1857616"/>
                </a:lnTo>
                <a:lnTo>
                  <a:pt x="1572691" y="1860321"/>
                </a:lnTo>
                <a:lnTo>
                  <a:pt x="1592249" y="1868004"/>
                </a:lnTo>
                <a:lnTo>
                  <a:pt x="1603883" y="1880019"/>
                </a:lnTo>
                <a:lnTo>
                  <a:pt x="1607743" y="1895754"/>
                </a:lnTo>
                <a:lnTo>
                  <a:pt x="1607743" y="1897113"/>
                </a:lnTo>
                <a:lnTo>
                  <a:pt x="1604213" y="1912556"/>
                </a:lnTo>
                <a:lnTo>
                  <a:pt x="1593786" y="1924608"/>
                </a:lnTo>
                <a:lnTo>
                  <a:pt x="1576717" y="1932457"/>
                </a:lnTo>
                <a:lnTo>
                  <a:pt x="1553260" y="1935251"/>
                </a:lnTo>
                <a:lnTo>
                  <a:pt x="1524012" y="1931860"/>
                </a:lnTo>
                <a:lnTo>
                  <a:pt x="1495539" y="1921891"/>
                </a:lnTo>
                <a:lnTo>
                  <a:pt x="1467827" y="1905660"/>
                </a:lnTo>
                <a:lnTo>
                  <a:pt x="1440891" y="1883486"/>
                </a:lnTo>
                <a:lnTo>
                  <a:pt x="1346225" y="1980882"/>
                </a:lnTo>
                <a:lnTo>
                  <a:pt x="1379816" y="2010460"/>
                </a:lnTo>
                <a:lnTo>
                  <a:pt x="1418069" y="2034336"/>
                </a:lnTo>
                <a:lnTo>
                  <a:pt x="1461503" y="2051989"/>
                </a:lnTo>
                <a:lnTo>
                  <a:pt x="1510703" y="2062937"/>
                </a:lnTo>
                <a:lnTo>
                  <a:pt x="1566202" y="2066696"/>
                </a:lnTo>
                <a:lnTo>
                  <a:pt x="1617332" y="2061984"/>
                </a:lnTo>
                <a:lnTo>
                  <a:pt x="1663788" y="2048052"/>
                </a:lnTo>
                <a:lnTo>
                  <a:pt x="1703514" y="2025230"/>
                </a:lnTo>
                <a:lnTo>
                  <a:pt x="1734439" y="1993849"/>
                </a:lnTo>
                <a:lnTo>
                  <a:pt x="1754517" y="1954212"/>
                </a:lnTo>
                <a:lnTo>
                  <a:pt x="1757362" y="1935251"/>
                </a:lnTo>
                <a:lnTo>
                  <a:pt x="1761667" y="1906651"/>
                </a:lnTo>
                <a:lnTo>
                  <a:pt x="1761667" y="1905292"/>
                </a:lnTo>
                <a:close/>
              </a:path>
              <a:path w="1791335" h="8775065">
                <a:moveTo>
                  <a:pt x="1761667" y="787285"/>
                </a:moveTo>
                <a:lnTo>
                  <a:pt x="1753311" y="737184"/>
                </a:lnTo>
                <a:lnTo>
                  <a:pt x="1729562" y="698576"/>
                </a:lnTo>
                <a:lnTo>
                  <a:pt x="1692414" y="670433"/>
                </a:lnTo>
                <a:lnTo>
                  <a:pt x="1643837" y="651751"/>
                </a:lnTo>
                <a:lnTo>
                  <a:pt x="1750758" y="571398"/>
                </a:lnTo>
                <a:lnTo>
                  <a:pt x="1750758" y="461746"/>
                </a:lnTo>
                <a:lnTo>
                  <a:pt x="1384363" y="461746"/>
                </a:lnTo>
                <a:lnTo>
                  <a:pt x="1384363" y="585685"/>
                </a:lnTo>
                <a:lnTo>
                  <a:pt x="1561426" y="585685"/>
                </a:lnTo>
                <a:lnTo>
                  <a:pt x="1456550" y="668782"/>
                </a:lnTo>
                <a:lnTo>
                  <a:pt x="1477657" y="739609"/>
                </a:lnTo>
                <a:lnTo>
                  <a:pt x="1545082" y="739609"/>
                </a:lnTo>
                <a:lnTo>
                  <a:pt x="1572691" y="742315"/>
                </a:lnTo>
                <a:lnTo>
                  <a:pt x="1592249" y="749998"/>
                </a:lnTo>
                <a:lnTo>
                  <a:pt x="1603883" y="762012"/>
                </a:lnTo>
                <a:lnTo>
                  <a:pt x="1607743" y="777748"/>
                </a:lnTo>
                <a:lnTo>
                  <a:pt x="1607743" y="779106"/>
                </a:lnTo>
                <a:lnTo>
                  <a:pt x="1604213" y="794550"/>
                </a:lnTo>
                <a:lnTo>
                  <a:pt x="1593786" y="806602"/>
                </a:lnTo>
                <a:lnTo>
                  <a:pt x="1576717" y="814451"/>
                </a:lnTo>
                <a:lnTo>
                  <a:pt x="1553260" y="817245"/>
                </a:lnTo>
                <a:lnTo>
                  <a:pt x="1524012" y="813854"/>
                </a:lnTo>
                <a:lnTo>
                  <a:pt x="1495539" y="803884"/>
                </a:lnTo>
                <a:lnTo>
                  <a:pt x="1467827" y="787654"/>
                </a:lnTo>
                <a:lnTo>
                  <a:pt x="1440891" y="765479"/>
                </a:lnTo>
                <a:lnTo>
                  <a:pt x="1346225" y="862876"/>
                </a:lnTo>
                <a:lnTo>
                  <a:pt x="1379816" y="892454"/>
                </a:lnTo>
                <a:lnTo>
                  <a:pt x="1418069" y="916330"/>
                </a:lnTo>
                <a:lnTo>
                  <a:pt x="1461503" y="933983"/>
                </a:lnTo>
                <a:lnTo>
                  <a:pt x="1510703" y="944930"/>
                </a:lnTo>
                <a:lnTo>
                  <a:pt x="1566202" y="948690"/>
                </a:lnTo>
                <a:lnTo>
                  <a:pt x="1617332" y="943978"/>
                </a:lnTo>
                <a:lnTo>
                  <a:pt x="1663788" y="930046"/>
                </a:lnTo>
                <a:lnTo>
                  <a:pt x="1703514" y="907237"/>
                </a:lnTo>
                <a:lnTo>
                  <a:pt x="1734439" y="875842"/>
                </a:lnTo>
                <a:lnTo>
                  <a:pt x="1754517" y="836206"/>
                </a:lnTo>
                <a:lnTo>
                  <a:pt x="1757362" y="817245"/>
                </a:lnTo>
                <a:lnTo>
                  <a:pt x="1761667" y="788644"/>
                </a:lnTo>
                <a:lnTo>
                  <a:pt x="1761667" y="787285"/>
                </a:lnTo>
                <a:close/>
              </a:path>
              <a:path w="1791335" h="8775065">
                <a:moveTo>
                  <a:pt x="1791169" y="7834096"/>
                </a:moveTo>
                <a:lnTo>
                  <a:pt x="1651787" y="7834096"/>
                </a:lnTo>
                <a:lnTo>
                  <a:pt x="1586674" y="7957883"/>
                </a:lnTo>
                <a:lnTo>
                  <a:pt x="1522082" y="7834096"/>
                </a:lnTo>
                <a:lnTo>
                  <a:pt x="1381086" y="7834096"/>
                </a:lnTo>
                <a:lnTo>
                  <a:pt x="1523161" y="8077352"/>
                </a:lnTo>
                <a:lnTo>
                  <a:pt x="1523161" y="8210817"/>
                </a:lnTo>
                <a:lnTo>
                  <a:pt x="1649095" y="8210817"/>
                </a:lnTo>
                <a:lnTo>
                  <a:pt x="1649095" y="8075727"/>
                </a:lnTo>
                <a:lnTo>
                  <a:pt x="1718386" y="7957883"/>
                </a:lnTo>
                <a:lnTo>
                  <a:pt x="1791169" y="7834096"/>
                </a:lnTo>
                <a:close/>
              </a:path>
              <a:path w="1791335" h="8775065">
                <a:moveTo>
                  <a:pt x="1791169" y="6716090"/>
                </a:moveTo>
                <a:lnTo>
                  <a:pt x="1651787" y="6716090"/>
                </a:lnTo>
                <a:lnTo>
                  <a:pt x="1586674" y="6839877"/>
                </a:lnTo>
                <a:lnTo>
                  <a:pt x="1522082" y="6716090"/>
                </a:lnTo>
                <a:lnTo>
                  <a:pt x="1381086" y="6716090"/>
                </a:lnTo>
                <a:lnTo>
                  <a:pt x="1523161" y="6959346"/>
                </a:lnTo>
                <a:lnTo>
                  <a:pt x="1523161" y="7092810"/>
                </a:lnTo>
                <a:lnTo>
                  <a:pt x="1649095" y="7092810"/>
                </a:lnTo>
                <a:lnTo>
                  <a:pt x="1649095" y="6957720"/>
                </a:lnTo>
                <a:lnTo>
                  <a:pt x="1718386" y="6839877"/>
                </a:lnTo>
                <a:lnTo>
                  <a:pt x="1791169" y="6716090"/>
                </a:lnTo>
                <a:close/>
              </a:path>
              <a:path w="1791335" h="8775065">
                <a:moveTo>
                  <a:pt x="1791169" y="5598084"/>
                </a:moveTo>
                <a:lnTo>
                  <a:pt x="1651787" y="5598084"/>
                </a:lnTo>
                <a:lnTo>
                  <a:pt x="1586674" y="5721870"/>
                </a:lnTo>
                <a:lnTo>
                  <a:pt x="1522082" y="5598084"/>
                </a:lnTo>
                <a:lnTo>
                  <a:pt x="1381086" y="5598084"/>
                </a:lnTo>
                <a:lnTo>
                  <a:pt x="1523161" y="5841339"/>
                </a:lnTo>
                <a:lnTo>
                  <a:pt x="1523161" y="5974804"/>
                </a:lnTo>
                <a:lnTo>
                  <a:pt x="1649095" y="5974804"/>
                </a:lnTo>
                <a:lnTo>
                  <a:pt x="1649095" y="5839726"/>
                </a:lnTo>
                <a:lnTo>
                  <a:pt x="1718386" y="5721870"/>
                </a:lnTo>
                <a:lnTo>
                  <a:pt x="1791169" y="5598084"/>
                </a:lnTo>
                <a:close/>
              </a:path>
              <a:path w="1791335" h="8775065">
                <a:moveTo>
                  <a:pt x="1791169" y="4480077"/>
                </a:moveTo>
                <a:lnTo>
                  <a:pt x="1651787" y="4480077"/>
                </a:lnTo>
                <a:lnTo>
                  <a:pt x="1586674" y="4603864"/>
                </a:lnTo>
                <a:lnTo>
                  <a:pt x="1522082" y="4480077"/>
                </a:lnTo>
                <a:lnTo>
                  <a:pt x="1381086" y="4480077"/>
                </a:lnTo>
                <a:lnTo>
                  <a:pt x="1523161" y="4723333"/>
                </a:lnTo>
                <a:lnTo>
                  <a:pt x="1523161" y="4856797"/>
                </a:lnTo>
                <a:lnTo>
                  <a:pt x="1649095" y="4856797"/>
                </a:lnTo>
                <a:lnTo>
                  <a:pt x="1649095" y="4721720"/>
                </a:lnTo>
                <a:lnTo>
                  <a:pt x="1718386" y="4603864"/>
                </a:lnTo>
                <a:lnTo>
                  <a:pt x="1791169" y="4480077"/>
                </a:lnTo>
                <a:close/>
              </a:path>
              <a:path w="1791335" h="8775065">
                <a:moveTo>
                  <a:pt x="1791169" y="3362083"/>
                </a:moveTo>
                <a:lnTo>
                  <a:pt x="1651787" y="3362083"/>
                </a:lnTo>
                <a:lnTo>
                  <a:pt x="1586674" y="3485858"/>
                </a:lnTo>
                <a:lnTo>
                  <a:pt x="1522082" y="3362083"/>
                </a:lnTo>
                <a:lnTo>
                  <a:pt x="1381086" y="3362083"/>
                </a:lnTo>
                <a:lnTo>
                  <a:pt x="1523161" y="3605326"/>
                </a:lnTo>
                <a:lnTo>
                  <a:pt x="1523161" y="3738791"/>
                </a:lnTo>
                <a:lnTo>
                  <a:pt x="1649095" y="3738791"/>
                </a:lnTo>
                <a:lnTo>
                  <a:pt x="1649095" y="3603714"/>
                </a:lnTo>
                <a:lnTo>
                  <a:pt x="1718386" y="3485858"/>
                </a:lnTo>
                <a:lnTo>
                  <a:pt x="1791169" y="3362083"/>
                </a:lnTo>
                <a:close/>
              </a:path>
              <a:path w="1791335" h="8775065">
                <a:moveTo>
                  <a:pt x="1791169" y="2244077"/>
                </a:moveTo>
                <a:lnTo>
                  <a:pt x="1651787" y="2244077"/>
                </a:lnTo>
                <a:lnTo>
                  <a:pt x="1586674" y="2367851"/>
                </a:lnTo>
                <a:lnTo>
                  <a:pt x="1522082" y="2244077"/>
                </a:lnTo>
                <a:lnTo>
                  <a:pt x="1381086" y="2244077"/>
                </a:lnTo>
                <a:lnTo>
                  <a:pt x="1523161" y="2487320"/>
                </a:lnTo>
                <a:lnTo>
                  <a:pt x="1523161" y="2620784"/>
                </a:lnTo>
                <a:lnTo>
                  <a:pt x="1649095" y="2620784"/>
                </a:lnTo>
                <a:lnTo>
                  <a:pt x="1649095" y="2485720"/>
                </a:lnTo>
                <a:lnTo>
                  <a:pt x="1718386" y="2367851"/>
                </a:lnTo>
                <a:lnTo>
                  <a:pt x="1791169" y="2244077"/>
                </a:lnTo>
                <a:close/>
              </a:path>
              <a:path w="1791335" h="8775065">
                <a:moveTo>
                  <a:pt x="1791169" y="1126070"/>
                </a:moveTo>
                <a:lnTo>
                  <a:pt x="1651787" y="1126070"/>
                </a:lnTo>
                <a:lnTo>
                  <a:pt x="1586674" y="1249845"/>
                </a:lnTo>
                <a:lnTo>
                  <a:pt x="1522082" y="1126070"/>
                </a:lnTo>
                <a:lnTo>
                  <a:pt x="1381086" y="1126070"/>
                </a:lnTo>
                <a:lnTo>
                  <a:pt x="1523161" y="1369326"/>
                </a:lnTo>
                <a:lnTo>
                  <a:pt x="1523161" y="1502778"/>
                </a:lnTo>
                <a:lnTo>
                  <a:pt x="1649095" y="1502778"/>
                </a:lnTo>
                <a:lnTo>
                  <a:pt x="1649095" y="1367713"/>
                </a:lnTo>
                <a:lnTo>
                  <a:pt x="1718386" y="1249845"/>
                </a:lnTo>
                <a:lnTo>
                  <a:pt x="1791169" y="1126070"/>
                </a:lnTo>
                <a:close/>
              </a:path>
              <a:path w="1791335" h="8775065">
                <a:moveTo>
                  <a:pt x="1791169" y="8064"/>
                </a:moveTo>
                <a:lnTo>
                  <a:pt x="1651787" y="8064"/>
                </a:lnTo>
                <a:lnTo>
                  <a:pt x="1586674" y="131838"/>
                </a:lnTo>
                <a:lnTo>
                  <a:pt x="1522082" y="8064"/>
                </a:lnTo>
                <a:lnTo>
                  <a:pt x="1381086" y="8064"/>
                </a:lnTo>
                <a:lnTo>
                  <a:pt x="1523161" y="251320"/>
                </a:lnTo>
                <a:lnTo>
                  <a:pt x="1523161" y="384771"/>
                </a:lnTo>
                <a:lnTo>
                  <a:pt x="1649095" y="384771"/>
                </a:lnTo>
                <a:lnTo>
                  <a:pt x="1649095" y="249707"/>
                </a:lnTo>
                <a:lnTo>
                  <a:pt x="1718386" y="131838"/>
                </a:lnTo>
                <a:lnTo>
                  <a:pt x="1791169" y="8064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7B1C63F-7846-9C44-8693-DCBBDB4D9E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" y="0"/>
            <a:ext cx="963142" cy="973175"/>
          </a:xfrm>
          <a:prstGeom prst="rect">
            <a:avLst/>
          </a:prstGeom>
        </p:spPr>
      </p:pic>
      <p:sp>
        <p:nvSpPr>
          <p:cNvPr id="11" name="object 23">
            <a:extLst>
              <a:ext uri="{FF2B5EF4-FFF2-40B4-BE49-F238E27FC236}">
                <a16:creationId xmlns:a16="http://schemas.microsoft.com/office/drawing/2014/main" id="{2E30AAA1-36C5-7243-8DE2-D3C2C20FE33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8903976" y="4963218"/>
            <a:ext cx="129338" cy="69117"/>
          </a:xfrm>
          <a:prstGeom prst="rect">
            <a:avLst/>
          </a:prstGeom>
        </p:spPr>
        <p:txBody>
          <a:bodyPr vert="horz" wrap="square" lIns="0" tIns="2599" rIns="0" bIns="0" rtlCol="0">
            <a:spAutoFit/>
          </a:bodyPr>
          <a:lstStyle/>
          <a:p>
            <a:pPr marL="17328">
              <a:spcBef>
                <a:spcPts val="20"/>
              </a:spcBef>
            </a:pPr>
            <a:fld id="{81D60167-4931-47E6-BA6A-407CBD079E47}" type="slidenum">
              <a:rPr spc="9" dirty="0"/>
              <a:pPr marL="17328">
                <a:spcBef>
                  <a:spcPts val="20"/>
                </a:spcBef>
              </a:pPr>
              <a:t>9</a:t>
            </a:fld>
            <a:endParaRPr spc="9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AA867A85C97A4D8804B2A45398B25C" ma:contentTypeVersion="16" ma:contentTypeDescription="Crée un document." ma:contentTypeScope="" ma:versionID="c2e273176489856f6c725fe6ad00421d">
  <xsd:schema xmlns:xsd="http://www.w3.org/2001/XMLSchema" xmlns:xs="http://www.w3.org/2001/XMLSchema" xmlns:p="http://schemas.microsoft.com/office/2006/metadata/properties" xmlns:ns2="f1733fb4-aac6-4d95-8920-ead914a15198" xmlns:ns3="9262d29c-eac0-4bfb-be40-548b577ed8a0" targetNamespace="http://schemas.microsoft.com/office/2006/metadata/properties" ma:root="true" ma:fieldsID="efaef3b4c2a57ae52dc76a1d6b4496b2" ns2:_="" ns3:_="">
    <xsd:import namespace="f1733fb4-aac6-4d95-8920-ead914a15198"/>
    <xsd:import namespace="9262d29c-eac0-4bfb-be40-548b577ed8a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33fb4-aac6-4d95-8920-ead914a151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ffc93e8-f460-4730-8166-5de1ba6b576b}" ma:internalName="TaxCatchAll" ma:showField="CatchAllData" ma:web="f1733fb4-aac6-4d95-8920-ead914a151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2d29c-eac0-4bfb-be40-548b577ed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3839764f-e457-4997-b278-c8cf5704da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733fb4-aac6-4d95-8920-ead914a15198" xsi:nil="true"/>
    <lcf76f155ced4ddcb4097134ff3c332f xmlns="9262d29c-eac0-4bfb-be40-548b577ed8a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7EEDD90-C2B3-4AE0-B1CC-80EAB8BDA0DA}"/>
</file>

<file path=customXml/itemProps2.xml><?xml version="1.0" encoding="utf-8"?>
<ds:datastoreItem xmlns:ds="http://schemas.openxmlformats.org/officeDocument/2006/customXml" ds:itemID="{EEB52824-9AC1-4024-9E11-2133156EF050}"/>
</file>

<file path=customXml/itemProps3.xml><?xml version="1.0" encoding="utf-8"?>
<ds:datastoreItem xmlns:ds="http://schemas.openxmlformats.org/officeDocument/2006/customXml" ds:itemID="{4E2E8C5A-232D-4AEB-A287-5C1E6B3FCF2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500</Words>
  <Application>Microsoft Macintosh PowerPoint</Application>
  <PresentationFormat>Affichage à l'écran (16:9)</PresentationFormat>
  <Paragraphs>62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Arial Black</vt:lpstr>
      <vt:lpstr>Calibri</vt:lpstr>
      <vt:lpstr>Office Theme</vt:lpstr>
      <vt:lpstr>Présentation PowerPoint</vt:lpstr>
      <vt:lpstr>Présentation PowerPoint</vt:lpstr>
      <vt:lpstr>Vichy FRANCE 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Titre slide sur deux  ou trois ligne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Alexandre Atzert</cp:lastModifiedBy>
  <cp:revision>41</cp:revision>
  <dcterms:created xsi:type="dcterms:W3CDTF">2021-11-17T15:45:23Z</dcterms:created>
  <dcterms:modified xsi:type="dcterms:W3CDTF">2022-01-14T11:46:33Z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2021-11-17T00:00:00Z</vt:filetime>
  </property>
  <property fmtid="{D5CDD505-2E9C-101B-9397-08002B2CF9AE}" pid="3" name="Creator">
    <vt:lpwstr>Adobe InDesign 16.4 (Macintosh)</vt:lpwstr>
  </property>
  <property fmtid="{D5CDD505-2E9C-101B-9397-08002B2CF9AE}" pid="4" name="LastSaved">
    <vt:filetime>2021-11-17T00:00:00Z</vt:filetime>
  </property>
  <property fmtid="{D5CDD505-2E9C-101B-9397-08002B2CF9AE}" pid="5" name="ContentTypeId">
    <vt:lpwstr>0x01010023AA867A85C97A4D8804B2A45398B25C</vt:lpwstr>
  </property>
  <property fmtid="{D5CDD505-2E9C-101B-9397-08002B2CF9AE}" pid="6" name="MediaServiceImageTags">
    <vt:lpwstr/>
  </property>
</Properties>
</file>